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71" r:id="rId6"/>
    <p:sldId id="259" r:id="rId7"/>
    <p:sldId id="260" r:id="rId8"/>
    <p:sldId id="262" r:id="rId9"/>
    <p:sldId id="270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E39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0_f2eb0_a7f3de0f_XL.pn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107504" y="4186773"/>
            <a:ext cx="4248472" cy="267122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4347C-18A5-482A-AC34-385DD50779E3}" type="datetimeFigureOut">
              <a:rPr lang="ru-RU" smtClean="0"/>
              <a:t>06.03.2020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FBE6D-2732-403F-9456-D23D34A2770A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4347C-18A5-482A-AC34-385DD50779E3}" type="datetimeFigureOut">
              <a:rPr lang="ru-RU" smtClean="0"/>
              <a:t>06.03.2020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FBE6D-2732-403F-9456-D23D34A2770A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4347C-18A5-482A-AC34-385DD50779E3}" type="datetimeFigureOut">
              <a:rPr lang="ru-RU" smtClean="0"/>
              <a:t>06.03.2020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FBE6D-2732-403F-9456-D23D34A2770A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4347C-18A5-482A-AC34-385DD50779E3}" type="datetimeFigureOut">
              <a:rPr lang="ru-RU" smtClean="0"/>
              <a:t>06.03.2020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FBE6D-2732-403F-9456-D23D34A2770A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7" name="Рисунок 6" descr="0_f2eb0_a7f3de0f_XL.pn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107504" y="4805343"/>
            <a:ext cx="3024336" cy="190155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4347C-18A5-482A-AC34-385DD50779E3}" type="datetimeFigureOut">
              <a:rPr lang="ru-RU" smtClean="0"/>
              <a:t>06.03.2020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FBE6D-2732-403F-9456-D23D34A2770A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4347C-18A5-482A-AC34-385DD50779E3}" type="datetimeFigureOut">
              <a:rPr lang="ru-RU" smtClean="0"/>
              <a:t>06.03.2020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FBE6D-2732-403F-9456-D23D34A2770A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4347C-18A5-482A-AC34-385DD50779E3}" type="datetimeFigureOut">
              <a:rPr lang="ru-RU" smtClean="0"/>
              <a:t>06.03.2020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FBE6D-2732-403F-9456-D23D34A2770A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4347C-18A5-482A-AC34-385DD50779E3}" type="datetimeFigureOut">
              <a:rPr lang="ru-RU" smtClean="0"/>
              <a:t>06.03.2020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FBE6D-2732-403F-9456-D23D34A2770A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4347C-18A5-482A-AC34-385DD50779E3}" type="datetimeFigureOut">
              <a:rPr lang="ru-RU" smtClean="0"/>
              <a:t>06.03.2020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FBE6D-2732-403F-9456-D23D34A2770A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4347C-18A5-482A-AC34-385DD50779E3}" type="datetimeFigureOut">
              <a:rPr lang="ru-RU" smtClean="0"/>
              <a:t>06.03.2020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FBE6D-2732-403F-9456-D23D34A2770A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4347C-18A5-482A-AC34-385DD50779E3}" type="datetimeFigureOut">
              <a:rPr lang="ru-RU" smtClean="0"/>
              <a:t>06.03.2020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FBE6D-2732-403F-9456-D23D34A2770A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74347C-18A5-482A-AC34-385DD50779E3}" type="datetimeFigureOut">
              <a:rPr lang="ru-RU" smtClean="0"/>
              <a:t>06.03.2020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FBE6D-2732-403F-9456-D23D34A2770A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3313" name="Rectangle 1"/>
          <p:cNvSpPr>
            <a:spLocks noChangeArrowheads="1"/>
          </p:cNvSpPr>
          <p:nvPr userDrawn="1"/>
        </p:nvSpPr>
        <p:spPr bwMode="auto">
          <a:xfrm>
            <a:off x="0" y="6642556"/>
            <a:ext cx="124585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FokinaLida.75@mail.ru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Блок-схема: документ 7"/>
          <p:cNvSpPr/>
          <p:nvPr userDrawn="1"/>
        </p:nvSpPr>
        <p:spPr>
          <a:xfrm flipH="1">
            <a:off x="0" y="0"/>
            <a:ext cx="9144000" cy="6597352"/>
          </a:xfrm>
          <a:prstGeom prst="flowChartDocument">
            <a:avLst/>
          </a:prstGeom>
          <a:solidFill>
            <a:schemeClr val="bg1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0">
            <a:solidFill>
              <a:schemeClr val="accent3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179512" y="219888"/>
            <a:ext cx="8964488" cy="4863555"/>
            <a:chOff x="-1541247" y="1538769"/>
            <a:chExt cx="10023050" cy="5303401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-1541247" y="1538769"/>
              <a:ext cx="4025551" cy="100683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54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1858038" y="6137387"/>
              <a:ext cx="6623765" cy="7047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3600" dirty="0">
                <a:ln>
                  <a:solidFill>
                    <a:schemeClr val="tx1"/>
                  </a:solidFill>
                </a:ln>
                <a:solidFill>
                  <a:srgbClr val="92D050"/>
                </a:solidFill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288032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Коллектив </a:t>
            </a:r>
            <a:b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МДОАУ «ЦРР-д/с № 120 </a:t>
            </a:r>
            <a:r>
              <a:rPr lang="ru-RU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г.Орска</a:t>
            </a:r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«Крепыш»</a:t>
            </a:r>
            <a:endParaRPr lang="ru-RU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856984" cy="836712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B050"/>
                </a:solidFill>
              </a:rPr>
              <a:t>Весна заглянула в наш зал музыкальный</a:t>
            </a:r>
            <a:endParaRPr lang="ru-RU" sz="3600" b="1" dirty="0">
              <a:solidFill>
                <a:srgbClr val="00B05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91" t="10033" r="12360" b="6110"/>
          <a:stretch/>
        </p:blipFill>
        <p:spPr>
          <a:xfrm>
            <a:off x="1835696" y="929545"/>
            <a:ext cx="5472608" cy="4176827"/>
          </a:xfrm>
        </p:spPr>
      </p:pic>
      <p:sp>
        <p:nvSpPr>
          <p:cNvPr id="6" name="TextBox 5"/>
          <p:cNvSpPr txBox="1"/>
          <p:nvPr/>
        </p:nvSpPr>
        <p:spPr>
          <a:xfrm>
            <a:off x="2411760" y="5106372"/>
            <a:ext cx="65882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7E39"/>
                </a:solidFill>
              </a:rPr>
              <a:t>Каждый из нас очень хорошо знает прелестный цветок, похожий на маленькое солнышко, излучающий тепло, радость, дарящий нам отличное настроение. Это, конечно же, самое русское и самое любимое нами растение – ромашка, символ возрождения весны. </a:t>
            </a:r>
            <a:r>
              <a:rPr lang="ru-RU" b="1" dirty="0" smtClean="0">
                <a:solidFill>
                  <a:srgbClr val="007E39"/>
                </a:solidFill>
              </a:rPr>
              <a:t>Поэтому для оформления нашего весеннего зала мы взяли этот нежный цветок</a:t>
            </a:r>
            <a:endParaRPr lang="ru-RU" b="1" dirty="0">
              <a:solidFill>
                <a:srgbClr val="007E39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683568" y="1268760"/>
            <a:ext cx="7993063" cy="4094042"/>
            <a:chOff x="539750" y="1344094"/>
            <a:chExt cx="7993063" cy="5220120"/>
          </a:xfrm>
        </p:grpSpPr>
        <p:grpSp>
          <p:nvGrpSpPr>
            <p:cNvPr id="4" name="Группа 1"/>
            <p:cNvGrpSpPr>
              <a:grpSpLocks/>
            </p:cNvGrpSpPr>
            <p:nvPr/>
          </p:nvGrpSpPr>
          <p:grpSpPr bwMode="auto">
            <a:xfrm>
              <a:off x="539750" y="1344094"/>
              <a:ext cx="7993063" cy="4527418"/>
              <a:chOff x="539552" y="-815361"/>
              <a:chExt cx="7992888" cy="5659512"/>
            </a:xfrm>
          </p:grpSpPr>
          <p:sp>
            <p:nvSpPr>
              <p:cNvPr id="6" name="Прямоугольник 5"/>
              <p:cNvSpPr/>
              <p:nvPr/>
            </p:nvSpPr>
            <p:spPr>
              <a:xfrm>
                <a:off x="539552" y="-815361"/>
                <a:ext cx="7992888" cy="5886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solidFill>
                    <a:srgbClr val="92D050"/>
                  </a:solidFill>
                </a:endParaRPr>
              </a:p>
            </p:txBody>
          </p:sp>
          <p:sp>
            <p:nvSpPr>
              <p:cNvPr id="7" name="Прямоугольник 3"/>
              <p:cNvSpPr>
                <a:spLocks noChangeArrowheads="1"/>
              </p:cNvSpPr>
              <p:nvPr/>
            </p:nvSpPr>
            <p:spPr bwMode="auto">
              <a:xfrm>
                <a:off x="2699547" y="4196516"/>
                <a:ext cx="3628503" cy="6476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endParaRPr lang="ru-RU" sz="2000" b="1" dirty="0">
                  <a:latin typeface="Monotype Corsiva" pitchFamily="66" charset="0"/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2411760" y="6093296"/>
              <a:ext cx="184731" cy="4709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b="1" dirty="0">
                <a:solidFill>
                  <a:srgbClr val="92D050"/>
                </a:solidFill>
              </a:endParaRPr>
            </a:p>
          </p:txBody>
        </p:sp>
      </p:grpSp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993470"/>
            <a:ext cx="3384376" cy="164998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36095" y="116632"/>
            <a:ext cx="3358803" cy="3096344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rgbClr val="00B050"/>
                </a:solidFill>
              </a:rPr>
              <a:t>Ежик очень удивился: </a:t>
            </a:r>
            <a:br>
              <a:rPr lang="ru-RU" sz="2000" b="1" dirty="0">
                <a:solidFill>
                  <a:srgbClr val="00B050"/>
                </a:solidFill>
              </a:rPr>
            </a:br>
            <a:r>
              <a:rPr lang="ru-RU" sz="2000" b="1" dirty="0" smtClean="0">
                <a:solidFill>
                  <a:srgbClr val="00B050"/>
                </a:solidFill>
              </a:rPr>
              <a:t>Весной луг принарядился</a:t>
            </a:r>
            <a:r>
              <a:rPr lang="ru-RU" sz="2000" b="1" dirty="0">
                <a:solidFill>
                  <a:srgbClr val="00B050"/>
                </a:solidFill>
              </a:rPr>
              <a:t>!</a:t>
            </a:r>
            <a:br>
              <a:rPr lang="ru-RU" sz="2000" b="1" dirty="0">
                <a:solidFill>
                  <a:srgbClr val="00B050"/>
                </a:solidFill>
              </a:rPr>
            </a:br>
            <a:r>
              <a:rPr lang="ru-RU" sz="2000" b="1" dirty="0">
                <a:solidFill>
                  <a:srgbClr val="00B050"/>
                </a:solidFill>
              </a:rPr>
              <a:t> В нежной травке с белой кашкой</a:t>
            </a:r>
            <a:r>
              <a:rPr lang="ru-RU" b="1" dirty="0">
                <a:solidFill>
                  <a:srgbClr val="00B050"/>
                </a:solidFill>
              </a:rPr>
              <a:t/>
            </a:r>
            <a:br>
              <a:rPr lang="ru-RU" b="1" dirty="0">
                <a:solidFill>
                  <a:srgbClr val="00B050"/>
                </a:solidFill>
              </a:rPr>
            </a:br>
            <a:r>
              <a:rPr lang="ru-RU" sz="2000" b="1" dirty="0">
                <a:solidFill>
                  <a:srgbClr val="00B050"/>
                </a:solidFill>
              </a:rPr>
              <a:t> Расцвели цветы ромашки!</a:t>
            </a:r>
            <a:r>
              <a:rPr lang="ru-RU" sz="2000" dirty="0"/>
              <a:t> </a:t>
            </a:r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71" y="96221"/>
            <a:ext cx="5107181" cy="3404787"/>
          </a:xfrm>
        </p:spPr>
      </p:pic>
      <p:pic>
        <p:nvPicPr>
          <p:cNvPr id="11" name="Объект 10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3250725"/>
            <a:ext cx="5046712" cy="3364475"/>
          </a:xfrm>
        </p:spPr>
      </p:pic>
      <p:sp>
        <p:nvSpPr>
          <p:cNvPr id="12" name="Прямоугольник 11"/>
          <p:cNvSpPr/>
          <p:nvPr/>
        </p:nvSpPr>
        <p:spPr>
          <a:xfrm>
            <a:off x="123507" y="3516142"/>
            <a:ext cx="365640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B050"/>
                </a:solidFill>
              </a:rPr>
              <a:t>И героев мы взяли из известного мультфильма </a:t>
            </a:r>
          </a:p>
          <a:p>
            <a:pPr algn="ctr"/>
            <a:r>
              <a:rPr lang="ru-RU" b="1" dirty="0" smtClean="0">
                <a:solidFill>
                  <a:srgbClr val="00B050"/>
                </a:solidFill>
              </a:rPr>
              <a:t>«</a:t>
            </a:r>
            <a:r>
              <a:rPr lang="ru-RU" b="1" dirty="0" err="1" smtClean="0">
                <a:solidFill>
                  <a:srgbClr val="00B050"/>
                </a:solidFill>
              </a:rPr>
              <a:t>Трям</a:t>
            </a:r>
            <a:r>
              <a:rPr lang="ru-RU" b="1" dirty="0" smtClean="0">
                <a:solidFill>
                  <a:srgbClr val="00B050"/>
                </a:solidFill>
              </a:rPr>
              <a:t>, здравствуйте!» </a:t>
            </a:r>
            <a:endParaRPr lang="ru-RU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B050"/>
                </a:solidFill>
              </a:rPr>
              <a:t>Повесили салатовые шторы и добавили гирлянды из нежных ромашек</a:t>
            </a:r>
            <a:endParaRPr lang="ru-RU" sz="3200" b="1" dirty="0">
              <a:solidFill>
                <a:srgbClr val="00B05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412776"/>
            <a:ext cx="3017308" cy="4525963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65" t="23755" r="54670" b="22342"/>
          <a:stretch/>
        </p:blipFill>
        <p:spPr>
          <a:xfrm>
            <a:off x="5004048" y="1484784"/>
            <a:ext cx="3312368" cy="4405663"/>
          </a:xfrm>
        </p:spPr>
      </p:pic>
    </p:spTree>
    <p:extLst>
      <p:ext uri="{BB962C8B-B14F-4D97-AF65-F5344CB8AC3E}">
        <p14:creationId xmlns:p14="http://schemas.microsoft.com/office/powerpoint/2010/main" val="3774618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B050"/>
                </a:solidFill>
              </a:rPr>
              <a:t>Посадили овес в кашпо перед праздником. И поставили ромашки. Получились полянки</a:t>
            </a:r>
            <a:endParaRPr lang="ru-RU" sz="3600" b="1" dirty="0">
              <a:solidFill>
                <a:srgbClr val="00B05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916832"/>
            <a:ext cx="6923112" cy="4615408"/>
          </a:xfrm>
        </p:spPr>
      </p:pic>
    </p:spTree>
    <p:extLst>
      <p:ext uri="{BB962C8B-B14F-4D97-AF65-F5344CB8AC3E}">
        <p14:creationId xmlns:p14="http://schemas.microsoft.com/office/powerpoint/2010/main" val="4043218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00B050"/>
                </a:solidFill>
              </a:rPr>
              <a:t>Под потолком тоже повесили гирлянды из ромашек</a:t>
            </a:r>
            <a:endParaRPr lang="ru-RU" sz="4000" b="1" dirty="0">
              <a:solidFill>
                <a:srgbClr val="00B05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484784"/>
            <a:ext cx="7694512" cy="5129675"/>
          </a:xfrm>
        </p:spPr>
      </p:pic>
    </p:spTree>
    <p:extLst>
      <p:ext uri="{BB962C8B-B14F-4D97-AF65-F5344CB8AC3E}">
        <p14:creationId xmlns:p14="http://schemas.microsoft.com/office/powerpoint/2010/main" val="3119087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3610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B050"/>
                </a:solidFill>
              </a:rPr>
              <a:t>На заднем плане показывали слайды в стиле зала</a:t>
            </a:r>
            <a:endParaRPr lang="ru-RU" sz="2800" b="1" dirty="0">
              <a:solidFill>
                <a:srgbClr val="00B05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83" t="19166" r="16236" b="21"/>
          <a:stretch/>
        </p:blipFill>
        <p:spPr>
          <a:xfrm>
            <a:off x="1619672" y="1124744"/>
            <a:ext cx="6408712" cy="4898805"/>
          </a:xfrm>
        </p:spPr>
      </p:pic>
    </p:spTree>
    <p:extLst>
      <p:ext uri="{BB962C8B-B14F-4D97-AF65-F5344CB8AC3E}">
        <p14:creationId xmlns:p14="http://schemas.microsoft.com/office/powerpoint/2010/main" val="2568790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203848" y="1844824"/>
            <a:ext cx="2808312" cy="4405882"/>
          </a:xfrm>
        </p:spPr>
        <p:txBody>
          <a:bodyPr>
            <a:normAutofit fontScale="90000"/>
          </a:bodyPr>
          <a:lstStyle/>
          <a:p>
            <a:r>
              <a:rPr lang="ru-RU" sz="2000" b="1" dirty="0">
                <a:solidFill>
                  <a:srgbClr val="00B050"/>
                </a:solidFill>
              </a:rPr>
              <a:t>Расцвели ромашки </a:t>
            </a:r>
            <a:br>
              <a:rPr lang="ru-RU" sz="2000" b="1" dirty="0">
                <a:solidFill>
                  <a:srgbClr val="00B050"/>
                </a:solidFill>
              </a:rPr>
            </a:br>
            <a:r>
              <a:rPr lang="ru-RU" sz="2000" b="1" dirty="0">
                <a:solidFill>
                  <a:srgbClr val="00B050"/>
                </a:solidFill>
              </a:rPr>
              <a:t>На лесной опушке, </a:t>
            </a:r>
            <a:br>
              <a:rPr lang="ru-RU" sz="2000" b="1" dirty="0">
                <a:solidFill>
                  <a:srgbClr val="00B050"/>
                </a:solidFill>
              </a:rPr>
            </a:br>
            <a:r>
              <a:rPr lang="ru-RU" sz="2000" b="1" dirty="0">
                <a:solidFill>
                  <a:srgbClr val="00B050"/>
                </a:solidFill>
              </a:rPr>
              <a:t>Белые </a:t>
            </a:r>
            <a:r>
              <a:rPr lang="ru-RU" sz="2000" b="1" dirty="0" smtClean="0">
                <a:solidFill>
                  <a:srgbClr val="00B050"/>
                </a:solidFill>
              </a:rPr>
              <a:t>рубашки,</a:t>
            </a:r>
            <a:r>
              <a:rPr lang="ru-RU" sz="2000" b="1" dirty="0">
                <a:solidFill>
                  <a:srgbClr val="00B050"/>
                </a:solidFill>
              </a:rPr>
              <a:t/>
            </a:r>
            <a:br>
              <a:rPr lang="ru-RU" sz="2000" b="1" dirty="0">
                <a:solidFill>
                  <a:srgbClr val="00B050"/>
                </a:solidFill>
              </a:rPr>
            </a:br>
            <a:r>
              <a:rPr lang="ru-RU" sz="2000" b="1" dirty="0" smtClean="0">
                <a:solidFill>
                  <a:srgbClr val="00B050"/>
                </a:solidFill>
              </a:rPr>
              <a:t>Жёлтые </a:t>
            </a:r>
            <a:r>
              <a:rPr lang="ru-RU" sz="2000" b="1" dirty="0">
                <a:solidFill>
                  <a:srgbClr val="00B050"/>
                </a:solidFill>
              </a:rPr>
              <a:t>макушки.  </a:t>
            </a:r>
            <a:br>
              <a:rPr lang="ru-RU" sz="2000" b="1" dirty="0">
                <a:solidFill>
                  <a:srgbClr val="00B050"/>
                </a:solidFill>
              </a:rPr>
            </a:br>
            <a:r>
              <a:rPr lang="ru-RU" sz="2000" b="1" dirty="0">
                <a:solidFill>
                  <a:srgbClr val="00B050"/>
                </a:solidFill>
              </a:rPr>
              <a:t>Белая ромашка </a:t>
            </a:r>
            <a:br>
              <a:rPr lang="ru-RU" sz="2000" b="1" dirty="0">
                <a:solidFill>
                  <a:srgbClr val="00B050"/>
                </a:solidFill>
              </a:rPr>
            </a:br>
            <a:r>
              <a:rPr lang="ru-RU" sz="2000" b="1" dirty="0">
                <a:solidFill>
                  <a:srgbClr val="00B050"/>
                </a:solidFill>
              </a:rPr>
              <a:t>Лепестки - вразлёт,</a:t>
            </a:r>
            <a:br>
              <a:rPr lang="ru-RU" sz="2000" b="1" dirty="0">
                <a:solidFill>
                  <a:srgbClr val="00B050"/>
                </a:solidFill>
              </a:rPr>
            </a:br>
            <a:r>
              <a:rPr lang="ru-RU" sz="2000" b="1" dirty="0">
                <a:solidFill>
                  <a:srgbClr val="00B050"/>
                </a:solidFill>
              </a:rPr>
              <a:t> Мчусь с тобой в ладони </a:t>
            </a:r>
            <a:br>
              <a:rPr lang="ru-RU" sz="2000" b="1" dirty="0">
                <a:solidFill>
                  <a:srgbClr val="00B050"/>
                </a:solidFill>
              </a:rPr>
            </a:br>
            <a:r>
              <a:rPr lang="ru-RU" sz="2000" b="1" dirty="0">
                <a:solidFill>
                  <a:srgbClr val="00B050"/>
                </a:solidFill>
              </a:rPr>
              <a:t>Словно вертолёт.</a:t>
            </a:r>
            <a:br>
              <a:rPr lang="ru-RU" sz="2000" b="1" dirty="0">
                <a:solidFill>
                  <a:srgbClr val="00B050"/>
                </a:solidFill>
              </a:rPr>
            </a:br>
            <a:r>
              <a:rPr lang="ru-RU" sz="2000" b="1" dirty="0">
                <a:solidFill>
                  <a:srgbClr val="00B050"/>
                </a:solidFill>
              </a:rPr>
              <a:t> Лепестки – пропеллер, </a:t>
            </a:r>
            <a:br>
              <a:rPr lang="ru-RU" sz="2000" b="1" dirty="0">
                <a:solidFill>
                  <a:srgbClr val="00B050"/>
                </a:solidFill>
              </a:rPr>
            </a:br>
            <a:r>
              <a:rPr lang="ru-RU" sz="2000" b="1" dirty="0">
                <a:solidFill>
                  <a:srgbClr val="00B050"/>
                </a:solidFill>
              </a:rPr>
              <a:t>Я чуть-чуть лечу. </a:t>
            </a:r>
            <a:br>
              <a:rPr lang="ru-RU" sz="2000" b="1" dirty="0">
                <a:solidFill>
                  <a:srgbClr val="00B050"/>
                </a:solidFill>
              </a:rPr>
            </a:br>
            <a:r>
              <a:rPr lang="ru-RU" sz="2000" b="1" dirty="0">
                <a:solidFill>
                  <a:srgbClr val="00B050"/>
                </a:solidFill>
              </a:rPr>
              <a:t>Я ромашку маме </a:t>
            </a:r>
            <a:br>
              <a:rPr lang="ru-RU" sz="2000" b="1" dirty="0">
                <a:solidFill>
                  <a:srgbClr val="00B050"/>
                </a:solidFill>
              </a:rPr>
            </a:br>
            <a:r>
              <a:rPr lang="ru-RU" sz="2000" b="1" dirty="0">
                <a:solidFill>
                  <a:srgbClr val="00B050"/>
                </a:solidFill>
              </a:rPr>
              <a:t>Подарить хочу! </a:t>
            </a:r>
            <a:br>
              <a:rPr lang="ru-RU" sz="2000" b="1" dirty="0">
                <a:solidFill>
                  <a:srgbClr val="00B050"/>
                </a:solidFill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12776"/>
            <a:ext cx="3017308" cy="4525963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684" y="1412776"/>
            <a:ext cx="3017308" cy="4525963"/>
          </a:xfrm>
        </p:spPr>
      </p:pic>
      <p:sp>
        <p:nvSpPr>
          <p:cNvPr id="9" name="TextBox 8"/>
          <p:cNvSpPr txBox="1"/>
          <p:nvPr/>
        </p:nvSpPr>
        <p:spPr>
          <a:xfrm>
            <a:off x="1187624" y="260648"/>
            <a:ext cx="62617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B050"/>
                </a:solidFill>
              </a:rPr>
              <a:t>Приходите к нам в гости насладиться весной </a:t>
            </a:r>
          </a:p>
          <a:p>
            <a:pPr algn="ctr"/>
            <a:r>
              <a:rPr lang="ru-RU" sz="2400" b="1" dirty="0" smtClean="0">
                <a:solidFill>
                  <a:srgbClr val="00B050"/>
                </a:solidFill>
              </a:rPr>
              <a:t>и весенним настроением!</a:t>
            </a:r>
            <a:endParaRPr lang="ru-RU" sz="2400" b="1" dirty="0">
              <a:solidFill>
                <a:srgbClr val="00B05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5229200"/>
            <a:ext cx="2224382" cy="1086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4867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01845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Весеннее настроение создавали:</a:t>
            </a:r>
            <a:b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коллектив МДОАУ «ЦРР - детский сад № 120 </a:t>
            </a:r>
            <a:r>
              <a:rPr lang="ru-RU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г.Орска</a:t>
            </a:r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«Крепыш»</a:t>
            </a:r>
            <a:endParaRPr lang="ru-RU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149080"/>
            <a:ext cx="4409823" cy="2154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632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358</TotalTime>
  <Words>131</Words>
  <Application>Microsoft Office PowerPoint</Application>
  <PresentationFormat>Экран (4:3)</PresentationFormat>
  <Paragraphs>14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Коллектив  МДОАУ «ЦРР-д/с № 120 г.Орска «Крепыш»</vt:lpstr>
      <vt:lpstr>Весна заглянула в наш зал музыкальный</vt:lpstr>
      <vt:lpstr>Ежик очень удивился:  Весной луг принарядился!  В нежной травке с белой кашкой  Расцвели цветы ромашки! </vt:lpstr>
      <vt:lpstr>Повесили салатовые шторы и добавили гирлянды из нежных ромашек</vt:lpstr>
      <vt:lpstr>Посадили овес в кашпо перед праздником. И поставили ромашки. Получились полянки</vt:lpstr>
      <vt:lpstr>Под потолком тоже повесили гирлянды из ромашек</vt:lpstr>
      <vt:lpstr>На заднем плане показывали слайды в стиле зала</vt:lpstr>
      <vt:lpstr>Расцвели ромашки  На лесной опушке,  Белые рубашки, Жёлтые макушки.   Белая ромашка  Лепестки - вразлёт,  Мчусь с тобой в ладони  Словно вертолёт.  Лепестки – пропеллер,  Я чуть-чуть лечу.  Я ромашку маме  Подарить хочу!   </vt:lpstr>
      <vt:lpstr>Весеннее настроение создавали: коллектив МДОАУ «ЦРР - детский сад № 120 г.Орска «Крепыш»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Компас</dc:creator>
  <cp:lastModifiedBy>МДОАУ №120</cp:lastModifiedBy>
  <cp:revision>34</cp:revision>
  <dcterms:created xsi:type="dcterms:W3CDTF">2014-03-01T13:42:30Z</dcterms:created>
  <dcterms:modified xsi:type="dcterms:W3CDTF">2020-03-06T08:46:54Z</dcterms:modified>
</cp:coreProperties>
</file>