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BF21A-A97E-4F61-9AEF-D0CE7958882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8550E-A451-45F3-B517-4D8595437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1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fld id="{3A4E7B37-BE2A-4F10-886E-2034BB24E17D}" type="slidenum">
              <a:rPr>
                <a:solidFill>
                  <a:prstClr val="black"/>
                </a:solidFill>
              </a:rPr>
              <a:pPr/>
              <a:t>20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fld id="{3C8C576F-70E7-46AD-9D21-82205AB102EE}" type="slidenum">
              <a:rPr>
                <a:solidFill>
                  <a:prstClr val="black"/>
                </a:solidFill>
              </a:rPr>
              <a:pPr/>
              <a:t>21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D18BBEF-2A66-476F-8EB1-3654805F795B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9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94C4DB-370B-4774-B3D9-2869D86E6779}" type="datetimeFigureOut">
              <a:rPr smtClean="0">
                <a:solidFill>
                  <a:srgbClr val="575F6D"/>
                </a:solidFill>
              </a:rPr>
              <a:pPr/>
              <a:t>23.02.2025</a:t>
            </a:fld>
            <a:endParaRPr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E10034-8EB5-4073-AFF9-E87C17D67124}" type="slidenum">
              <a:rPr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295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0D423C2-F41E-4706-881F-61B443F3DE41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16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7FA15FCF-CC79-4C49-8234-A7D0E1C55FF7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26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9000">
              <a:srgbClr val="FBEAC7">
                <a:alpha val="75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4000" b="1" strike="noStrike" cap="all" spc="-1">
                <a:solidFill>
                  <a:schemeClr val="dk1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&lt;дата/время&gt;</a:t>
            </a:r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t>&lt;нижний колонтитул&gt;</a:t>
            </a: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fld id="{5F13803C-7469-4A45-9A55-5B10A102F675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88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9000">
              <a:srgbClr val="FBEAC7">
                <a:alpha val="75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Образец текста</a:t>
            </a:r>
          </a:p>
          <a:p>
            <a:pPr marL="743040" lvl="1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Второй уровень</a:t>
            </a:r>
          </a:p>
          <a:p>
            <a:pPr marL="1143000" lvl="2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Третий уровень</a:t>
            </a:r>
          </a:p>
          <a:p>
            <a:pPr marL="1600200" lvl="3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Четвертый уровень</a:t>
            </a:r>
          </a:p>
          <a:p>
            <a:pPr marL="2057400" lvl="4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&lt;дата/время&gt;</a:t>
            </a:r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t>&lt;нижний колонтитул&gt;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fld id="{71529087-A8CF-45FB-BCBB-82B128DD60D1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41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9000">
              <a:srgbClr val="FBEAC7">
                <a:alpha val="75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dk1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&lt;дата/время&gt;</a:t>
            </a:r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r>
              <a:t>&lt;нижний колонтитул&gt;</a:t>
            </a: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fld id="{B9B612E8-E526-4029-B1EB-7395B4E033C9}" type="slidenum">
              <a:rPr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35968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rgi.ru/maslenica/chastushki-na-maslenicu-dety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ped-kopilka.ru/blogs/irina-aleksandrovna-cert/sportivnoe-razvlechenie-dlja-%20detei-starshego-vozrasta-ves-lye-blinchiki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\Desktop\23 февраля\1676372532_grizly-club-p-slovo-maslenitsa-klipart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68400"/>
            <a:ext cx="8875713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0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150" y="5733254"/>
            <a:ext cx="2203850" cy="112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240" cy="7780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539552" y="1484784"/>
            <a:ext cx="8229240" cy="5241361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Продуктивное творчество педагогов, родителей, детей.</a:t>
            </a:r>
          </a:p>
          <a:p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дети владеют информацией о празднике Масленица (символы праздника, когда этот праздник мы отмечаем);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дети умеют играть в народные игры, знают обряды Масленичной недели, стихи, песенки,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дети самостоятельно, или с небольшой помощью взрослого изготавливают обрядовую куклу Масленицу;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повышение познавательного интереса среди детей к народным традициям.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самореализация, 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творческого потенциала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самообразование.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образовательный процесс для установления</a:t>
            </a: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тесного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9006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/>
          </p:nvPr>
        </p:nvSpPr>
        <p:spPr>
          <a:xfrm>
            <a:off x="251520" y="1124744"/>
            <a:ext cx="8229240" cy="511256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-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оформление книги рецептов масленичных угощений;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оформление фотовыставки «Масленица»;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выставка детских работ «Обрядовая кукла Масленица»;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оформление народного календаря к масленичной неделе;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сценарии тематических дней масленичной недели;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сценарий итогового мероприятия «Широкая Масленица»;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презентация продуктивной деятельности участников проекта.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проекта легли следующие</a:t>
            </a:r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принципы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учет возрастных, индивидуальных особенностей детей при отборе  содержания, 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 воспитания и обучения;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доступности и занимательности материала;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принцип сотрудничества взрослого с детьми;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выражение инициативы, самостоятельности, активности, личный  вклад в проект.</a:t>
            </a:r>
          </a:p>
          <a:p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проекта: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беседы по теме;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совместная творческая деятельность;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создание творческих работ детей и родителей;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разучивание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закличек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русских народных песенок, игр;</a:t>
            </a:r>
          </a:p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чтение художественных произведений.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1027"/>
            <a:ext cx="2425080" cy="2425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8183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trike="noStrike" spc="-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r>
              <a:rPr lang="ru-RU" sz="2400" b="0" strike="noStrike" spc="-1" dirty="0" smtClean="0">
                <a:solidFill>
                  <a:schemeClr val="dk1"/>
                </a:solidFill>
                <a:latin typeface="Calibri"/>
              </a:rPr>
              <a:t/>
            </a:r>
            <a:br>
              <a:rPr lang="ru-RU" sz="2400" b="0" strike="noStrike" spc="-1" dirty="0" smtClean="0">
                <a:solidFill>
                  <a:schemeClr val="dk1"/>
                </a:solidFill>
                <a:latin typeface="Calibri"/>
              </a:rPr>
            </a:br>
            <a:endParaRPr lang="ru-RU" sz="2400" dirty="0"/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67544" y="1052736"/>
            <a:ext cx="8229240" cy="525658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4365" lnSpcReduction="20000"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40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Подготовительный.</a:t>
            </a:r>
          </a:p>
          <a:p>
            <a:pPr marL="457200" indent="-4572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содержания проекта. Определение проблемы.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задач, разработка проекта, выбор форм и методов работы с детьми, определение содержания работы, изучение условии для проведения проекта, определение и формулировка ожидаемых результатов.</a:t>
            </a:r>
          </a:p>
          <a:p>
            <a:pPr marL="457200" indent="-4572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информации, изучение методической литературы, дополнительного материала, Интернет-ресурсов, </a:t>
            </a:r>
          </a:p>
          <a:p>
            <a:pPr marL="457200" indent="-457200" defTabSz="9144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 для проведения подвижных игр,</a:t>
            </a:r>
          </a:p>
          <a:p>
            <a:pPr indent="0" defTabSz="914400"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обрядов, подбор материалов для продуктивной</a:t>
            </a:r>
          </a:p>
          <a:p>
            <a:pPr indent="0" defTabSz="914400"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ru-RU" sz="32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деятельности</a:t>
            </a: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46593"/>
            <a:ext cx="1957958" cy="1977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860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78632611"/>
              </p:ext>
            </p:extLst>
          </p:nvPr>
        </p:nvGraphicFramePr>
        <p:xfrm>
          <a:off x="107503" y="775306"/>
          <a:ext cx="8929364" cy="59104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497"/>
                <a:gridCol w="2907111"/>
                <a:gridCol w="2604097"/>
                <a:gridCol w="2592659"/>
              </a:tblGrid>
              <a:tr h="5627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13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 «Встреча»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масленичным календарем.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 Масленице –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познако-мить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со значением и обычаями праздника.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масленичных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закличек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поговорок – развивать кругозор, память.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 п/и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«Наша масленица годовая»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развивать внимание, реакцию, ловкость. «Мороз – красный нос» - учить детей действовать по сигналу, бегать по всей площадке, не наталкиваясь друг на друга.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русской народной сказки «Солнце и блины».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фрагмента «Февраль. Масленица» П.И Чайковского из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цикла «Времена года».</a:t>
                      </a:r>
                    </a:p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Ряжение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«Чудо-дерева» лентами, колокольчиками, бумажными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игрушками.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Катание на санках – доставить детям радость от зимних развлечений.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русских народных песен «Вот уж зимушка проходит», «Как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масленой недели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«Барыня» - повышать интерес к русскому народному творчеству.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постройке горки и снежного вала (за несколько дней до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масленичной недели).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Разместить в групповой раздевалке папку-передвижку «Масленица»,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Раздать листы с вопросами семейной викторины «Широкая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Масленица»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«Широкая Масленица».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Попросить рассказать детей о первом дне Масленицы.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60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046288155"/>
              </p:ext>
            </p:extLst>
          </p:nvPr>
        </p:nvGraphicFramePr>
        <p:xfrm>
          <a:off x="107503" y="775306"/>
          <a:ext cx="8929364" cy="59104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497"/>
                <a:gridCol w="2907111"/>
                <a:gridCol w="2748113"/>
                <a:gridCol w="2448643"/>
              </a:tblGrid>
              <a:tr h="5627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13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«</a:t>
                      </a:r>
                      <a:r>
                        <a:rPr lang="ru-RU" sz="1600" b="1" u="sng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Заигрыш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масленичным календарем.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масленичным календарем.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Беседа с детьми о втором дне Масленицы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Заигрыш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Рассматривание картины Б. Кусто-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диева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«Масленичное катание».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хороводной песни «Едет Масленица дорогая».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уголке книги.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украшений и атрибутов для прогулки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Вынос на прогулку «Чудо-дерева».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хороводных песен: Едет Масленица дорогая», «Душа ль ты наша Масленица».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Русские народные игры: «Горелки», «Заря-заряница», «Дударь».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Масленичные игры: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Калечина-Малечина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«Сковорода»,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Скоморошки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«Круглый год».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Попросить рассказать детей о втором дне Масленицы.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родителям рассказать детям о том, какие традиции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празднования Масленицы сохранились в их семьях, поделиться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воспоминаниями детства.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12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76963693"/>
              </p:ext>
            </p:extLst>
          </p:nvPr>
        </p:nvGraphicFramePr>
        <p:xfrm>
          <a:off x="107503" y="775306"/>
          <a:ext cx="8929364" cy="60350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497"/>
                <a:gridCol w="2907111"/>
                <a:gridCol w="2604097"/>
                <a:gridCol w="2592659"/>
              </a:tblGrid>
              <a:tr h="5627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13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«Лакомка»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масленичным календарем.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«Угощение на Масленицу».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русской народной песни «Ой, блины!».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Игра-хоровод   Блины».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картины А. Черкашиной «Масленица» (стол с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угощениями).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пословицами о Масленице (Масленица идет, блин, да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 несет. На горках покататься, в блинах поваляться.)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Практическое упражнение «Просим жаловать» (познакомить детей с традицией приема гостей).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«Подбери картинку к пословице», «Что лишнее?»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(приготовление блинов), «Масленичные угощения».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отрывков из книги «Где блины, там и мы» С.Н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Кайдаш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-Лакшиной.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Катание на санках – доставить детям радость от зимних развлечений.</a:t>
                      </a:r>
                    </a:p>
                    <a:p>
                      <a:endPara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русских народных песен «Вот уж зимушка проходит», «Как</a:t>
                      </a:r>
                      <a:r>
                        <a:rPr lang="ru-RU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масленой недели</a:t>
                      </a:r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«Барыня» - повышать интерес к русскому народному творчеству.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родителей в совместном изготовлении книги рецептов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масленичных угощений (каждая семья оформляет и приносит рецепт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любимых масленичных угощений семьи)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82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19726008"/>
              </p:ext>
            </p:extLst>
          </p:nvPr>
        </p:nvGraphicFramePr>
        <p:xfrm>
          <a:off x="107503" y="775306"/>
          <a:ext cx="8929364" cy="59104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497"/>
                <a:gridCol w="2907111"/>
                <a:gridCol w="2604097"/>
                <a:gridCol w="2592659"/>
              </a:tblGrid>
              <a:tr h="5627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13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 «Разгул»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масленичным календарём.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«Разгуляй - Четверток»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обрядовой куклы Масленица.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Загадывание загадок.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Просмотр диафильма по сказке «Крылатый, Мохнатый, да Масленый».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сказки «Соломенная Масленица».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600" b="0" u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Д.и</a:t>
                      </a: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«Расставь куклы Масленица по росту».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Упражнение «Соедини по цифрам, по точкам» (Петрушка, Солнышко,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Масленица).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b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 – забава «Проворные мотальщики».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600" b="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Катание на санках – доставить детям радость от зимних развлечений.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Масленичный хоровод вокруг «Чудо-дерева».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Масленичные состязания: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быстрее прокати на санках куклу»;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быстрее докатится до финиша перебирая руками и ногами»;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«Бросание снежков в цель»;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«Борьба» (повалить на лопатки).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в изготовлении куклы Масленица.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Технологические карты для родителей «Изготовление базовой куклы из ниток».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Зная технологию изготовления, дети дома совместно с родителями делают куклу Масленицу, наряжают ее.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родителям организовать в группе фотовыставку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Масленичная неделя».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продуктивной деятельности участников проекта.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06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основной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19245011"/>
              </p:ext>
            </p:extLst>
          </p:nvPr>
        </p:nvGraphicFramePr>
        <p:xfrm>
          <a:off x="107503" y="775306"/>
          <a:ext cx="8929364" cy="59104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5497"/>
                <a:gridCol w="2907111"/>
                <a:gridCol w="2604097"/>
                <a:gridCol w="2592659"/>
              </a:tblGrid>
              <a:tr h="56274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3130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 «Встреча»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масленичным календарем.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о заключительных днях масленичной недели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(вечерки, посиделки).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презентации «Масленица в живописи русских художников».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общем празднике «Широкая Масленица».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Словесная игра «Какие бывают блины».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«Прощенный день».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Лакомство блинами «Сладкий стол».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Обряд «Прощения»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Катание на санках – доставить детям радость от зимних развлечений.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творческая деятельность детей (предоставить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детям возможность выразить свои впечатления о празднике в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творческих работах).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выходные дни предложить родителям вместе с детьми посетить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народные гуляния, организованные на площади города.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Приглашение родителей к сладкому столу.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96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95536" y="908720"/>
            <a:ext cx="8229240" cy="554461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44365" lnSpcReduction="20000"/>
          </a:bodyPr>
          <a:lstStyle/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2000" b="0" strike="noStrike" spc="-1" dirty="0" smtClean="0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43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получили новые знания о Масленице, как об одном из русских  народных праздников;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знают некоторые обряды и умеют их воспроизвести вместе с воспитателем;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или с небольшой помощью умеют изготавливать обрядовую куклу  Масленицу; дошкольникам понятно и интересно данное направление, они проявляют активность и любознательность к русской народной культуре;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полученные знания и впечатления дети отражают в самостоятельной и совместной деятельности, используют в своей речи  малые формы фольклора, играют с удовольствием в народные игры.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43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43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пополнили методическую копилку,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с информацией о традициях масленичной недели.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3800" b="1" strike="noStrike" spc="-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43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43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 интерес и активно участвовали в реализации проекта: 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проявляли творческую инициативу при изготовлении обрядовых кукол, создании книги рецептов масленичных угощений,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помогли в сооружении горки и снежного вала, приняли участие в праздничном .мероприятии.</a:t>
            </a: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ru-RU" sz="30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5006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352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003232" cy="121010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ru-RU" sz="3600" b="1" strike="noStrike" spc="-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проектной деятельности </a:t>
            </a:r>
            <a:endParaRPr lang="ru-RU" sz="3600" b="1" strike="noStrike" spc="-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11560" y="1412776"/>
            <a:ext cx="8208720" cy="345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Рисунки, поделки</a:t>
            </a: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«Широкая Масленица»</a:t>
            </a: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фотоальбома «Широкая масленица»</a:t>
            </a:r>
            <a:endParaRPr lang="ru-RU" sz="3200" b="0" strike="noStrike" spc="-1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  <a:endParaRPr lang="ru-RU" sz="3200" b="0" strike="noStrike" spc="-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839072" cy="238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3717032"/>
            <a:ext cx="2039417" cy="2789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3879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"ЦРР - детский сад №120 г. Орска "Крепыш"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142" y="1622169"/>
            <a:ext cx="75977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«Широкая Масленица»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4474" y="3576498"/>
            <a:ext cx="32609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8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2800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Османова</a:t>
            </a:r>
            <a:r>
              <a:rPr lang="ru-RU" sz="28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 В.,</a:t>
            </a:r>
          </a:p>
          <a:p>
            <a:pPr algn="r"/>
            <a:r>
              <a:rPr lang="ru-RU" sz="28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6261" y="5618070"/>
            <a:ext cx="1360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 </a:t>
            </a:r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7" name="Picture 5" descr="C:\Users\Admin\Desktop\23 февраля\iko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12" y="3673023"/>
            <a:ext cx="2291312" cy="270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2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67640" y="0"/>
            <a:ext cx="8229240" cy="465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just" defTabSz="914400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проекта, мы подвели на веселом развлечении </a:t>
            </a:r>
            <a:r>
              <a:rPr lang="ru-RU" sz="28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«Широкая Масленица». </a:t>
            </a:r>
            <a:r>
              <a:rPr lang="ru-RU" sz="28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вспомнили все, что они делали в ходе проекта, оценили проделанную работу, делились впечатлениями, строили планы на будущее. </a:t>
            </a:r>
            <a:r>
              <a:rPr lang="ru-RU" sz="2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28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пригласили родителей, других воспитанников детского сада, которые стали активными участниками конкурсов и соревнований мероприятия.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344816" cy="227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89173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579296" cy="632267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литературы.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Абрамова А. А «Введение в традицию». М: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2014г.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Астахова Н. «Ладушки» Энциклопедия детского фольклора.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Методическое пособие для взрослых. Для чтения детям. «Белый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город», 2016г.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Белов Н. «Русский народный календарь. Обычаи, поверья, приметы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день». Минск: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2011г.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Берестенёва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«Кукольный сундучок» традиционная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кукла своими руками, Белый город, 2013г.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Борзова Л.П «Иллюстрированная история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России.VIII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начало XX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века», М: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Росмэн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2016г.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6.Ватман В.Г «Воспитание детей на традициях народной культуры»,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Дайн Г.Л «Детский народный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календарь»Хотьково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Сергиев Посад,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2010г.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8.Организация деятельности Центра игровой поддержки ребенка раннего возраста : конспекты игровых дней Ю.А.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Афонькина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Е.М.Омельченко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Волгоград: Учитель 2012 http://prazdnichnyymir.ru/maslenica/330/poslovicy-i-pogovorki-o-maslenice/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http://porgi.ru/maslenica/chastushki-na-maslenicu-detyam/#ixzz4YZH6wsGl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http://ped-kopilka.ru/blogs/irina-aleksandrovna-cert/sportivnoe-razvlechenie-dlja- detei-starshego-vozrasta-ves-lye-blinchiki.html</a:t>
            </a: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82997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33459" cy="3842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1" t="28573" r="15435" b="38383"/>
          <a:stretch/>
        </p:blipFill>
        <p:spPr bwMode="auto">
          <a:xfrm>
            <a:off x="971600" y="764704"/>
            <a:ext cx="7272808" cy="151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63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</p:txBody>
      </p:sp>
      <p:pic>
        <p:nvPicPr>
          <p:cNvPr id="3077" name="Picture 5" descr="C:\Users\Admin\Desktop\23 февраля\iko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7046" y="116632"/>
            <a:ext cx="14582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/>
          </p:nvPr>
        </p:nvSpPr>
        <p:spPr>
          <a:xfrm>
            <a:off x="323528" y="1772816"/>
            <a:ext cx="8645062" cy="35283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–творческий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 – 28.02.2025 года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развитие,     речевое развитие, социально-коммуникативное развитие, художественно-эстетическое   развитие, физическое развитие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Приобщение детей к традиции проведения народного праздника – Масленицы через сопереживание и непосредственное участие их в общем действии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Создание атмосферы радости приобщения к традиционному народному празднику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Повышение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 к родной истории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7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108372" cy="153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53087"/>
            <a:ext cx="1149350" cy="8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63404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539552" y="1340768"/>
            <a:ext cx="8136904" cy="397728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Россия богата своими традициями, обычаями, народными праздниками.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Одним из таких праздников является большое народное гуляние 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зимы- Масленица.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Масленица один из самых радостных и светлых праздников на Руси. Это- часть нашей русской культуры,  которую нужно знать и беречь.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Данный проект рассчитан на полноценное погружение детей в атмосферу подготовки и проведения празднования Масленичной недели.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Непосредственное участие детей в празднике оставляет более полное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глубокое представление о нем, дает детям возможность понять всю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глубину, широту и глубокий смысл.</a:t>
            </a:r>
          </a:p>
        </p:txBody>
      </p:sp>
    </p:spTree>
    <p:extLst>
      <p:ext uri="{BB962C8B-B14F-4D97-AF65-F5344CB8AC3E}">
        <p14:creationId xmlns:p14="http://schemas.microsoft.com/office/powerpoint/2010/main" xmlns="" val="7321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108372" cy="153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53087"/>
            <a:ext cx="1149350" cy="8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240" cy="63404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971600" y="1052736"/>
            <a:ext cx="7560840" cy="45533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Соприкосновение с древнерусскими традициями способствует формированию более глубоких и эмоционально насыщенных представлений детей и их родителей о традиционной русской культуре, занимательному и продуктивному знакомству с историей и традициями русского народа.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разработке проекта были учтены требования ФГОС.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 построен на интеграции всех образовательных областей программы.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ходе реализации проекта используются как традиционные формы процесса воспитания, развития и обучения детей, так и современные ИКТ,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особое внимание уделяется личностно-ориентированному подходу в общении с детьми, тесному сотрудничеству с родителями.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1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108372" cy="153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53087"/>
            <a:ext cx="1149350" cy="8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316835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богатейшие народные традиции в проведении календарных   праздников, в том числе Масленицы, в котором переплелись народные  и православные корни, мы отходим от этих традиций, тем самым   лишаем возможности детей прикоснуться к духовно-нравственным  основам, к лучшим образцам народного творчества.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467544" y="3356992"/>
            <a:ext cx="7920880" cy="1944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педагоги, родители.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 (подготовительная группа).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108372" cy="153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853087"/>
            <a:ext cx="1149350" cy="8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3168352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: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богатейшие народные традиции в проведении календарных   праздников, в том числе Масленицы, в котором переплелись народные  и православные корни, мы отходим от этих традиций, тем самым   лишаем возможности детей прикоснуться к духовно-нравственным  основам, к лучшим образцам народного творчества.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467544" y="3356992"/>
            <a:ext cx="7920880" cy="1944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педагоги, родители.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 (подготовительная группа).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1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NEO\Desktop\Картинки для ДОУ\00363089.jpg"/>
          <p:cNvPicPr/>
          <p:nvPr/>
        </p:nvPicPr>
        <p:blipFill>
          <a:blip r:embed="rId2" cstate="print"/>
          <a:stretch/>
        </p:blipFill>
        <p:spPr>
          <a:xfrm>
            <a:off x="7164288" y="5123115"/>
            <a:ext cx="180020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8500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  ПРОЕКТА: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467544" y="1120619"/>
            <a:ext cx="8229240" cy="4680520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нашем детском саду мы знакомим детей с календарными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праздниками: Рождество (Святки), Масленицу, Пасху, Сороки,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Зиновий-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Синичник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Покров.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Ежегодное проведение развлечения, посвященного празднику Масленица  стало уже хорошей и доброй  традицией.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Данный проект рассчитан на полноценное погружение детей, родителей и сотрудников ДОУ в атмосферу подготовки и  проведения празднования Масленичной недели.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Дети проживают   каждый день Масленичной недели.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Соприкосновение с русскими обрядами и традициями способствует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более глубоких и эмоционально насыщенных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у детей и их родителей о традиционной русской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культуре, способствует более занимательному и продуктивному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знакомству с историей и традициями русского народа.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890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\Desktop\23 февраля\ikon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337" y="5085184"/>
            <a:ext cx="1176663" cy="13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6928" cy="13006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приобщать детей к духовным и нравственно-патриотическим  ценностям через знакомство с особенностями народных масленичных   гуляний;                        - воспитывать любовь и интерес к традициям своего народа.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/>
          </p:nvPr>
        </p:nvSpPr>
        <p:spPr>
          <a:xfrm>
            <a:off x="323529" y="1604520"/>
            <a:ext cx="8581932" cy="3977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продолжать формировать представления о русском народном празднике «Масленица»;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знакомить с народными обычаями, обрядами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празднованияМасленицы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--знакомить с технологией изготовления обрядовой куклы Масленица;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знакомить дошкольников с традициями гостеприимства, с блюдами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кухни, историей появления блинов;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знакомить с русским народным фольклором, связанным с празднованием Масленицы (песни,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игры, сказки,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чувство патриотизма, основанное на традициях русского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ориентировать родителей воспитанников на приобщение детей к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культуре в семье;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использовать разнообразные формы сотрудничества в реализации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1980</Words>
  <Application>Microsoft Office PowerPoint</Application>
  <PresentationFormat>Экран (4:3)</PresentationFormat>
  <Paragraphs>262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АКТУАЛЬНОСТЬ ПРОЕКТА: </vt:lpstr>
      <vt:lpstr>АКТУАЛЬНОСТЬ ПРОЕКТА: </vt:lpstr>
      <vt:lpstr>ПРОБЛЕМА :    Имея богатейшие народные традиции в проведении календарных   праздников, в том числе Масленицы, в котором переплелись народные  и православные корни, мы отходим от этих традиций, тем самым   лишаем возможности детей прикоснуться к духовно-нравственным  основам, к лучшим образцам народного творчества.</vt:lpstr>
      <vt:lpstr>ПРОБЛЕМА :    Имея богатейшие народные традиции в проведении календарных   праздников, в том числе Масленицы, в котором переплелись народные  и православные корни, мы отходим от этих традиций, тем самым   лишаем возможности детей прикоснуться к духовно-нравственным  основам, к лучшим образцам народного творчества.</vt:lpstr>
      <vt:lpstr>НОВИЗНА   ПРОЕКТА:</vt:lpstr>
      <vt:lpstr>ЦЕЛЬ: - приобщать детей к духовным и нравственно-патриотическим  ценностям через знакомство с особенностями народных масленичных   гуляний;                        - воспитывать любовь и интерес к традициям своего народа. </vt:lpstr>
      <vt:lpstr>ПРЕДПОЛАГАЕМЫЙ РЕЗУЛЬТАТ:</vt:lpstr>
      <vt:lpstr>ПРОДУКТ ПРОЕКТНОЙ ДЕЯТЕЛЬНОСТИ:</vt:lpstr>
      <vt:lpstr>Этапы проекта </vt:lpstr>
      <vt:lpstr>II этап – основной</vt:lpstr>
      <vt:lpstr>II этап – основной</vt:lpstr>
      <vt:lpstr>II этап – основной</vt:lpstr>
      <vt:lpstr>II этап – основной</vt:lpstr>
      <vt:lpstr>II этап – основной</vt:lpstr>
      <vt:lpstr>III. ЗАКЛЮЧИТЕЛЬНЫЙ</vt:lpstr>
      <vt:lpstr>Продукты проектной деятельности </vt:lpstr>
      <vt:lpstr>         Итоги проекта, мы подвели на веселом развлечении «Широкая Масленица».          Дети вспомнили все, что они делали в ходе проекта, оценили проделанную работу, делились впечатлениями, строили планы на будущее.          На развлечение пригласили родителей, других воспитанников детского сада, которые стали активными участниками конкурсов и соревнований мероприятия. </vt:lpstr>
      <vt:lpstr>Список используемой литературы.   1. Абрамова А. А «Введение в традицию». М: «Никея», 2014г.  2. Астахова Н. «Ладушки» Энциклопедия детского фольклора.     Методическое пособие для взрослых. Для чтения детям. «Белый город», 2016г.  3. Белов Н. «Русский народный календарь. Обычаи, поверья, приметы на каждый день». Минск: «Харвест», 2011г.  4. Берестенёва Е., Догаева Н. «Кукольный сундучок» традиционная народная кукла своими руками, Белый город, 2013г.  5. Борзова Л.П «Иллюстрированная история России.VIII- начало XX века», М: «Росмэн», 2016г.  6.Ватман В.Г «Воспитание детей на традициях народной культуры», Волгоград  7. Дайн Г.Л «Детский народный календарь»Хотьково: Сергиев Посад,  2010г.  8.Организация деятельности Центра игровой поддержки ребенка раннего возраста : конспекты игровых дней Ю.А. Афонькина, Е.М.Омельченко.  Волгоград: Учитель 2012 http://prazdnichnyymir.ru/maslenica/330/poslovicy-i-pogovorki-o-maslenice/  9. http://porgi.ru/maslenica/chastushki-na-maslenicu-detyam/#ixzz4YZH6wsGl  10.http://ped-kopilka.ru/blogs/irina-aleksandrovna-cert/sportivnoe-razvlechenie-dlja- detei-starshego-vozrasta-ves-lye-blinchiki.html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Кабинет № 12</cp:lastModifiedBy>
  <cp:revision>2</cp:revision>
  <dcterms:created xsi:type="dcterms:W3CDTF">2025-02-23T08:58:48Z</dcterms:created>
  <dcterms:modified xsi:type="dcterms:W3CDTF">2025-02-28T02:05:34Z</dcterms:modified>
</cp:coreProperties>
</file>