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50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0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29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54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832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0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66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57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5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6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19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73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3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16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49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1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0BA3C-703E-4330-BE4D-BCAEB12424B3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E4E8DE-5D04-4611-9F17-E40FA634C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90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Развитие речи через </a:t>
            </a:r>
            <a:b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дидактические игры </a:t>
            </a:r>
            <a:b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для детей раннего возраста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7635" y="4050833"/>
            <a:ext cx="8534401" cy="228069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Подготовила воспитатель МДОАУ «ЦРР-д\с 113»</a:t>
            </a:r>
          </a:p>
          <a:p>
            <a:r>
              <a:rPr lang="ru-RU" sz="2800" dirty="0" smtClean="0"/>
              <a:t>г. Орска </a:t>
            </a:r>
          </a:p>
          <a:p>
            <a:r>
              <a:rPr lang="ru-RU" sz="2800" dirty="0" smtClean="0"/>
              <a:t>Симонова Юлия Константиновна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34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b="1" dirty="0" smtClean="0"/>
              <a:t>Дидактическая игра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«Грибочки и цветочки»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45" r="-599" b="5613"/>
          <a:stretch/>
        </p:blipFill>
        <p:spPr>
          <a:xfrm>
            <a:off x="2299855" y="1930400"/>
            <a:ext cx="4835235" cy="46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Цель:</a:t>
            </a:r>
            <a:r>
              <a:rPr lang="ru-RU" sz="3200" dirty="0" smtClean="0"/>
              <a:t> закрепить умение действовать с предметами, развивать речь.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1760" y="1930400"/>
            <a:ext cx="3580155" cy="477354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9524" y="1930400"/>
            <a:ext cx="3580155" cy="47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54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26" y="180109"/>
            <a:ext cx="8596668" cy="6927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Дидактическая игра </a:t>
            </a:r>
            <a:r>
              <a:rPr lang="ru-RU" dirty="0" smtClean="0"/>
              <a:t>«Ферма»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825" y="872836"/>
            <a:ext cx="9810557" cy="13161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Цель: </a:t>
            </a:r>
            <a:r>
              <a:rPr lang="ru-RU" sz="2800" dirty="0" smtClean="0">
                <a:solidFill>
                  <a:schemeClr val="accent1"/>
                </a:solidFill>
              </a:rPr>
              <a:t>развивать речь у детей, развивать зрительное и слуховое восприятие,звукоподрожание.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147" t="36774" r="1147" b="1290"/>
          <a:stretch/>
        </p:blipFill>
        <p:spPr>
          <a:xfrm>
            <a:off x="5984546" y="2541543"/>
            <a:ext cx="4683454" cy="4148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03" t="41364" r="303" b="-41364"/>
          <a:stretch/>
        </p:blipFill>
        <p:spPr>
          <a:xfrm>
            <a:off x="594084" y="2541543"/>
            <a:ext cx="4850753" cy="71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96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b="1" dirty="0" smtClean="0"/>
              <a:t>Дидактическая игра </a:t>
            </a:r>
            <a:br>
              <a:rPr lang="ru-RU" b="1" dirty="0" smtClean="0"/>
            </a:br>
            <a:r>
              <a:rPr lang="ru-RU" dirty="0" smtClean="0"/>
              <a:t>                      «Ёжик»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6691" y="1723520"/>
            <a:ext cx="3850859" cy="513448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6946" y="1723520"/>
            <a:ext cx="3850859" cy="51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6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Цель: </a:t>
            </a:r>
            <a:r>
              <a:rPr lang="ru-RU" sz="2800" dirty="0" smtClean="0"/>
              <a:t>активизировать речь детей ,формировать мелкую моторику пальцев рук.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17"/>
          <a:stretch/>
        </p:blipFill>
        <p:spPr>
          <a:xfrm>
            <a:off x="2410691" y="1775597"/>
            <a:ext cx="4769011" cy="48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7091"/>
            <a:ext cx="8596668" cy="1653309"/>
          </a:xfrm>
        </p:spPr>
        <p:txBody>
          <a:bodyPr>
            <a:noAutofit/>
          </a:bodyPr>
          <a:lstStyle/>
          <a:p>
            <a:r>
              <a:rPr lang="ru-RU" b="1" dirty="0" smtClean="0"/>
              <a:t>Дидактическая игра с прищепками</a:t>
            </a:r>
            <a:br>
              <a:rPr lang="ru-RU" b="1" dirty="0" smtClean="0"/>
            </a:br>
            <a:r>
              <a:rPr lang="ru-RU" sz="2800" b="1" dirty="0" smtClean="0"/>
              <a:t>Цель: Формирование</a:t>
            </a:r>
            <a:r>
              <a:rPr lang="ru-RU" sz="2800" dirty="0" smtClean="0"/>
              <a:t> </a:t>
            </a:r>
            <a:r>
              <a:rPr lang="ru-RU" sz="2800" dirty="0"/>
              <a:t>речи через развитие мелкой </a:t>
            </a:r>
            <a:r>
              <a:rPr lang="ru-RU" sz="2800" dirty="0" smtClean="0"/>
              <a:t>моторики.</a:t>
            </a:r>
            <a:r>
              <a:rPr lang="ru-RU" dirty="0"/>
              <a:t> 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356"/>
          <a:stretch/>
        </p:blipFill>
        <p:spPr>
          <a:xfrm>
            <a:off x="292795" y="1930400"/>
            <a:ext cx="5470696" cy="4927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63491" y="2629939"/>
            <a:ext cx="446116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происходит за счёт воздействия нервных окончаний на отделы мозга, отвечающие за моторику и речь, которые находятся рядом друг с другом.</a:t>
            </a:r>
            <a:br>
              <a:rPr lang="ru-RU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983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</a:t>
            </a:r>
            <a:r>
              <a:rPr lang="ru-RU" b="1" dirty="0" smtClean="0"/>
              <a:t>Дидактическая игра </a:t>
            </a:r>
            <a:br>
              <a:rPr lang="ru-RU" b="1" dirty="0" smtClean="0"/>
            </a:br>
            <a:r>
              <a:rPr lang="ru-RU" dirty="0" smtClean="0"/>
              <a:t>        «Разноцветные домики»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967"/>
          <a:stretch/>
        </p:blipFill>
        <p:spPr>
          <a:xfrm>
            <a:off x="803562" y="2356189"/>
            <a:ext cx="8124075" cy="37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56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1782"/>
            <a:ext cx="8596668" cy="152861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Цель: </a:t>
            </a:r>
            <a:r>
              <a:rPr lang="ru-RU" sz="3100" dirty="0" smtClean="0"/>
              <a:t>развивать речь, мелкую моторику, формировать цветовое представление у детей</a:t>
            </a:r>
            <a:r>
              <a:rPr lang="ru-RU" dirty="0" smtClean="0"/>
              <a:t>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7451" y="1828800"/>
            <a:ext cx="3956551" cy="4627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787" t="37161" r="1787" b="-13401"/>
          <a:stretch/>
        </p:blipFill>
        <p:spPr>
          <a:xfrm>
            <a:off x="387382" y="1930401"/>
            <a:ext cx="4167338" cy="54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3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752" y="2729346"/>
            <a:ext cx="8596668" cy="13208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83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             Дидактическая игра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«</a:t>
            </a:r>
            <a:r>
              <a:rPr lang="ru-RU" dirty="0"/>
              <a:t>Посади бабочку на свой цветок»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41" y="2133599"/>
            <a:ext cx="6567054" cy="4253345"/>
          </a:xfrm>
        </p:spPr>
      </p:pic>
    </p:spTree>
    <p:extLst>
      <p:ext uri="{BB962C8B-B14F-4D97-AF65-F5344CB8AC3E}">
        <p14:creationId xmlns:p14="http://schemas.microsoft.com/office/powerpoint/2010/main" val="206943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636" y="2498731"/>
            <a:ext cx="3541452" cy="413759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55673" y="2447889"/>
            <a:ext cx="3588326" cy="418843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91189" y="60959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Цель</a:t>
            </a:r>
            <a:r>
              <a:rPr lang="ru-RU" sz="3100" b="1" dirty="0"/>
              <a:t>: </a:t>
            </a:r>
            <a:r>
              <a:rPr lang="ru-RU" sz="3100" dirty="0"/>
              <a:t>закреплять основные цвета, называть их (красный, синий, зелёный,  и т.д., соотносить по цветам. Развивать мелкую моторику рук, развивать речь.</a:t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37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b="1" dirty="0" smtClean="0"/>
              <a:t>Дидактическая игра</a:t>
            </a:r>
            <a:br>
              <a:rPr lang="ru-RU" b="1" dirty="0" smtClean="0"/>
            </a:br>
            <a:r>
              <a:rPr lang="ru-RU" dirty="0"/>
              <a:t> </a:t>
            </a:r>
            <a:r>
              <a:rPr lang="ru-RU" dirty="0" smtClean="0"/>
              <a:t>          «Кто в теремке живёт?»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799" y="2160588"/>
            <a:ext cx="3324387" cy="443251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2437" y="2170091"/>
            <a:ext cx="3490034" cy="44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39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98" y="180110"/>
            <a:ext cx="8596668" cy="13208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Цель</a:t>
            </a:r>
            <a:r>
              <a:rPr lang="ru-RU" sz="2400" b="1" dirty="0" smtClean="0"/>
              <a:t>: </a:t>
            </a:r>
            <a:r>
              <a:rPr lang="ru-RU" sz="2800" dirty="0" smtClean="0"/>
              <a:t>учить </a:t>
            </a:r>
            <a:r>
              <a:rPr lang="ru-RU" sz="2800" dirty="0"/>
              <a:t>малышей слушать сказку, различать по внешнему виду животных, правильно называть их. Закреплять правильное произношение </a:t>
            </a:r>
            <a:r>
              <a:rPr lang="ru-RU" sz="2800" dirty="0" smtClean="0"/>
              <a:t>звуков.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1736240"/>
            <a:ext cx="3547598" cy="473013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95456" y="1736240"/>
            <a:ext cx="3566624" cy="47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Дидактическая игра </a:t>
            </a:r>
            <a:r>
              <a:rPr lang="ru-RU" dirty="0" smtClean="0"/>
              <a:t>по технологии </a:t>
            </a:r>
            <a:br>
              <a:rPr lang="ru-RU" dirty="0" smtClean="0"/>
            </a:br>
            <a:r>
              <a:rPr lang="ru-RU" dirty="0" smtClean="0"/>
              <a:t>В.В. Воскобовича «Ёлочка»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7419" y="2160589"/>
            <a:ext cx="3352096" cy="442032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06292" y="2160589"/>
            <a:ext cx="3358806" cy="44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7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 закрепить </a:t>
            </a:r>
            <a:r>
              <a:rPr lang="ru-RU" dirty="0"/>
              <a:t>знания детей о форме, величине, </a:t>
            </a:r>
            <a:r>
              <a:rPr lang="ru-RU" dirty="0" smtClean="0"/>
              <a:t>цвете, развивать речь.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765" y="1773382"/>
            <a:ext cx="4281054" cy="49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4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609599"/>
            <a:ext cx="8733675" cy="13438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</a:t>
            </a:r>
            <a:r>
              <a:rPr lang="ru-RU" b="1" dirty="0" smtClean="0"/>
              <a:t>Дидактическая </a:t>
            </a:r>
            <a:r>
              <a:rPr lang="ru-RU" b="1" dirty="0"/>
              <a:t>игра </a:t>
            </a:r>
            <a:br>
              <a:rPr lang="ru-RU" b="1" dirty="0"/>
            </a:br>
            <a:r>
              <a:rPr lang="ru-RU" dirty="0"/>
              <a:t>                   </a:t>
            </a:r>
            <a:r>
              <a:rPr lang="ru-RU" dirty="0" smtClean="0"/>
              <a:t> </a:t>
            </a:r>
            <a:r>
              <a:rPr lang="ru-RU" b="1" dirty="0" smtClean="0"/>
              <a:t>«</a:t>
            </a:r>
            <a:r>
              <a:rPr lang="ru-RU" dirty="0"/>
              <a:t>Лесная поляна»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552" y="2160588"/>
            <a:ext cx="6095055" cy="42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Цель:</a:t>
            </a:r>
            <a:r>
              <a:rPr lang="ru-RU" sz="2400" dirty="0"/>
              <a:t> формировать у детей представления о количестве предметов «один-много», активизировать в речи детей слова «один, много», учить детей различать основные цвета, развивать мелкую моторику пальцев рук.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5" y="2160588"/>
            <a:ext cx="3547598" cy="469741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6909" y="2160588"/>
            <a:ext cx="3580479" cy="46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14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169</TotalTime>
  <Words>197</Words>
  <Application>Microsoft Office PowerPoint</Application>
  <PresentationFormat>Широкоэкранный</PresentationFormat>
  <Paragraphs>23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Trebuchet MS</vt:lpstr>
      <vt:lpstr>Wingdings 3</vt:lpstr>
      <vt:lpstr>Аспект</vt:lpstr>
      <vt:lpstr>Развитие речи через  дидактические игры  для детей раннего возраста</vt:lpstr>
      <vt:lpstr>               Дидактическая игра        «Посади бабочку на свой цветок»    </vt:lpstr>
      <vt:lpstr>Цель: закреплять основные цвета, называть их (красный, синий, зелёный,  и т.д., соотносить по цветам. Развивать мелкую моторику рук, развивать речь.     </vt:lpstr>
      <vt:lpstr>             Дидактическая игра            «Кто в теремке живёт?»</vt:lpstr>
      <vt:lpstr>Цель: учить малышей слушать сказку, различать по внешнему виду животных, правильно называть их. Закреплять правильное произношение звуков.  </vt:lpstr>
      <vt:lpstr>Дидактическая игра по технологии  В.В. Воскобовича «Ёлочка»</vt:lpstr>
      <vt:lpstr>Цель: закрепить знания детей о форме, величине, цвете, развивать речь.</vt:lpstr>
      <vt:lpstr>                  Дидактическая игра                      «Лесная поляна» </vt:lpstr>
      <vt:lpstr>Цель: формировать у детей представления о количестве предметов «один-много», активизировать в речи детей слова «один, много», учить детей различать основные цвета, развивать мелкую моторику пальцев рук. </vt:lpstr>
      <vt:lpstr>           Дидактическая игра           «Грибочки и цветочки»</vt:lpstr>
      <vt:lpstr>Цель: закрепить умение действовать с предметами, развивать речь.</vt:lpstr>
      <vt:lpstr>Дидактическая игра «Ферма»</vt:lpstr>
      <vt:lpstr>           Дидактическая игра                        «Ёжик»</vt:lpstr>
      <vt:lpstr>Цель: активизировать речь детей ,формировать мелкую моторику пальцев рук.</vt:lpstr>
      <vt:lpstr>Дидактическая игра с прищепками Цель: Формирование речи через развитие мелкой моторики. </vt:lpstr>
      <vt:lpstr>          Дидактическая игра          «Разноцветные домики»</vt:lpstr>
      <vt:lpstr>Цель: развивать речь, мелкую моторику, формировать цветовое представление у детей.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речи через  дидактические игры  для детей раннего возраста</dc:title>
  <dc:creator>Дашуля</dc:creator>
  <cp:lastModifiedBy>Дашуля</cp:lastModifiedBy>
  <cp:revision>16</cp:revision>
  <dcterms:created xsi:type="dcterms:W3CDTF">2023-11-24T14:26:22Z</dcterms:created>
  <dcterms:modified xsi:type="dcterms:W3CDTF">2023-11-24T17:16:19Z</dcterms:modified>
</cp:coreProperties>
</file>