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1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42564821-world-earth-day-enviralment-happy-background-desig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ltiurok.ru/files/kartoteka-zagadok-k-urokam-okruzhaiushchego-mira-v.html?login=o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world-earth-day-enviralment-happy-background-design-vecto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0638"/>
            <a:ext cx="91455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992888" cy="6480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"ЦРР - детский сад № 120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Крепыш"</a:t>
            </a:r>
          </a:p>
          <a:p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экологических знаков»</a:t>
            </a:r>
          </a:p>
          <a:p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сманова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В., </a:t>
            </a:r>
          </a:p>
          <a:p>
            <a:pPr algn="r">
              <a:spcBef>
                <a:spcPts val="0"/>
              </a:spcBef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pPr algn="r">
              <a:spcBef>
                <a:spcPts val="0"/>
              </a:spcBef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Орск. 2026 г.</a:t>
            </a:r>
          </a:p>
          <a:p>
            <a:pPr algn="r">
              <a:spcBef>
                <a:spcPts val="0"/>
              </a:spcBef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3204" y="116601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А. «300 вопросов и ответов по экологии» — Ярославль: «Академия развития», 1998.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М. «Экологические занятия с детьми 5–6 лет: Практическое пособие для воспитателей и методистов ДОУ» — Воронеж: «Учитель», 2002. </a:t>
            </a:r>
          </a:p>
          <a:p>
            <a:pPr>
              <a:spcAft>
                <a:spcPts val="60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Провоторова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Ф. «Кейс дидактических игр и пособий экологической направленности» для детей старшего дошкольного возраста (с 5 до 7 лет). В пособии подобраны экологические игры, направленные на развитие и формирование правильного отношения к окружающей природе. </a:t>
            </a:r>
          </a:p>
          <a:p>
            <a:pPr>
              <a:spcAft>
                <a:spcPts val="60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Шадяк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П. «Дидактические игры по теме „Знатоки экологических знаков“» — учебно-методическое пособие по окружающему миру для старшей группы. В пособии представлены экологические знаки, которые используются в работе с детьми при обсуждении ситуаций, требующих природоохранных действий, правил поведения людей в природе.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vecteezy.com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ctr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multiurok.ru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3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540" y="692696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Дидактическая игра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«Знатоки экологических знаков»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4–5 лет, средняя  группа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7931833" cy="17526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познакомить детей с экологическими запрещающими знаками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5744158" y="4365104"/>
            <a:ext cx="2914650" cy="214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70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11" y="116632"/>
            <a:ext cx="9036496" cy="6741368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58646" y="260648"/>
            <a:ext cx="8585354" cy="6008752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Цели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выполнять экологические правила поведения в окружающей среде, сформировать экологически грамотное поведение в повседневной жизни и местах отдыха.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элементарные экологические представления;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представления о взаимосвязях в природе,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роли отдельных элементов природы в жизни человека;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речь ребёнка, умение высказывать суждения,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строить логические цепочки;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бережное отношение к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природе  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потребности и привычки экологически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целесообразного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3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30902"/>
            <a:ext cx="9036496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материалы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оборудование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3757" y="1412776"/>
            <a:ext cx="8403990" cy="489654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знаки изготовлены из безопасных и доступных материалов, которые легко обрабатывать.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что демонстрирует принцип вторичного использования.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из ДВП, которая  получается пропариванием и измельчением щепы.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выборе материала учитывались: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 содержит токсичных веществ, острых краёв, мелких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деталей, опасных для детей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ДВП изготавливаются 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безопасных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компонентов);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длительного использования лучше выбирать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прочный материал).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Направлены </a:t>
            </a: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формирование у детей экологической культуры, навыков поведения в окружающей среде.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3204" y="25389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spc="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 и методы работы</a:t>
            </a:r>
          </a:p>
          <a:p>
            <a:r>
              <a:rPr lang="ru-RU" sz="24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беседы</a:t>
            </a:r>
            <a:r>
              <a:rPr lang="ru-RU" sz="2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4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дидактические и ролевые игры</a:t>
            </a:r>
            <a:r>
              <a:rPr lang="ru-RU" sz="24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мастер-классы, создание экологических троп и проектов.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31404" r="29001" b="30139"/>
          <a:stretch/>
        </p:blipFill>
        <p:spPr bwMode="auto">
          <a:xfrm>
            <a:off x="416483" y="4499614"/>
            <a:ext cx="2610464" cy="2241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5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«Расскажи, почему?»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расширить познания об экологических знаках и правилах. 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показывает экологический знак, например, что нельзя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рвать цветы. Дети говорят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за знак и почему этого нельзя делать в природе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тропа»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 экологической культуры, становление осознанно-правильного отношения к природе во всём её многообразии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путешествуют по тропе, выполняя задания педагога.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остановках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загадки» о деревьях и кустах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чьего дерева листик?». 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правилами поведения на природе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 — нет»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дети называют правила (не мусорить, не шуметь и т. д.). 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времени года игра проводится либо на участке, либо в формате настольной игры-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бродилки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9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«Знатоки экологических знаков»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природе, воспитать потребность их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 знаки на столе обратной стороной.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выбирает любой знак и объясняет, что он означает.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не сумевший объяснить значение знака, выбывает из игры.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Выигрывают дети, объяснившие значение знака без ошибок.</a:t>
            </a:r>
          </a:p>
          <a:p>
            <a:pPr lvl="0"/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природу!»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понимания необходимости бережного отношения к природе.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картинку с изображением леса. Дети  называют  его обитателей.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Воспитатель убирает, например, картинку с птицами.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Дошкольники должны рассказать, что произойдёт,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если в лесу исчезнут птицы.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0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по изготовлению 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знаков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3204" y="155679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систематизация знаний детей о природе,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ее защите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белая и красный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кругов,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круги ДВП, клей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,ножницы, картинки для создания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экознаков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цветные карандаши, наглядные плакаты защитников природы.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771">
            <a:off x="332725" y="4194757"/>
            <a:ext cx="2013397" cy="240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90" y="3414099"/>
            <a:ext cx="2262187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98">
            <a:off x="6732240" y="4327782"/>
            <a:ext cx="20304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2453"/>
            <a:ext cx="1804987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7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hpL4lBi8_Zagadki-okr-mir_html_3e9a02e7971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по изготовлению </a:t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знаков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3204" y="1556792"/>
            <a:ext cx="8399276" cy="47525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способствует лучшему запоминанию правил,   развитию мелкой моторики, развитию речи.</a:t>
            </a:r>
          </a:p>
          <a:p>
            <a:pPr lvl="0">
              <a:spcBef>
                <a:spcPts val="0"/>
              </a:spcBef>
              <a:tabLst>
                <a:tab pos="457200" algn="l"/>
              </a:tabLst>
            </a:pP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создании знаков можно обсуждать, какие сюжеты 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использования: 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например, запрещающие знаки могут изображать вырубку лесов, разведение костров, загрязнение водоёмов, а разрешающие 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посадку деревьев, заботу о птицах, охраняемые территории. </a:t>
            </a:r>
            <a:endParaRPr lang="ru-RU" sz="2000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экологических троп.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На территории детского сада можно организовать экологическую тропу с различными объектами (деревья, кустарники, цветники, метеостанция и др.). У каждого объекта размещают знаки, которые учат детей правилам общения с природой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Например, знаки могут предлагать выбор: </a:t>
            </a:r>
            <a:endParaRPr lang="ru-RU" sz="2000" spc="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«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Сорви цветок» или «Понюхай, как 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пахнут цветы».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89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550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</vt:lpstr>
      <vt:lpstr>                                            Дидактическая игра          «Знатоки экологических знаков»   Целевая группа: 4–5 лет, средняя  группа</vt:lpstr>
      <vt:lpstr>                        Цели и задачи Цель: научить детей выполнять экологические правила поведения в окружающей среде, сформировать экологически грамотное поведение в повседневной жизни и местах отдыха.  Задачи: • формировать элементарные экологические представления; • формировать представления о взаимосвязях в природе,    о роли отдельных элементов природы в жизни человека; • развить речь ребёнка, умение высказывать суждения,    строить логические цепочки; • воспитать любовь и бережное отношение к    природе      потребности и привычки экологически целесообразного   поведения.</vt:lpstr>
      <vt:lpstr>Используемые материалы  и оборудование</vt:lpstr>
      <vt:lpstr>Методические рекомендации  Направлены на формирование у детей экологической культуры, навыков поведения в окружающей среде. </vt:lpstr>
      <vt:lpstr>Варианты использования </vt:lpstr>
      <vt:lpstr>Варианты использования </vt:lpstr>
      <vt:lpstr>Мастерская по изготовлению  экологических знаков</vt:lpstr>
      <vt:lpstr>Мастерская по изготовлению  экологических знаков</vt:lpstr>
      <vt:lpstr>Используемые 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18</cp:revision>
  <dcterms:created xsi:type="dcterms:W3CDTF">2026-03-09T06:20:06Z</dcterms:created>
  <dcterms:modified xsi:type="dcterms:W3CDTF">2026-03-09T18:53:43Z</dcterms:modified>
</cp:coreProperties>
</file>