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157504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Развивающие </a:t>
            </a:r>
            <a:r>
              <a:rPr lang="ru-RU" dirty="0"/>
              <a:t>игровые технологии как средство интеллектуального развития дошкольников в соответствии с ФГОС </a:t>
            </a:r>
            <a:r>
              <a:rPr lang="ru-RU" dirty="0" smtClean="0"/>
              <a:t>ДО</a:t>
            </a:r>
            <a:endParaRPr lang="ru-RU" dirty="0"/>
          </a:p>
          <a:p>
            <a:endParaRPr lang="ru-RU" dirty="0" smtClean="0"/>
          </a:p>
          <a:p>
            <a:r>
              <a:rPr lang="ru-RU" sz="1800" b="0" cap="none" dirty="0" smtClean="0"/>
              <a:t>10 декабря 2024 г.</a:t>
            </a:r>
            <a:endParaRPr lang="ru-RU" sz="1800" b="0" cap="none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031776"/>
          </a:xfrm>
        </p:spPr>
        <p:txBody>
          <a:bodyPr>
            <a:normAutofit/>
          </a:bodyPr>
          <a:lstStyle/>
          <a:p>
            <a:r>
              <a:rPr lang="ru-RU" sz="2000" dirty="0"/>
              <a:t>Городское методическое объединение </a:t>
            </a:r>
            <a:r>
              <a:rPr lang="ru-RU" sz="2000" dirty="0" err="1"/>
              <a:t>г.Орска</a:t>
            </a:r>
            <a:r>
              <a:rPr lang="ru-RU" sz="2000" dirty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"</a:t>
            </a:r>
            <a:r>
              <a:rPr lang="ru-RU" sz="2000" dirty="0"/>
              <a:t>Развивающие технологии как средство интеллектуального развития детей дошкольного возраста"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5037276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Руководитель площадки:</a:t>
            </a:r>
          </a:p>
          <a:p>
            <a:pPr algn="r"/>
            <a:r>
              <a:rPr lang="ru-RU" dirty="0"/>
              <a:t>старший воспитатель ВКК</a:t>
            </a:r>
          </a:p>
          <a:p>
            <a:pPr algn="r"/>
            <a:r>
              <a:rPr lang="ru-RU" dirty="0"/>
              <a:t>МДОАУ "ЦРР - детский сад № 120 </a:t>
            </a:r>
            <a:r>
              <a:rPr lang="ru-RU" dirty="0" err="1"/>
              <a:t>г.Орска</a:t>
            </a:r>
            <a:r>
              <a:rPr lang="ru-RU" dirty="0"/>
              <a:t> "Крепыш"</a:t>
            </a:r>
          </a:p>
          <a:p>
            <a:pPr algn="r"/>
            <a:r>
              <a:rPr lang="ru-RU" dirty="0"/>
              <a:t>Лобанова Елена </a:t>
            </a:r>
            <a:r>
              <a:rPr lang="ru-RU" dirty="0" smtClean="0"/>
              <a:t>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910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Игры В. Воскобовича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791330" y="1628800"/>
            <a:ext cx="4041775" cy="626720"/>
          </a:xfrm>
        </p:spPr>
        <p:txBody>
          <a:bodyPr/>
          <a:lstStyle/>
          <a:p>
            <a:pPr algn="ctr"/>
            <a:r>
              <a:rPr lang="ru-RU" dirty="0"/>
              <a:t>Игры В.А. </a:t>
            </a:r>
            <a:r>
              <a:rPr lang="ru-RU" dirty="0" err="1"/>
              <a:t>Кайе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2502272" cy="250227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861048"/>
            <a:ext cx="3168352" cy="3168352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Игры на развитие самостоятельности и инициативности, развитие творческих способностей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55"/>
          <a:stretch/>
        </p:blipFill>
        <p:spPr>
          <a:xfrm>
            <a:off x="4499992" y="1813554"/>
            <a:ext cx="3679676" cy="21211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59696"/>
            <a:ext cx="2411760" cy="18088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29"/>
          <a:stretch/>
        </p:blipFill>
        <p:spPr>
          <a:xfrm>
            <a:off x="6339830" y="4653136"/>
            <a:ext cx="2452530" cy="161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34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Дары Фребеля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/>
              <a:t>Разные виды конструкторов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36912"/>
            <a:ext cx="4413426" cy="308388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2" t="18298" r="686" b="9889"/>
          <a:stretch/>
        </p:blipFill>
        <p:spPr>
          <a:xfrm>
            <a:off x="4611901" y="3068960"/>
            <a:ext cx="4364963" cy="2456268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0070C0"/>
                </a:solidFill>
              </a:rPr>
              <a:t>Игры на развитие самостоятельности и инициативности, развитие творческих способностей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271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Кубик Блума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Додекаэдр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1" y="2471738"/>
            <a:ext cx="3742083" cy="381793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711" y="2471738"/>
            <a:ext cx="3816377" cy="3821112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Игры на развитие познавательной и речевой активности детей дошкольного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2089467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Круги Луллия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/>
              <a:t>Круги Эйлера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clrChange>
              <a:clrFrom>
                <a:srgbClr val="F8F7F5"/>
              </a:clrFrom>
              <a:clrTo>
                <a:srgbClr val="F8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17440"/>
            <a:ext cx="2232248" cy="223224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0431" y="2790489"/>
            <a:ext cx="4483618" cy="3168352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0070C0"/>
                </a:solidFill>
              </a:rPr>
              <a:t>Игры на развитие познавательной и речевой активности детей дошкольного возраста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54"/>
          <a:stretch/>
        </p:blipFill>
        <p:spPr>
          <a:xfrm>
            <a:off x="0" y="4445884"/>
            <a:ext cx="3319636" cy="20331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22"/>
          <a:stretch/>
        </p:blipFill>
        <p:spPr>
          <a:xfrm>
            <a:off x="1907704" y="3212976"/>
            <a:ext cx="3045718" cy="182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60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Планшет Логико-малыш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Кубики Зайцева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44" y="2471738"/>
            <a:ext cx="3817937" cy="381793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87" y="2708920"/>
            <a:ext cx="4558213" cy="3004276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Игры на развитие памяти, логического и пространственного мышления, внимания, воображения, визуальное представление о буквах и цифрах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108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0" dirty="0"/>
              <a:t>Карты Проппа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b="0" dirty="0" smtClean="0"/>
              <a:t>Технология </a:t>
            </a:r>
            <a:r>
              <a:rPr lang="ru-RU" b="0" dirty="0" err="1"/>
              <a:t>Друдлы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4" r="2570" b="13935"/>
          <a:stretch/>
        </p:blipFill>
        <p:spPr>
          <a:xfrm>
            <a:off x="323528" y="3212976"/>
            <a:ext cx="4156076" cy="222258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852936"/>
            <a:ext cx="4263662" cy="2808312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0070C0"/>
                </a:solidFill>
              </a:rPr>
              <a:t>Игры на развитие памяти, логического и пространственного мышления, внимания, воображения, визуальное представление о буквах и цифрах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743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Карточки по методике </a:t>
            </a:r>
            <a:r>
              <a:rPr lang="ru-RU" dirty="0" err="1"/>
              <a:t>Макото</a:t>
            </a:r>
            <a:r>
              <a:rPr lang="ru-RU" dirty="0"/>
              <a:t> </a:t>
            </a:r>
            <a:r>
              <a:rPr lang="ru-RU" dirty="0" err="1"/>
              <a:t>Шичида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/>
              <a:t>Необычная математика Жени </a:t>
            </a:r>
            <a:r>
              <a:rPr lang="ru-RU" dirty="0" err="1"/>
              <a:t>Кац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77" b="5733"/>
          <a:stretch/>
        </p:blipFill>
        <p:spPr>
          <a:xfrm>
            <a:off x="4572000" y="2132856"/>
            <a:ext cx="2466287" cy="359763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725144"/>
            <a:ext cx="2160240" cy="1610054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0070C0"/>
                </a:solidFill>
              </a:rPr>
              <a:t>Игры на развитие памяти, логического и пространственного мышления, внимания, воображения, визуальное представление о буквах и цифрах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12976"/>
            <a:ext cx="3998218" cy="236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67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Игры </a:t>
            </a:r>
            <a:endParaRPr lang="ru-RU" dirty="0" smtClean="0"/>
          </a:p>
          <a:p>
            <a:pPr algn="ctr"/>
            <a:r>
              <a:rPr lang="ru-RU" dirty="0" smtClean="0"/>
              <a:t>Олеси </a:t>
            </a:r>
            <a:r>
              <a:rPr lang="ru-RU" dirty="0"/>
              <a:t>Емельяновой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/>
              <a:t>И</a:t>
            </a:r>
            <a:r>
              <a:rPr lang="ru-RU" dirty="0" smtClean="0"/>
              <a:t>гры  </a:t>
            </a:r>
            <a:r>
              <a:rPr lang="ru-RU" dirty="0"/>
              <a:t>Елены Михайленко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92896"/>
            <a:ext cx="2336990" cy="17155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717032"/>
            <a:ext cx="2110135" cy="1556225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0070C0"/>
                </a:solidFill>
              </a:rPr>
              <a:t>Игры на развитие памяти, логического и пространственного мышления, внимания, воображения, визуальное представление о буквах и цифрах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797151"/>
            <a:ext cx="2160240" cy="15759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clrChange>
              <a:clrFrom>
                <a:srgbClr val="F3F5F4"/>
              </a:clrFrom>
              <a:clrTo>
                <a:srgbClr val="F3F5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2160240" cy="20276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184794"/>
            <a:ext cx="2383532" cy="23835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0" r="18601"/>
          <a:stretch/>
        </p:blipFill>
        <p:spPr>
          <a:xfrm>
            <a:off x="498763" y="4330202"/>
            <a:ext cx="2057013" cy="217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29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36712"/>
            <a:ext cx="8064896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212529"/>
                </a:solidFill>
                <a:latin typeface="Times New Roman"/>
                <a:ea typeface="Calibri"/>
                <a:cs typeface="Times New Roman"/>
              </a:rPr>
              <a:t>Игровые </a:t>
            </a:r>
            <a:r>
              <a:rPr lang="ru-RU" sz="2000" b="1" dirty="0">
                <a:solidFill>
                  <a:srgbClr val="212529"/>
                </a:solidFill>
                <a:latin typeface="Times New Roman"/>
                <a:ea typeface="Calibri"/>
                <a:cs typeface="Times New Roman"/>
              </a:rPr>
              <a:t>технологии</a:t>
            </a:r>
            <a:r>
              <a:rPr lang="ru-RU" sz="2000" dirty="0">
                <a:solidFill>
                  <a:srgbClr val="212529"/>
                </a:solidFill>
                <a:latin typeface="Times New Roman"/>
                <a:ea typeface="Calibri"/>
                <a:cs typeface="Times New Roman"/>
              </a:rPr>
              <a:t> тесно связаны со всеми сторонами воспитательной и образовательной </a:t>
            </a:r>
            <a:r>
              <a:rPr lang="ru-RU" sz="2000" b="1" dirty="0">
                <a:solidFill>
                  <a:srgbClr val="212529"/>
                </a:solidFill>
                <a:latin typeface="Times New Roman"/>
                <a:ea typeface="Calibri"/>
                <a:cs typeface="Times New Roman"/>
              </a:rPr>
              <a:t>работы</a:t>
            </a:r>
            <a:r>
              <a:rPr lang="ru-RU" sz="2000" dirty="0">
                <a:solidFill>
                  <a:srgbClr val="212529"/>
                </a:solidFill>
                <a:latin typeface="Times New Roman"/>
                <a:ea typeface="Calibri"/>
                <a:cs typeface="Times New Roman"/>
              </a:rPr>
              <a:t> детского сада и решением его основных задач</a:t>
            </a:r>
            <a:r>
              <a:rPr lang="ru-RU" sz="2000" dirty="0" smtClean="0">
                <a:solidFill>
                  <a:srgbClr val="212529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indent="180340" algn="just">
              <a:lnSpc>
                <a:spcPct val="150000"/>
              </a:lnSpc>
              <a:spcAft>
                <a:spcPts val="1000"/>
              </a:spcAft>
            </a:pPr>
            <a:endParaRPr lang="ru-RU" sz="2000" dirty="0">
              <a:solidFill>
                <a:srgbClr val="212529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indent="180340" algn="just">
              <a:lnSpc>
                <a:spcPct val="150000"/>
              </a:lnSpc>
              <a:spcAft>
                <a:spcPts val="1000"/>
              </a:spcAft>
            </a:pPr>
            <a:r>
              <a:rPr lang="ru-RU" sz="2000" dirty="0"/>
              <a:t>Все выше перечисленные игры используются  в работе с детьми в системе,  в  разные режимные моменты: в утренние и вечерние часы, в ОД, в свободной деятельности, при проведении развлечений, досугов, развивающие игры так же проходят через циклограмму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3688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План семинара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dirty="0" smtClean="0"/>
              <a:t>Организационный момент</a:t>
            </a:r>
          </a:p>
          <a:p>
            <a:pPr marL="0" indent="0">
              <a:buNone/>
            </a:pPr>
            <a:r>
              <a:rPr lang="ru-RU" dirty="0" smtClean="0"/>
              <a:t>2. «Современные виды </a:t>
            </a:r>
            <a:r>
              <a:rPr lang="ru-RU" dirty="0"/>
              <a:t>развивающих игровых технологий в работе с дошкольниками» Лобанова Елена Сергеевна, старший воспитатель МДОАУ «ЦРР – детский сад № 120 </a:t>
            </a:r>
            <a:r>
              <a:rPr lang="ru-RU" dirty="0" err="1"/>
              <a:t>г.Орска</a:t>
            </a:r>
            <a:r>
              <a:rPr lang="ru-RU" dirty="0"/>
              <a:t> «Крепыш»</a:t>
            </a:r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/>
              <a:t>Опыт работы «Карты </a:t>
            </a:r>
            <a:r>
              <a:rPr lang="ru-RU" dirty="0" err="1"/>
              <a:t>Проппа</a:t>
            </a:r>
            <a:r>
              <a:rPr lang="ru-RU" dirty="0"/>
              <a:t> как средство развития речевого творчества детей дошкольного возраста при моделировании собственных сказок» Литвинова С.П., старший воспитатель МДОАУ № 62</a:t>
            </a:r>
          </a:p>
          <a:p>
            <a:pPr marL="0" indent="0">
              <a:buNone/>
            </a:pPr>
            <a:r>
              <a:rPr lang="ru-RU" dirty="0" smtClean="0"/>
              <a:t>4. </a:t>
            </a:r>
            <a:r>
              <a:rPr lang="ru-RU" dirty="0"/>
              <a:t>Опыт работы «Использование техники «</a:t>
            </a:r>
            <a:r>
              <a:rPr lang="ru-RU" dirty="0" err="1"/>
              <a:t>Друдлы</a:t>
            </a:r>
            <a:r>
              <a:rPr lang="ru-RU" dirty="0"/>
              <a:t>» для развития креативного мышления у дошкольников» Ершова А.П., воспитатель МДОАУ № </a:t>
            </a:r>
            <a:r>
              <a:rPr lang="ru-RU" dirty="0" smtClean="0"/>
              <a:t>62</a:t>
            </a:r>
          </a:p>
          <a:p>
            <a:pPr marL="0" indent="0">
              <a:buNone/>
            </a:pPr>
            <a:r>
              <a:rPr lang="ru-RU" dirty="0"/>
              <a:t>5</a:t>
            </a:r>
            <a:r>
              <a:rPr lang="ru-RU" dirty="0" smtClean="0"/>
              <a:t>. </a:t>
            </a:r>
            <a:r>
              <a:rPr lang="ru-RU" dirty="0" smtClean="0"/>
              <a:t>Рефлексия.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531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62736" cy="104016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Развивающие игровые технологии как средство интеллектуального развития дошкольников в соответствии с ФГОС ДО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2924944"/>
            <a:ext cx="8503920" cy="3174104"/>
          </a:xfrm>
        </p:spPr>
        <p:txBody>
          <a:bodyPr>
            <a:normAutofit lnSpcReduction="10000"/>
          </a:bodyPr>
          <a:lstStyle/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i="1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«Без игры нет, и не может быть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i="1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полноценного умственного развития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i="1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Игра — это искра, зажигающая огонёк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i="1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пытливости и любознательности».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i="1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                                                                                          </a:t>
            </a:r>
            <a:r>
              <a:rPr lang="ru-RU" sz="2800" b="1" i="1" dirty="0" err="1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В.А.Сухомлинский</a:t>
            </a:r>
            <a:r>
              <a:rPr lang="ru-RU" sz="2800" b="1" i="1" dirty="0">
                <a:solidFill>
                  <a:srgbClr val="222222"/>
                </a:solidFill>
                <a:latin typeface="Arial"/>
                <a:ea typeface="Times New Roman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85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23528" y="260648"/>
            <a:ext cx="8504238" cy="4572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Игровые технологии, дают ребёнку: возможность «примерить» на себя важнейшие социальные роли; быть лично причастным к изучаемому явлению (мотивация ориентирована на удовлетворение познавательных интересов и радость творчества); прожить некоторое время в «реальных жизненных условиях».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3635896" cy="2726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51270"/>
            <a:ext cx="3960440" cy="264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48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Игры Монтессори (</a:t>
            </a:r>
            <a:r>
              <a:rPr lang="ru-RU" dirty="0" smtClean="0"/>
              <a:t>Рамки, вкладыши)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/>
              <a:t>Блоки </a:t>
            </a:r>
            <a:r>
              <a:rPr lang="ru-RU" dirty="0" err="1"/>
              <a:t>Дьенеша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2936"/>
            <a:ext cx="4176464" cy="238655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64904"/>
            <a:ext cx="4038600" cy="3106615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Игры  на сенсорное развитие, на развитие мелкой моторики, на развития двух полушарий головного мозга и активизации познавательных процессов</a:t>
            </a:r>
          </a:p>
        </p:txBody>
      </p:sp>
    </p:spTree>
    <p:extLst>
      <p:ext uri="{BB962C8B-B14F-4D97-AF65-F5344CB8AC3E}">
        <p14:creationId xmlns:p14="http://schemas.microsoft.com/office/powerpoint/2010/main" val="401172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662736" cy="732974"/>
          </a:xfrm>
        </p:spPr>
        <p:txBody>
          <a:bodyPr/>
          <a:lstStyle/>
          <a:p>
            <a:pPr algn="ctr"/>
            <a:r>
              <a:rPr lang="ru-RU" dirty="0"/>
              <a:t>Межполушарные доски и </a:t>
            </a:r>
            <a:r>
              <a:rPr lang="ru-RU" dirty="0" err="1"/>
              <a:t>нейротренажеры</a:t>
            </a:r>
            <a:r>
              <a:rPr lang="ru-RU" dirty="0"/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33712"/>
            <a:ext cx="3456384" cy="2765107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614" y="4221088"/>
            <a:ext cx="3600400" cy="252028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Игры  на сенсорное развитие, на развитие мелкой моторики, на развития двух полушарий головного мозга и активизации познавательных процессов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7" b="9398"/>
          <a:stretch/>
        </p:blipFill>
        <p:spPr>
          <a:xfrm>
            <a:off x="4788024" y="2276872"/>
            <a:ext cx="3528392" cy="249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71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Доски Сегена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Вальдорфские</a:t>
            </a:r>
            <a:r>
              <a:rPr lang="ru-RU" dirty="0">
                <a:solidFill>
                  <a:schemeClr val="bg1"/>
                </a:solidFill>
              </a:rPr>
              <a:t> игрушки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44" y="2203228"/>
            <a:ext cx="4086448" cy="408644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2420888"/>
            <a:ext cx="2448272" cy="2409323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Игры  на сенсорное развитие, на развитие мелкой моторики, на развития двух полушарий головного мозга и активизации познавательных процессов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861048"/>
            <a:ext cx="2154072" cy="215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8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05064"/>
            <a:ext cx="2451918" cy="2451918"/>
          </a:xfrm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Кубики </a:t>
            </a:r>
            <a:r>
              <a:rPr lang="ru-RU" dirty="0"/>
              <a:t>Никитина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Цветные Палочки </a:t>
            </a:r>
            <a:r>
              <a:rPr lang="ru-RU" dirty="0" err="1">
                <a:solidFill>
                  <a:schemeClr val="bg1"/>
                </a:solidFill>
              </a:rPr>
              <a:t>Кюизенера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Игры на развитие целостного восприятия, </a:t>
            </a:r>
            <a:r>
              <a:rPr lang="ru-RU" sz="2000" dirty="0" smtClean="0">
                <a:solidFill>
                  <a:srgbClr val="0070C0"/>
                </a:solidFill>
              </a:rPr>
              <a:t/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развитие </a:t>
            </a:r>
            <a:r>
              <a:rPr lang="ru-RU" sz="2000" dirty="0">
                <a:solidFill>
                  <a:srgbClr val="0070C0"/>
                </a:solidFill>
              </a:rPr>
              <a:t>способностей  к анализу и синтезу: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2592288" cy="2592288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292" y="2492896"/>
            <a:ext cx="3816424" cy="379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93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Игры Елены Даниловой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err="1" smtClean="0"/>
              <a:t>Танграм</a:t>
            </a:r>
            <a:r>
              <a:rPr lang="ru-RU" dirty="0" smtClean="0"/>
              <a:t>,  </a:t>
            </a:r>
            <a:r>
              <a:rPr lang="ru-RU" dirty="0" err="1" smtClean="0"/>
              <a:t>геоборды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clrChange>
              <a:clrFrom>
                <a:srgbClr val="FBFDFC"/>
              </a:clrFrom>
              <a:clrTo>
                <a:srgbClr val="FBFD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" y="2276872"/>
            <a:ext cx="2592288" cy="259228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clrChange>
              <a:clrFrom>
                <a:srgbClr val="F0EEEF"/>
              </a:clrFrom>
              <a:clrTo>
                <a:srgbClr val="F0EE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861048"/>
            <a:ext cx="2808312" cy="2808312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0070C0"/>
                </a:solidFill>
              </a:rPr>
              <a:t>Игры на развитие целостного восприятия, 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развитие способностей  к анализу и синтезу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989" y="2276872"/>
            <a:ext cx="2492896" cy="24928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481736"/>
            <a:ext cx="2736304" cy="20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26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182</TotalTime>
  <Words>480</Words>
  <Application>Microsoft Office PowerPoint</Application>
  <PresentationFormat>Экран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Официальная</vt:lpstr>
      <vt:lpstr>Городское методическое объединение г.Орска  "Развивающие технологии как средство интеллектуального развития детей дошкольного возраста"</vt:lpstr>
      <vt:lpstr>План семинара</vt:lpstr>
      <vt:lpstr>Развивающие игровые технологии как средство интеллектуального развития дошкольников в соответствии с ФГОС ДО</vt:lpstr>
      <vt:lpstr>Презентация PowerPoint</vt:lpstr>
      <vt:lpstr>Игры  на сенсорное развитие, на развитие мелкой моторики, на развития двух полушарий головного мозга и активизации познавательных процессов</vt:lpstr>
      <vt:lpstr>Игры  на сенсорное развитие, на развитие мелкой моторики, на развития двух полушарий головного мозга и активизации познавательных процессов</vt:lpstr>
      <vt:lpstr>Игры  на сенсорное развитие, на развитие мелкой моторики, на развития двух полушарий головного мозга и активизации познавательных процессов</vt:lpstr>
      <vt:lpstr>Игры на развитие целостного восприятия,  развитие способностей  к анализу и синтезу:</vt:lpstr>
      <vt:lpstr>Игры на развитие целостного восприятия,  развитие способностей  к анализу и синтезу</vt:lpstr>
      <vt:lpstr>Игры на развитие самостоятельности и инициативности, развитие творческих способностей</vt:lpstr>
      <vt:lpstr>Игры на развитие самостоятельности и инициативности, развитие творческих способностей</vt:lpstr>
      <vt:lpstr>Игры на развитие познавательной и речевой активности детей дошкольного возраста</vt:lpstr>
      <vt:lpstr>Игры на развитие познавательной и речевой активности детей дошкольного возраста</vt:lpstr>
      <vt:lpstr>Игры на развитие памяти, логического и пространственного мышления, внимания, воображения, визуальное представление о буквах и цифрах</vt:lpstr>
      <vt:lpstr>Игры на развитие памяти, логического и пространственного мышления, внимания, воображения, визуальное представление о буквах и цифрах</vt:lpstr>
      <vt:lpstr>Игры на развитие памяти, логического и пространственного мышления, внимания, воображения, визуальное представление о буквах и цифрах</vt:lpstr>
      <vt:lpstr>Игры на развитие памяти, логического и пространственного мышления, внимания, воображения, визуальное представление о буквах и цифрах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Городское методическое объединение г.Орска  "Развивающие технологии как средство интеллектуального развития детей дошкольного возраста"</dc:title>
  <dc:creator>МДОАУ №120</dc:creator>
  <cp:lastModifiedBy>МДОАУ №120</cp:lastModifiedBy>
  <cp:revision>11</cp:revision>
  <dcterms:created xsi:type="dcterms:W3CDTF">2024-11-27T08:49:55Z</dcterms:created>
  <dcterms:modified xsi:type="dcterms:W3CDTF">2024-12-09T06:14:09Z</dcterms:modified>
</cp:coreProperties>
</file>