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58" r:id="rId4"/>
    <p:sldId id="261" r:id="rId5"/>
    <p:sldId id="259" r:id="rId6"/>
    <p:sldId id="260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2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794D6E-76B0-4E09-A973-DEA7B34A420C}" type="datetimeFigureOut">
              <a:rPr lang="ru-RU" smtClean="0"/>
              <a:t>25.02.2025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2479AE-7161-4FFB-AAD2-7DB0757ECE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5561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2479AE-7161-4FFB-AAD2-7DB0757ECE67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36368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CE47C-426F-41BF-B479-AAD7B3C23DBF}" type="datetimeFigureOut">
              <a:rPr lang="ru-RU" smtClean="0"/>
              <a:t>25.02.2025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300BE-C265-49D8-90E7-6E76C0A5B9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03790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CE47C-426F-41BF-B479-AAD7B3C23DBF}" type="datetimeFigureOut">
              <a:rPr lang="ru-RU" smtClean="0"/>
              <a:t>25.02.2025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300BE-C265-49D8-90E7-6E76C0A5B9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17791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CE47C-426F-41BF-B479-AAD7B3C23DBF}" type="datetimeFigureOut">
              <a:rPr lang="ru-RU" smtClean="0"/>
              <a:t>25.02.2025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300BE-C265-49D8-90E7-6E76C0A5B9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77490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CE47C-426F-41BF-B479-AAD7B3C23DBF}" type="datetimeFigureOut">
              <a:rPr lang="ru-RU" smtClean="0"/>
              <a:t>25.02.2025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300BE-C265-49D8-90E7-6E76C0A5B9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48849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CE47C-426F-41BF-B479-AAD7B3C23DBF}" type="datetimeFigureOut">
              <a:rPr lang="ru-RU" smtClean="0"/>
              <a:t>25.02.2025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300BE-C265-49D8-90E7-6E76C0A5B9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86658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CE47C-426F-41BF-B479-AAD7B3C23DBF}" type="datetimeFigureOut">
              <a:rPr lang="ru-RU" smtClean="0"/>
              <a:t>25.02.2025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300BE-C265-49D8-90E7-6E76C0A5B9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69621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CE47C-426F-41BF-B479-AAD7B3C23DBF}" type="datetimeFigureOut">
              <a:rPr lang="ru-RU" smtClean="0"/>
              <a:t>25.02.2025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300BE-C265-49D8-90E7-6E76C0A5B9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87743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CE47C-426F-41BF-B479-AAD7B3C23DBF}" type="datetimeFigureOut">
              <a:rPr lang="ru-RU" smtClean="0"/>
              <a:t>25.02.2025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300BE-C265-49D8-90E7-6E76C0A5B9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00720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CE47C-426F-41BF-B479-AAD7B3C23DBF}" type="datetimeFigureOut">
              <a:rPr lang="ru-RU" smtClean="0"/>
              <a:t>25.02.2025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300BE-C265-49D8-90E7-6E76C0A5B9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20394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CE47C-426F-41BF-B479-AAD7B3C23DBF}" type="datetimeFigureOut">
              <a:rPr lang="ru-RU" smtClean="0"/>
              <a:t>25.02.2025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300BE-C265-49D8-90E7-6E76C0A5B9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09306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CE47C-426F-41BF-B479-AAD7B3C23DBF}" type="datetimeFigureOut">
              <a:rPr lang="ru-RU" smtClean="0"/>
              <a:t>25.02.2025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300BE-C265-49D8-90E7-6E76C0A5B9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85396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6CE47C-426F-41BF-B479-AAD7B3C23DBF}" type="datetimeFigureOut">
              <a:rPr lang="ru-RU" smtClean="0"/>
              <a:t>25.02.2025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A300BE-C265-49D8-90E7-6E76C0A5B9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35967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69994" y="109182"/>
            <a:ext cx="8024884" cy="523220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Игровые технологии интеллектуального развития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08830" y="883762"/>
            <a:ext cx="7547212" cy="461665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камушков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арблс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 развитии ребёнка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806519" y="5923128"/>
            <a:ext cx="4053385" cy="70788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sz="20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 МДОАУ «Детский сад№60» Чернова И.Е</a:t>
            </a:r>
            <a:endParaRPr lang="ru-RU" sz="20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4142" y="1516276"/>
            <a:ext cx="4760795" cy="4760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8803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3081" y="122829"/>
            <a:ext cx="11518710" cy="14096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Игра «Пройди по дорожкам»</a:t>
            </a:r>
            <a:endParaRPr lang="ru-RU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sz="2000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развивать цветовое восприятие, мелкую моторику, зрительно-двигательную координацию формировать правильный захват шарика кистью руки.</a:t>
            </a:r>
            <a:endParaRPr lang="ru-RU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sz="2000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Задание: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взять камешки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Марблс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и выложить цветные дорожки, разного цвета.</a:t>
            </a:r>
            <a:endParaRPr lang="ru-RU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710306" y="1415012"/>
            <a:ext cx="4261834" cy="568244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9480" y="2125318"/>
            <a:ext cx="5845789" cy="4384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944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2954" y="177421"/>
            <a:ext cx="11778019" cy="14096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Игра «Змейка»</a:t>
            </a:r>
            <a:endParaRPr lang="ru-RU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sz="2000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учить складывать камушки, прикладывая один к другому; развитие мелкой моторики рук.</a:t>
            </a:r>
            <a:endParaRPr lang="ru-RU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sz="2000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Задание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Педагог предлагает выложить длинную змейку так, чтобы все камешки лежали друг за другом, без промежутка. Можно использовать разные цвета.</a:t>
            </a:r>
            <a:endParaRPr lang="ru-RU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868" y="1777621"/>
            <a:ext cx="5308979" cy="398173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6792995" y="1146590"/>
            <a:ext cx="3786190" cy="5048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1635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4716" y="204715"/>
            <a:ext cx="5813947" cy="30707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Игра «Волшебный мешочек»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sz="2000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учить согласовывать слово- предмет и слово- признак.</a:t>
            </a:r>
            <a:endParaRPr lang="ru-RU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sz="2000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Задание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Ребёнок достаёт камешек любого цвета из мешочка и соотносит цвет с предметом, учась при этом правильно согласовывать слово-предмет и слово-признак: зелёный камешек - зелёный огурец, лук, крокодил; жёлтый камешек - жёлтая репка, жёлтое солнце.</a:t>
            </a:r>
            <a:endParaRPr lang="ru-RU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3630" y="226129"/>
            <a:ext cx="4849362" cy="6465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2025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5660" y="163773"/>
            <a:ext cx="11423176" cy="13873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Игра «Вверх-вниз, вправо-влево».</a:t>
            </a:r>
            <a:endParaRPr lang="ru-RU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sz="2000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учить детей ориентироваться на листе бумаги.</a:t>
            </a:r>
            <a:endParaRPr lang="ru-RU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sz="2000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Задание: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Педагог предлагает эталон разложенных камешек на плоскости, ребенку необходимо повторить рисунок и назвать где и какой камешек находится.</a:t>
            </a:r>
            <a:endParaRPr lang="ru-RU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r="5000"/>
          <a:stretch/>
        </p:blipFill>
        <p:spPr>
          <a:xfrm rot="5400000">
            <a:off x="954576" y="1580989"/>
            <a:ext cx="4054920" cy="569111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r="14032"/>
          <a:stretch/>
        </p:blipFill>
        <p:spPr>
          <a:xfrm rot="5400000">
            <a:off x="6997286" y="1276920"/>
            <a:ext cx="3974420" cy="6164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5779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07475" y="109182"/>
            <a:ext cx="5813946" cy="42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Математические игры с </a:t>
            </a:r>
            <a:r>
              <a:rPr 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камешками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030" y="674328"/>
            <a:ext cx="3220445" cy="429392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3729250" y="1055612"/>
            <a:ext cx="4374108" cy="353135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t="529" b="23102"/>
          <a:stretch/>
        </p:blipFill>
        <p:spPr>
          <a:xfrm>
            <a:off x="8325133" y="860058"/>
            <a:ext cx="3660143" cy="3726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5224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548" y="783040"/>
            <a:ext cx="4162140" cy="554952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5535945" y="-207845"/>
            <a:ext cx="5290214" cy="705361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31057" y="136478"/>
            <a:ext cx="3002507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фантазии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1186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042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0251" y="122830"/>
            <a:ext cx="10836321" cy="206819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«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</a:t>
            </a:r>
            <a:r>
              <a:rPr lang="ru-RU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игре не только развиваются или заново формируются отдельные интеллектуальные операции, но и коренным образом изменяется позиция ребёнка в отношении к окружающему миру и формируется механизм возможной смены позиции и координации своей точки зрения с другими возможными точками зрения</a:t>
            </a:r>
            <a:r>
              <a:rPr lang="ru-RU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». (Д.Б. </a:t>
            </a:r>
            <a:r>
              <a:rPr lang="ru-RU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Эльконин</a:t>
            </a:r>
            <a:r>
              <a:rPr lang="ru-RU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ru-RU" sz="24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2707" y="2483894"/>
            <a:ext cx="5368455" cy="386906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465" y="2483893"/>
            <a:ext cx="5010324" cy="4044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6472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37982" y="163773"/>
            <a:ext cx="7287904" cy="167302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</a:t>
            </a:r>
            <a:r>
              <a:rPr lang="ru-RU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спользование таких камушков зародилась давно во времена неандертальцев, когда они играли в свободное время мелкой галькой или шариками из глины.</a:t>
            </a:r>
            <a:endParaRPr lang="ru-RU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3169" y="2270645"/>
            <a:ext cx="6837529" cy="4273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1793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21000" y="0"/>
            <a:ext cx="7588157" cy="68512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sz="36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Разновидности камушков </a:t>
            </a:r>
            <a:r>
              <a:rPr lang="ru-RU" sz="36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Марблс</a:t>
            </a:r>
            <a:r>
              <a:rPr lang="ru-RU" sz="36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ru-RU" sz="3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238" y="984755"/>
            <a:ext cx="3603009" cy="270225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9757" y="984755"/>
            <a:ext cx="3955757" cy="262122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7024" y="984755"/>
            <a:ext cx="4083800" cy="257279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6927" y="3791890"/>
            <a:ext cx="4088146" cy="306611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63571" y="3791890"/>
            <a:ext cx="5504784" cy="3096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8376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09685" y="272955"/>
            <a:ext cx="10809026" cy="526297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indent="450215">
              <a:spcAft>
                <a:spcPts val="0"/>
              </a:spcAft>
            </a:pPr>
            <a:r>
              <a:rPr lang="ru-RU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ru-RU" sz="28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адачи:</a:t>
            </a:r>
            <a:endParaRPr lang="ru-RU" sz="2800" b="1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>
              <a:spcAft>
                <a:spcPts val="0"/>
              </a:spcAft>
            </a:pPr>
            <a:r>
              <a:rPr lang="ru-RU" sz="28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Развитие мелкой моторики, зрительно-двигательной координации.</a:t>
            </a:r>
            <a:endParaRPr lang="ru-RU" sz="28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>
              <a:spcAft>
                <a:spcPts val="0"/>
              </a:spcAft>
            </a:pPr>
            <a:r>
              <a:rPr lang="ru-RU" sz="28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Формирование правильного захвата шарика кистью руки.</a:t>
            </a:r>
            <a:endParaRPr lang="ru-RU" sz="28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>
              <a:spcAft>
                <a:spcPts val="0"/>
              </a:spcAft>
            </a:pPr>
            <a:r>
              <a:rPr lang="ru-RU" sz="28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Развитие сложно координированного движения пальцев и кистей рук.</a:t>
            </a:r>
            <a:endParaRPr lang="ru-RU" sz="28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>
              <a:spcAft>
                <a:spcPts val="0"/>
              </a:spcAft>
            </a:pPr>
            <a:r>
              <a:rPr lang="ru-RU" sz="28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4. Развитие тактильных ощущений.</a:t>
            </a:r>
            <a:endParaRPr lang="ru-RU" sz="28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>
              <a:spcAft>
                <a:spcPts val="0"/>
              </a:spcAft>
            </a:pPr>
            <a:r>
              <a:rPr lang="ru-RU" sz="28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5. Развитие пространственных представлений.</a:t>
            </a:r>
            <a:endParaRPr lang="ru-RU" sz="28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>
              <a:spcAft>
                <a:spcPts val="0"/>
              </a:spcAft>
            </a:pPr>
            <a:r>
              <a:rPr lang="ru-RU" sz="28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6. Развитие связной речи.</a:t>
            </a:r>
            <a:endParaRPr lang="ru-RU" sz="28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>
              <a:spcAft>
                <a:spcPts val="0"/>
              </a:spcAft>
            </a:pPr>
            <a:r>
              <a:rPr lang="ru-RU" sz="28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7. Формирование математических представлений и понятий.</a:t>
            </a:r>
            <a:endParaRPr lang="ru-RU" sz="28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>
              <a:spcAft>
                <a:spcPts val="0"/>
              </a:spcAft>
            </a:pPr>
            <a:r>
              <a:rPr lang="ru-RU" sz="28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8. Развитие зрительного внимания, памяти, мышления.</a:t>
            </a:r>
            <a:endParaRPr lang="ru-RU" sz="28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>
              <a:spcAft>
                <a:spcPts val="0"/>
              </a:spcAft>
            </a:pPr>
            <a:r>
              <a:rPr lang="ru-RU" sz="28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9. Развитие фантазии ребёнка.</a:t>
            </a:r>
            <a:endParaRPr lang="ru-RU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98096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73457" y="313899"/>
            <a:ext cx="10044752" cy="24776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0215" algn="ctr">
              <a:spcAft>
                <a:spcPts val="0"/>
              </a:spcAft>
            </a:pPr>
            <a:r>
              <a:rPr lang="ru-RU" sz="2800" i="1" u="sng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Игры с использованием камушков </a:t>
            </a:r>
            <a:r>
              <a:rPr lang="ru-RU" sz="2800" i="1" u="sng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Марблс</a:t>
            </a:r>
            <a:r>
              <a:rPr lang="ru-RU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indent="450215" algn="ctr">
              <a:spcAft>
                <a:spcPts val="0"/>
              </a:spcAft>
            </a:pPr>
            <a:endParaRPr lang="ru-RU" sz="20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sz="20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Лабиринт «Помоги ежику найти грибочки»</a:t>
            </a:r>
            <a:endParaRPr lang="ru-RU" sz="20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sz="2000" u="sng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r>
              <a:rPr lang="ru-RU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развивать умение логически мыслить, цветовое восприятие, мелкую моторику, зрительно-двигательную координацию</a:t>
            </a:r>
            <a:endParaRPr lang="ru-RU" sz="20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sz="2000" u="sng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Задание:</a:t>
            </a:r>
            <a:r>
              <a:rPr lang="ru-RU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Выложить дорогу от входа до выхода от ежика к грибочку из камешков. Цветовая гамма не учитывается.</a:t>
            </a:r>
            <a:endParaRPr lang="ru-RU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5839892" y="1997479"/>
            <a:ext cx="3867861" cy="5157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9931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41696" y="382137"/>
            <a:ext cx="5540991" cy="23975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sz="20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Игры «Лабиринты».</a:t>
            </a:r>
            <a:endParaRPr lang="ru-RU" sz="20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sz="2000" u="sng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  <a:r>
              <a:rPr lang="ru-RU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учить детей ориентироваться на плоскости, развивать тактильные ощущения, движения пальцев рук, зрительную память, внимание.</a:t>
            </a:r>
            <a:endParaRPr lang="ru-RU" sz="20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sz="2000" u="sng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Задание:</a:t>
            </a:r>
            <a:r>
              <a:rPr lang="ru-RU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выложить дорожку от входа до выхода.</a:t>
            </a:r>
            <a:endParaRPr lang="ru-RU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6835" y="136478"/>
            <a:ext cx="4817659" cy="6423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1493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59808" y="245660"/>
            <a:ext cx="10604311" cy="17389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sz="20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«Выложи по контуру»</a:t>
            </a:r>
            <a:endParaRPr lang="ru-RU" sz="20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sz="2000" u="sng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  <a:r>
              <a:rPr lang="ru-RU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развивать умения различать цвета, называть их. Развивать зрительное внимание, память, мелкую моторику рук.</a:t>
            </a:r>
            <a:endParaRPr lang="ru-RU" sz="20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sz="2000" u="sng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Задание:</a:t>
            </a:r>
            <a:r>
              <a:rPr lang="ru-RU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предлагается выложить по нарисованному контуру, цветовая гамма не учитывается.</a:t>
            </a:r>
            <a:endParaRPr lang="ru-RU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9808" y="2159569"/>
            <a:ext cx="3416347" cy="455512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304589" y="1449381"/>
            <a:ext cx="4261130" cy="5681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6056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04967" y="136478"/>
            <a:ext cx="5650173" cy="10802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sz="20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Игра «Радужные камешки».</a:t>
            </a:r>
            <a:endParaRPr lang="ru-RU" sz="20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sz="2000" u="sng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  <a:r>
              <a:rPr lang="ru-RU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способствовать расслаблению ребенка, вызвать у него положительные чувства и эмоции</a:t>
            </a:r>
            <a:r>
              <a:rPr lang="ru-RU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0752" y="0"/>
            <a:ext cx="4931248" cy="657499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1789582" y="1455067"/>
            <a:ext cx="4514104" cy="6018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013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211</TotalTime>
  <Words>442</Words>
  <Application>Microsoft Office PowerPoint</Application>
  <PresentationFormat>Широкоэкранный</PresentationFormat>
  <Paragraphs>44</Paragraphs>
  <Slides>16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diakov.net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Ирина</dc:creator>
  <cp:lastModifiedBy>Ирина</cp:lastModifiedBy>
  <cp:revision>13</cp:revision>
  <dcterms:created xsi:type="dcterms:W3CDTF">2025-02-22T15:02:02Z</dcterms:created>
  <dcterms:modified xsi:type="dcterms:W3CDTF">2025-02-25T07:05:23Z</dcterms:modified>
</cp:coreProperties>
</file>