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80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30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5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1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98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47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32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8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0EA2-663A-4594-AA44-ACDC059EDCD8}" type="datetimeFigureOut">
              <a:rPr lang="ru-RU" smtClean="0"/>
              <a:pPr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7C2A-7547-413E-B8B3-D12CC4DD0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6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ownloads\1538901905_dlya-plac-parada-marsh-barabany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ownloads\711e99d663a2f6a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0;&#1083;&#1077;&#1082;&#1089;&#1072;&#1085;&#1076;&#1088;\Downloads\bell-ringing-01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0;&#1083;&#1077;&#1082;&#1089;&#1072;&#1085;&#1076;&#1088;\Downloads\e080047ed227eff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е\книги\планы\конспекты и планы\Игры\Новая папка\Без имени-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728"/>
            <a:ext cx="10072758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Автор: Музыкальный руководитель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Хавронина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С. 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  <a:alpha val="9000"/>
              </a:schemeClr>
            </a:gs>
            <a:gs pos="74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7848872" cy="2071702"/>
          </a:xfrm>
        </p:spPr>
        <p:txBody>
          <a:bodyPr>
            <a:normAutofit fontScale="32500" lnSpcReduction="20000"/>
          </a:bodyPr>
          <a:lstStyle/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знакомятся с персонажами сказки, которые живут в музыкальном домике. У каждого персонажа есть любимый музыкальный инструмент ( медведь-барабан; заяц-погремушка; петушок –колокольчик ; лисичка-металлофон ).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запоминают и угадывают , кто в домике живет по звучанию соответствующего инструмента.</a:t>
            </a:r>
            <a:endParaRPr lang="ru-RU" sz="43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85728"/>
            <a:ext cx="650085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способности различать контрастные регистры (высокий и низкий) через сопоставление музыкального звука с игровым образом.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Развитие тембрового слуха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обучение различению звучания разных музыкальных инструментов, закрепленных за определенными героями.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Сенсорное 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обучение умению различать звуки по их регистру (высокие, средние, низкие).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Развитие музыкальной памяти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формирование связи между музыкальным образом (мелодией, инструментом) и конкретным персонажем.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Стимуляция речевой активности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использование звукоподражаний («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му-му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«гав-гав») в ответ на музыкальный сигнал.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19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аме\книги\планы\конспекты и планы\Игры\Новая папка\Без имени-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357214"/>
            <a:ext cx="10406061" cy="7559676"/>
          </a:xfrm>
          <a:prstGeom prst="rect">
            <a:avLst/>
          </a:prstGeom>
          <a:noFill/>
        </p:spPr>
      </p:pic>
      <p:pic>
        <p:nvPicPr>
          <p:cNvPr id="5" name="1538901905_dlya-plac-parada-marsh-baraba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142852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е\книги\планы\конспекты и планы\Игры\Новая папка\Без имени-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358378" cy="6929462"/>
          </a:xfrm>
          <a:prstGeom prst="rect">
            <a:avLst/>
          </a:prstGeom>
          <a:noFill/>
        </p:spPr>
      </p:pic>
      <p:pic>
        <p:nvPicPr>
          <p:cNvPr id="4" name="711e99d663a2f6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357166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1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7772400" cy="13620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</a:t>
            </a:r>
            <a:endParaRPr lang="ru-RU" sz="2400" dirty="0"/>
          </a:p>
        </p:txBody>
      </p:sp>
      <p:pic>
        <p:nvPicPr>
          <p:cNvPr id="4098" name="Picture 2" descr="E:\маме\книги\планы\конспекты и планы\Игры\Новая папка\Без имени-4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795" y="-214338"/>
            <a:ext cx="9596455" cy="7272000"/>
          </a:xfrm>
          <a:prstGeom prst="rect">
            <a:avLst/>
          </a:prstGeom>
          <a:noFill/>
        </p:spPr>
      </p:pic>
      <p:pic>
        <p:nvPicPr>
          <p:cNvPr id="7" name="bell-ringing-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71480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2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ме\книги\планы\конспекты и планы\Игры\Новая папка\Без имени-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9976"/>
            <a:ext cx="9215470" cy="6948000"/>
          </a:xfrm>
          <a:prstGeom prst="rect">
            <a:avLst/>
          </a:prstGeom>
          <a:noFill/>
        </p:spPr>
      </p:pic>
      <p:pic>
        <p:nvPicPr>
          <p:cNvPr id="5" name="e080047ed227ef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28572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152</Words>
  <Application>Microsoft Office PowerPoint</Application>
  <PresentationFormat>Экран (4:3)</PresentationFormat>
  <Paragraphs>18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                                           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Александр</cp:lastModifiedBy>
  <cp:revision>23</cp:revision>
  <dcterms:created xsi:type="dcterms:W3CDTF">2020-04-13T07:50:12Z</dcterms:created>
  <dcterms:modified xsi:type="dcterms:W3CDTF">2026-03-21T13:03:10Z</dcterms:modified>
</cp:coreProperties>
</file>