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3" r:id="rId3"/>
    <p:sldId id="274" r:id="rId4"/>
    <p:sldId id="277" r:id="rId5"/>
    <p:sldId id="258" r:id="rId6"/>
    <p:sldId id="282" r:id="rId7"/>
    <p:sldId id="283" r:id="rId8"/>
    <p:sldId id="284" r:id="rId9"/>
    <p:sldId id="285" r:id="rId10"/>
    <p:sldId id="28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793" autoAdjust="0"/>
  </p:normalViewPr>
  <p:slideViewPr>
    <p:cSldViewPr>
      <p:cViewPr>
        <p:scale>
          <a:sx n="80" d="100"/>
          <a:sy n="80" d="100"/>
        </p:scale>
        <p:origin x="-226" y="-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4346-CED5-4017-8452-17A32764A64C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0B66B-EB6E-4E94-96E4-0078CBB37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D1CA-B58C-4451-B079-B0AC15EB3983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9FBF-E036-4BAC-BB1B-CFB708F7E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31C6-27C9-4D41-9366-AA9102F304DB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6CF22-20BD-4AC1-837E-FA371B477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1DD8A-88A2-4EF4-AC09-D9B04012AE01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058CB-7422-4955-B4EF-B8F58A164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9219-3CC1-4817-A133-9D0DBA522BEF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75238-AA29-4BCB-9945-A0FF74309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DC9B-19AD-4812-91A6-1B8065587D54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3882-E263-4C75-B46F-988DB3AF2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3600F-68FF-4A18-9256-62B8E2FD47CD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EAE0-423B-4D32-801E-8C9F822FF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CFE7-8977-4541-AE55-A553A995E90C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66644-69FE-4907-AA02-0C4B23E31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FA3F-49B6-44C7-AF12-47CAC19F4651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5CB9-52F0-4E96-B478-324CD8DEE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DB21F-D235-46EA-AC5A-BCBAB456AB58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9AFF-3304-4833-8E7F-CC85C06CE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840E04-5B8B-4A6E-B28B-A715277F5D91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4F2746-256B-4ECE-AA0E-CC3F4886E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470025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Обобщение опыта работы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тему: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«Развитие познавательно-исследовательской деятельности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детей раннего возраста посредством сенсорно-игровых пособий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3857628"/>
            <a:ext cx="3969232" cy="1285884"/>
          </a:xfrm>
        </p:spPr>
        <p:txBody>
          <a:bodyPr/>
          <a:lstStyle/>
          <a:p>
            <a:pPr algn="r"/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воспитатель                                                                                                               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Тулкубаева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Р.Х.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60648"/>
            <a:ext cx="7128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428728" y="142852"/>
            <a:ext cx="59439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«Центр развития ребенка - детский сад № 56 «Надежда» г. Орска»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44" y="6357958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Орск, 2023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61836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357562"/>
            <a:ext cx="93947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976" y="142852"/>
            <a:ext cx="8001024" cy="1928826"/>
          </a:xfrm>
        </p:spPr>
        <p:txBody>
          <a:bodyPr/>
          <a:lstStyle/>
          <a:p>
            <a:pPr algn="r"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«Ранний возраст - «золотая пора»                                                             сенсорного воспитания»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профессор Н. М.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Щелованов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фото пособие\16-02-2023_18-20-40\image-16-02-23-08-18-3.jpeg"/>
          <p:cNvPicPr>
            <a:picLocks noChangeAspect="1" noChangeArrowheads="1"/>
          </p:cNvPicPr>
          <p:nvPr/>
        </p:nvPicPr>
        <p:blipFill>
          <a:blip r:embed="rId2"/>
          <a:srcRect l="1953" t="4687" r="4297" b="17187"/>
          <a:stretch>
            <a:fillRect/>
          </a:stretch>
        </p:blipFill>
        <p:spPr bwMode="auto">
          <a:xfrm>
            <a:off x="1214414" y="2143116"/>
            <a:ext cx="6322263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5397130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71472" y="428604"/>
            <a:ext cx="8072494" cy="4786346"/>
          </a:xfrm>
        </p:spPr>
        <p:txBody>
          <a:bodyPr/>
          <a:lstStyle/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учить различать овощи по внешнему виду, описывать их по характерным признакам: правильно называть цвет и форму овощей</a:t>
            </a:r>
          </a:p>
          <a:p>
            <a:pPr marL="0" indent="0" algn="ctr">
              <a:buNone/>
            </a:pP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214290"/>
            <a:ext cx="75548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Дидактическое пособие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«Мы посадим огород»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D:\фото пособие\16-02-2023_18-20-40\image-16-02-23-08-18-2.jpeg"/>
          <p:cNvPicPr>
            <a:picLocks noChangeAspect="1" noChangeArrowheads="1"/>
          </p:cNvPicPr>
          <p:nvPr/>
        </p:nvPicPr>
        <p:blipFill>
          <a:blip r:embed="rId2"/>
          <a:srcRect l="1667" t="833" r="3333" b="19167"/>
          <a:stretch>
            <a:fillRect/>
          </a:stretch>
        </p:blipFill>
        <p:spPr bwMode="auto">
          <a:xfrm>
            <a:off x="4786314" y="2857496"/>
            <a:ext cx="4000528" cy="3857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D:\фото пособие\16-02-2023_18-20-40\image-16-02-23-08-18-7.jpeg"/>
          <p:cNvPicPr>
            <a:picLocks noChangeAspect="1" noChangeArrowheads="1"/>
          </p:cNvPicPr>
          <p:nvPr/>
        </p:nvPicPr>
        <p:blipFill>
          <a:blip r:embed="rId3"/>
          <a:srcRect l="1562" t="31250" b="11328"/>
          <a:stretch>
            <a:fillRect/>
          </a:stretch>
        </p:blipFill>
        <p:spPr bwMode="auto">
          <a:xfrm>
            <a:off x="214282" y="3000372"/>
            <a:ext cx="414340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7051509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r>
              <a:rPr lang="ru-RU" sz="5400" b="1" dirty="0">
                <a:solidFill>
                  <a:schemeClr val="hlink"/>
                </a:solidFill>
              </a:rPr>
              <a:t/>
            </a:r>
            <a:br>
              <a:rPr lang="ru-RU" sz="5400" b="1" dirty="0">
                <a:solidFill>
                  <a:schemeClr val="hlink"/>
                </a:solidFill>
              </a:rPr>
            </a:br>
            <a:endParaRPr lang="ru-RU" sz="5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4525963"/>
          </a:xfrm>
        </p:spPr>
        <p:txBody>
          <a:bodyPr/>
          <a:lstStyle/>
          <a:p>
            <a:pPr lvl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Дидактическое пособие </a:t>
            </a:r>
          </a:p>
          <a:p>
            <a:pPr lvl="0" algn="ctr">
              <a:buNone/>
            </a:pPr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Волшебное дерево</a:t>
            </a:r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		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D:\фото пособие\16-02-2023_18-20-40\image-16-02-23-08-18-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71612"/>
            <a:ext cx="3875480" cy="5167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71472" y="2214554"/>
            <a:ext cx="45720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Формирование знаний об особенностях времен года, их основных признаках, сменяемости, периодичности и цикличности.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28532370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71472" y="71414"/>
            <a:ext cx="8186766" cy="4525963"/>
          </a:xfrm>
        </p:spPr>
        <p:txBody>
          <a:bodyPr/>
          <a:lstStyle/>
          <a:p>
            <a:pPr lvl="0" algn="ctr">
              <a:buNone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 игра </a:t>
            </a:r>
          </a:p>
          <a:p>
            <a:pPr lvl="0" algn="ctr">
              <a:buNone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Где чья мама ?»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	Цель: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Закреплять знания детей о домашних животных и их детенышах.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5122" name="Picture 2" descr="D:\фото пособие\16-02-2023_18-20-40\image-16-02-23-08-19-9.jpeg"/>
          <p:cNvPicPr>
            <a:picLocks noChangeAspect="1" noChangeArrowheads="1"/>
          </p:cNvPicPr>
          <p:nvPr/>
        </p:nvPicPr>
        <p:blipFill>
          <a:blip r:embed="rId2"/>
          <a:srcRect t="3125" r="781" b="10937"/>
          <a:stretch>
            <a:fillRect/>
          </a:stretch>
        </p:blipFill>
        <p:spPr bwMode="auto">
          <a:xfrm>
            <a:off x="1571604" y="2500306"/>
            <a:ext cx="6048396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4525963"/>
          </a:xfrm>
        </p:spPr>
        <p:txBody>
          <a:bodyPr/>
          <a:lstStyle/>
          <a:p>
            <a:pPr lvl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Дидактическое пособие </a:t>
            </a:r>
          </a:p>
          <a:p>
            <a:pPr lvl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«Одень куклу»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 descr="D:\фото пособие\IMG_2046.JPG"/>
          <p:cNvPicPr>
            <a:picLocks noChangeAspect="1" noChangeArrowheads="1"/>
          </p:cNvPicPr>
          <p:nvPr/>
        </p:nvPicPr>
        <p:blipFill>
          <a:blip r:embed="rId2"/>
          <a:srcRect l="8715" t="21892" r="13407" b="19784"/>
          <a:stretch>
            <a:fillRect/>
          </a:stretch>
        </p:blipFill>
        <p:spPr bwMode="auto">
          <a:xfrm>
            <a:off x="4643438" y="2214554"/>
            <a:ext cx="385765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2428868"/>
            <a:ext cx="46434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формировать навык последовательных действий одевания на прогулку. Продолжать учить детей запоминать и называть предметы сезонной одежды, знать ее назначение. </a:t>
            </a:r>
            <a:endParaRPr lang="ru-RU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Дидактическое пособие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«Веселые зайчата»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D:\фото пособие\16-02-2023_18-20-40\image-16-02-23-08-18-6.jpeg"/>
          <p:cNvPicPr>
            <a:picLocks noChangeAspect="1" noChangeArrowheads="1"/>
          </p:cNvPicPr>
          <p:nvPr/>
        </p:nvPicPr>
        <p:blipFill>
          <a:blip r:embed="rId2"/>
          <a:srcRect l="3125" t="11328" r="7812" b="781"/>
          <a:stretch>
            <a:fillRect/>
          </a:stretch>
        </p:blipFill>
        <p:spPr bwMode="auto">
          <a:xfrm>
            <a:off x="5000628" y="1500174"/>
            <a:ext cx="3909087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4282" y="2643182"/>
            <a:ext cx="41434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учить детей группировать 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предметы по цвету,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закреплять знания о понятии  «один-много».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42852"/>
            <a:ext cx="8801072" cy="4525963"/>
          </a:xfrm>
        </p:spPr>
        <p:txBody>
          <a:bodyPr/>
          <a:lstStyle/>
          <a:p>
            <a:pPr lvl="0" algn="ctr">
              <a:buNone/>
            </a:pP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«Веселая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сенсорика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		Цель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формирование и развитие у детей представлений о 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сенсорных эталонах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(цвете, форме, величине, количестве) окружающих предметов, положении в пространстве.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D:\фото пособие\16-02-2023_18-20-40\image-16-02-23-08-18-14.jpeg"/>
          <p:cNvPicPr>
            <a:picLocks noChangeAspect="1" noChangeArrowheads="1"/>
          </p:cNvPicPr>
          <p:nvPr/>
        </p:nvPicPr>
        <p:blipFill>
          <a:blip r:embed="rId2"/>
          <a:srcRect l="1562" t="2344" r="1562"/>
          <a:stretch>
            <a:fillRect/>
          </a:stretch>
        </p:blipFill>
        <p:spPr bwMode="auto">
          <a:xfrm>
            <a:off x="5715008" y="2813728"/>
            <a:ext cx="3008960" cy="4044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D:\фото пособие\16-02-2023_18-20-40\image-16-02-23-08-18-4.jpeg"/>
          <p:cNvPicPr>
            <a:picLocks noChangeAspect="1" noChangeArrowheads="1"/>
          </p:cNvPicPr>
          <p:nvPr/>
        </p:nvPicPr>
        <p:blipFill>
          <a:blip r:embed="rId3"/>
          <a:srcRect l="15624" t="11718" r="7812" b="7422"/>
          <a:stretch>
            <a:fillRect/>
          </a:stretch>
        </p:blipFill>
        <p:spPr bwMode="auto">
          <a:xfrm rot="16200000">
            <a:off x="1214414" y="2500306"/>
            <a:ext cx="3500462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 пособие\16-02-2023_18-20-40\image-16-02-23-08-18-1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5"/>
            <a:ext cx="6357982" cy="4768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растные особенности детей третьего года жизн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Возрастные особенности детей третьего года жизни</Template>
  <TotalTime>2107</TotalTime>
  <Words>127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Возрастные особенности детей третьего года жизни</vt:lpstr>
      <vt:lpstr> Обобщение опыта работы  на тему: «Развитие познавательно-исследовательской деятельности у детей раннего возраста посредством сенсорно-игровых пособий»</vt:lpstr>
      <vt:lpstr>Слайд 2</vt:lpstr>
      <vt:lpstr>Слайд 3</vt:lpstr>
      <vt:lpstr> 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особенности детей 2 – 3 лет.</dc:title>
  <dc:creator>Б.П.Г.</dc:creator>
  <cp:lastModifiedBy>ГлавБух</cp:lastModifiedBy>
  <cp:revision>90</cp:revision>
  <dcterms:created xsi:type="dcterms:W3CDTF">2013-11-18T18:26:32Z</dcterms:created>
  <dcterms:modified xsi:type="dcterms:W3CDTF">2023-02-17T09:23:39Z</dcterms:modified>
</cp:coreProperties>
</file>