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3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4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04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6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058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2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23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3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0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6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3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6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0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6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6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6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06C9F-77DE-4D68-A9D5-47B245BFA464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23DF41-3E7C-4E00-B3EA-2A0BD539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8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0" b="13141"/>
          <a:stretch/>
        </p:blipFill>
        <p:spPr>
          <a:xfrm>
            <a:off x="2887550" y="3455720"/>
            <a:ext cx="6268325" cy="2379843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46927"/>
            <a:ext cx="104027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</a:rPr>
              <a:t>Логоритмика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3600" b="1" dirty="0">
                <a:solidFill>
                  <a:schemeClr val="accent2">
                    <a:lumMod val="75000"/>
                  </a:schemeClr>
                </a:solidFill>
              </a:rPr>
              <a:t>     как средство развития речи </a:t>
            </a:r>
            <a:r>
              <a:rPr lang="ru-RU" altLang="ja-JP" sz="3600" b="1" dirty="0" smtClean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altLang="ja-JP" sz="3600" b="1" dirty="0">
                <a:solidFill>
                  <a:schemeClr val="accent2">
                    <a:lumMod val="75000"/>
                  </a:schemeClr>
                </a:solidFill>
              </a:rPr>
              <a:t> детей раннего 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85805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0" y="122712"/>
            <a:ext cx="8596668" cy="1320800"/>
          </a:xfrm>
        </p:spPr>
        <p:txBody>
          <a:bodyPr/>
          <a:lstStyle/>
          <a:p>
            <a:r>
              <a:rPr lang="ru-RU" dirty="0"/>
              <a:t>Песенки </a:t>
            </a:r>
            <a:r>
              <a:rPr lang="ru-RU" dirty="0" err="1"/>
              <a:t>попевки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261" y="938151"/>
            <a:ext cx="10949048" cy="59198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Ослик, ослик, мы с тобой друзья? Ослик отвечал: «</a:t>
            </a:r>
            <a:r>
              <a:rPr lang="ru-RU" dirty="0" err="1"/>
              <a:t>Иа-иа</a:t>
            </a:r>
            <a:r>
              <a:rPr lang="ru-RU" dirty="0"/>
              <a:t>!»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Слышен плач малыша: «</a:t>
            </a:r>
            <a:r>
              <a:rPr lang="ru-RU" dirty="0" err="1"/>
              <a:t>Уа-уа</a:t>
            </a:r>
            <a:r>
              <a:rPr lang="ru-RU" dirty="0"/>
              <a:t>!» Его мама ушла – «</a:t>
            </a:r>
            <a:r>
              <a:rPr lang="ru-RU" dirty="0" err="1"/>
              <a:t>Уа-уа</a:t>
            </a:r>
            <a:r>
              <a:rPr lang="ru-RU" dirty="0"/>
              <a:t>!»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Скорая помощь быстро мчит,</a:t>
            </a:r>
          </a:p>
          <a:p>
            <a:pPr marL="0" indent="0">
              <a:buNone/>
            </a:pPr>
            <a:r>
              <a:rPr lang="ru-RU" dirty="0"/>
              <a:t>Маячок мигает, машина гудит: «</a:t>
            </a:r>
            <a:r>
              <a:rPr lang="ru-RU" dirty="0" err="1"/>
              <a:t>Иу-иу</a:t>
            </a:r>
            <a:r>
              <a:rPr lang="ru-RU" dirty="0"/>
              <a:t>!»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Слышим </a:t>
            </a:r>
            <a:r>
              <a:rPr lang="ru-RU" dirty="0"/>
              <a:t>песенку козленка.</a:t>
            </a:r>
          </a:p>
          <a:p>
            <a:pPr marL="0" indent="0">
              <a:buNone/>
            </a:pPr>
            <a:r>
              <a:rPr lang="ru-RU" dirty="0"/>
              <a:t>Он заблеял громко-громко: «</a:t>
            </a:r>
            <a:r>
              <a:rPr lang="ru-RU" dirty="0" err="1"/>
              <a:t>Ме-ме-ме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Вот мычит корова:</a:t>
            </a:r>
          </a:p>
          <a:p>
            <a:pPr marL="0" indent="0">
              <a:buNone/>
            </a:pPr>
            <a:r>
              <a:rPr lang="ru-RU" dirty="0"/>
              <a:t>«Молока кому? Му-му-</a:t>
            </a:r>
            <a:r>
              <a:rPr lang="ru-RU" dirty="0" err="1"/>
              <a:t>му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На машине ехали</a:t>
            </a:r>
          </a:p>
          <a:p>
            <a:pPr marL="0" indent="0">
              <a:buNone/>
            </a:pPr>
            <a:r>
              <a:rPr lang="ru-RU" dirty="0"/>
              <a:t>И домой приехали – би-би-би.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" t="17143" r="779" b="13940"/>
          <a:stretch/>
        </p:blipFill>
        <p:spPr>
          <a:xfrm>
            <a:off x="6823601" y="380009"/>
            <a:ext cx="3250944" cy="3360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" r="20356" b="-1109"/>
          <a:stretch/>
        </p:blipFill>
        <p:spPr>
          <a:xfrm>
            <a:off x="8155011" y="3408218"/>
            <a:ext cx="3839067" cy="32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7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8966"/>
            <a:ext cx="8596668" cy="1320800"/>
          </a:xfrm>
        </p:spPr>
        <p:txBody>
          <a:bodyPr/>
          <a:lstStyle/>
          <a:p>
            <a:r>
              <a:rPr lang="ru-RU" dirty="0" smtClean="0"/>
              <a:t>Песенки </a:t>
            </a:r>
            <a:r>
              <a:rPr lang="ru-RU" dirty="0" err="1" smtClean="0"/>
              <a:t>попевки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05" y="949366"/>
            <a:ext cx="8596668" cy="4651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Песенка «Концерт</a:t>
            </a:r>
            <a:r>
              <a:rPr lang="ru-RU" b="1" dirty="0" smtClean="0"/>
              <a:t>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Э-О, Э-О, все к нам, все к нам! Э-О, Э-О, будем начинать</a:t>
            </a:r>
            <a:r>
              <a:rPr lang="ru-RU" dirty="0" smtClean="0"/>
              <a:t>!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 у нас в гостях сегодня – барабан.</a:t>
            </a:r>
          </a:p>
          <a:p>
            <a:pPr marL="0" indent="0">
              <a:buNone/>
            </a:pPr>
            <a:r>
              <a:rPr lang="ru-RU" dirty="0"/>
              <a:t>Для тебя сейчас стучит: «</a:t>
            </a:r>
            <a:r>
              <a:rPr lang="ru-RU" dirty="0" err="1"/>
              <a:t>Бам-бам-бам</a:t>
            </a:r>
            <a:r>
              <a:rPr lang="ru-RU" dirty="0"/>
              <a:t>!» Ты послушай, как играет барабан,</a:t>
            </a:r>
          </a:p>
          <a:p>
            <a:pPr marL="0" indent="0">
              <a:buNone/>
            </a:pPr>
            <a:r>
              <a:rPr lang="ru-RU" dirty="0"/>
              <a:t>А потом соседу передай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Вместе, вместе эту песню, Вместе, вместе будем </a:t>
            </a:r>
            <a:r>
              <a:rPr lang="ru-RU" dirty="0" smtClean="0"/>
              <a:t>напевать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70" y="2706633"/>
            <a:ext cx="2435068" cy="3652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31" y="3853512"/>
            <a:ext cx="4231434" cy="25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3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854" y="137417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Спасибо за внимание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60" y="2880884"/>
            <a:ext cx="5462209" cy="36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9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21130" cy="6858000"/>
          </a:xfrm>
        </p:spPr>
      </p:pic>
    </p:spTree>
    <p:extLst>
      <p:ext uri="{BB962C8B-B14F-4D97-AF65-F5344CB8AC3E}">
        <p14:creationId xmlns:p14="http://schemas.microsoft.com/office/powerpoint/2010/main" val="371713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0" y="0"/>
            <a:ext cx="9096498" cy="6733309"/>
          </a:xfrm>
        </p:spPr>
      </p:pic>
    </p:spTree>
    <p:extLst>
      <p:ext uri="{BB962C8B-B14F-4D97-AF65-F5344CB8AC3E}">
        <p14:creationId xmlns:p14="http://schemas.microsoft.com/office/powerpoint/2010/main" val="135448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6" y="178129"/>
            <a:ext cx="8547818" cy="6410864"/>
          </a:xfrm>
        </p:spPr>
      </p:pic>
    </p:spTree>
    <p:extLst>
      <p:ext uri="{BB962C8B-B14F-4D97-AF65-F5344CB8AC3E}">
        <p14:creationId xmlns:p14="http://schemas.microsoft.com/office/powerpoint/2010/main" val="201730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 соблюдать следующие 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8790"/>
            <a:ext cx="9559196" cy="5320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 smtClean="0"/>
              <a:t>последовательность</a:t>
            </a:r>
            <a:r>
              <a:rPr lang="ru-RU" sz="2000" dirty="0"/>
              <a:t>, постепенное усложнение и повторяемость </a:t>
            </a:r>
            <a:r>
              <a:rPr lang="ru-RU" sz="2000" dirty="0" smtClean="0"/>
              <a:t>материала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должна отрабатываться ритмическая структура слова, и четкое произношение доступных по возрасту </a:t>
            </a:r>
            <a:r>
              <a:rPr lang="ru-RU" sz="2000" dirty="0" smtClean="0"/>
              <a:t>звуков</a:t>
            </a:r>
          </a:p>
          <a:p>
            <a:r>
              <a:rPr lang="ru-RU" sz="2000" dirty="0" smtClean="0"/>
              <a:t>не </a:t>
            </a:r>
            <a:r>
              <a:rPr lang="ru-RU" sz="2000" dirty="0"/>
              <a:t>злоупотребляйте уменьшительно-ласкательными выражениями;</a:t>
            </a:r>
          </a:p>
          <a:p>
            <a:pPr lvl="0"/>
            <a:r>
              <a:rPr lang="ru-RU" sz="2000" dirty="0"/>
              <a:t>говорите с ребенком так, чтобы он видел ваше лицо и артикуляцию;</a:t>
            </a:r>
          </a:p>
          <a:p>
            <a:pPr lvl="0"/>
            <a:r>
              <a:rPr lang="ru-RU" sz="2000" dirty="0"/>
              <a:t>занимайтесь с ребенком эмоционально, радостно, проявляя интерес к  игровому процессу;</a:t>
            </a:r>
          </a:p>
          <a:p>
            <a:r>
              <a:rPr lang="ru-RU" sz="2000" dirty="0"/>
              <a:t>не злоупотребляйте словами «скажи», «повтори», говори», лучше заменить на фразы «давай скажем вместе», «повторяй вместе со мной»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61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0" y="285007"/>
            <a:ext cx="9115439" cy="6115793"/>
          </a:xfrm>
        </p:spPr>
      </p:pic>
    </p:spTree>
    <p:extLst>
      <p:ext uri="{BB962C8B-B14F-4D97-AF65-F5344CB8AC3E}">
        <p14:creationId xmlns:p14="http://schemas.microsoft.com/office/powerpoint/2010/main" val="346941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5" y="115646"/>
            <a:ext cx="9081017" cy="6427658"/>
          </a:xfrm>
        </p:spPr>
      </p:pic>
    </p:spTree>
    <p:extLst>
      <p:ext uri="{BB962C8B-B14F-4D97-AF65-F5344CB8AC3E}">
        <p14:creationId xmlns:p14="http://schemas.microsoft.com/office/powerpoint/2010/main" val="109280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Логопедический массаж и самомассаж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90" y="3158116"/>
            <a:ext cx="5635355" cy="3028929"/>
          </a:xfrm>
        </p:spPr>
      </p:pic>
    </p:spTree>
    <p:extLst>
      <p:ext uri="{BB962C8B-B14F-4D97-AF65-F5344CB8AC3E}">
        <p14:creationId xmlns:p14="http://schemas.microsoft.com/office/powerpoint/2010/main" val="73017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0" y="344385"/>
            <a:ext cx="11139054" cy="66026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Умывалочка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/>
              <a:t>Рано утром на планете Наше солнце ярко светит. Очень важно не забыть Наше личико умыть.</a:t>
            </a:r>
          </a:p>
          <a:p>
            <a:pPr marL="0" indent="0">
              <a:buNone/>
            </a:pPr>
            <a:r>
              <a:rPr lang="ru-RU" dirty="0"/>
              <a:t>  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i="1" dirty="0"/>
              <a:t>Массаж лба.</a:t>
            </a:r>
            <a:r>
              <a:rPr lang="ru-RU" dirty="0"/>
              <a:t>) Умываются лисицы, Умываются коты, Умываются синицы,</a:t>
            </a:r>
          </a:p>
          <a:p>
            <a:pPr marL="0" indent="0">
              <a:buNone/>
            </a:pPr>
            <a:r>
              <a:rPr lang="ru-RU" dirty="0"/>
              <a:t>Чистым должен быть и ты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i="1" dirty="0"/>
              <a:t>Массаж от крыльев носа.</a:t>
            </a:r>
            <a:r>
              <a:rPr lang="ru-RU" dirty="0"/>
              <a:t>) Мишки, панды, и гориллы, И зеленый крокодил</a:t>
            </a:r>
          </a:p>
          <a:p>
            <a:pPr marL="0" indent="0">
              <a:buNone/>
            </a:pPr>
            <a:r>
              <a:rPr lang="ru-RU" dirty="0"/>
              <a:t>Нос намыливают мылом, Чтобы самым чистым был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i="1" dirty="0"/>
              <a:t>Массаж щек.</a:t>
            </a:r>
            <a:r>
              <a:rPr lang="ru-RU" dirty="0"/>
              <a:t>) Вытирают щечки утром И зайчата, и кроты.</a:t>
            </a:r>
          </a:p>
          <a:p>
            <a:pPr marL="0" indent="0">
              <a:buNone/>
            </a:pPr>
            <a:r>
              <a:rPr lang="ru-RU" dirty="0"/>
              <a:t>Поступают звери мудро. Будь же чистеньким и ты.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i="1" dirty="0"/>
              <a:t>Массаж области рта.</a:t>
            </a:r>
            <a:r>
              <a:rPr lang="ru-RU" dirty="0"/>
              <a:t>) Губку верхнюю помоем, Губку нижнюю помоем.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А потом, а потом</a:t>
            </a:r>
          </a:p>
          <a:p>
            <a:pPr marL="0" indent="0">
              <a:buNone/>
            </a:pPr>
            <a:r>
              <a:rPr lang="ru-RU" dirty="0"/>
              <a:t>Рот водичкой сполоснем…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i="1" dirty="0"/>
              <a:t>Массаж шеи.</a:t>
            </a:r>
            <a:r>
              <a:rPr lang="ru-RU" dirty="0"/>
              <a:t>) Полотенце ты возьми, Шейку справа разотри, Шейку слева разотри.</a:t>
            </a:r>
          </a:p>
          <a:p>
            <a:pPr marL="0" indent="0">
              <a:buNone/>
            </a:pPr>
            <a:r>
              <a:rPr lang="ru-RU" dirty="0"/>
              <a:t>Мойтесь, глазки, нос и щечки. Молодцы и сын, и дочка!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93" y="2149433"/>
            <a:ext cx="2895224" cy="34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90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161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メイリオ</vt:lpstr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 соблюдать следующие условия</vt:lpstr>
      <vt:lpstr>Презентация PowerPoint</vt:lpstr>
      <vt:lpstr>Презентация PowerPoint</vt:lpstr>
      <vt:lpstr>Логопедический массаж и самомассаж</vt:lpstr>
      <vt:lpstr>Презентация PowerPoint</vt:lpstr>
      <vt:lpstr>Песенки попевки</vt:lpstr>
      <vt:lpstr>Песенки попевки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10</cp:revision>
  <dcterms:created xsi:type="dcterms:W3CDTF">2024-03-12T05:16:06Z</dcterms:created>
  <dcterms:modified xsi:type="dcterms:W3CDTF">2024-03-12T06:36:49Z</dcterms:modified>
</cp:coreProperties>
</file>