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3" r:id="rId7"/>
    <p:sldId id="264" r:id="rId8"/>
    <p:sldId id="260" r:id="rId9"/>
    <p:sldId id="262" r:id="rId10"/>
    <p:sldId id="266" r:id="rId11"/>
    <p:sldId id="267" r:id="rId12"/>
    <p:sldId id="271" r:id="rId13"/>
    <p:sldId id="270" r:id="rId14"/>
    <p:sldId id="265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2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7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C6E5-81F4-4DD5-AACF-9C17E50E5D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F29A864-D448-4AD7-B8C9-F5AF6E16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706"/>
            <a:ext cx="10515600" cy="38798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</a:t>
            </a:r>
            <a:b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</a:t>
            </a:r>
            <a:r>
              <a:rPr lang="ru-RU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999C898-32D1-47A3-A4EC-CF3D2B2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ТЕХНИКА ИЗОНИТЬ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КАК СРЕДСТВО РАЗВИТИЯ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МЕЛКОЙ МОТОРИКИ ДЕТЕЙ СТАРШЕГО ДОШКОЛЬНОГО ВОЗРАСТА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i="1" dirty="0">
                <a:latin typeface="Times New Roman" panose="02020603050405020304" pitchFamily="18" charset="0"/>
              </a:rPr>
              <a:t>Воспитатель: </a:t>
            </a:r>
            <a:r>
              <a:rPr lang="ru-RU" sz="3600" b="1" i="1" dirty="0" err="1">
                <a:latin typeface="Times New Roman" panose="02020603050405020304" pitchFamily="18" charset="0"/>
              </a:rPr>
              <a:t>Османова</a:t>
            </a:r>
            <a:r>
              <a:rPr lang="ru-RU" sz="3600" b="1" i="1" dirty="0">
                <a:latin typeface="Times New Roman" panose="02020603050405020304" pitchFamily="18" charset="0"/>
              </a:rPr>
              <a:t> Г. В.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CEC4E4-DB4B-45DE-9F5B-ECA79D87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" y="4254853"/>
            <a:ext cx="2480733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3563" y="554904"/>
            <a:ext cx="10515600" cy="90949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детям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545" y="1690688"/>
            <a:ext cx="11845637" cy="44862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таких качеств, как настойчивость, умение доводить начатое дело до конца,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аккуратность, усидчивость, т.е. способствует развитию личности ребенка;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детей своими результатами. Воспитанники  испытывают радость от сделанной своими руками картинки, закладки, панно;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меньшее удовольствие доставляет изготовление подарков для друзей, взрослых.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4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0267" y="474345"/>
            <a:ext cx="114607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Необходимо заинтересовать детей этим видом прикладного искусства;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рассказать им о разных способах изображения предметов: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  сравнить все виды;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 рассмотреть переплетение нитей на лицевой стороне;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сравнить лицевую сторону с изнанкой;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отметить особенности расположения нитей на лицевой и изнаночной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стороне;</a:t>
            </a:r>
            <a:endParaRPr lang="ru-RU" sz="2800" b="0" i="0" dirty="0">
              <a:solidFill>
                <a:srgbClr val="111115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познакомить детей с инструментами и материалами для работы с </a:t>
            </a:r>
          </a:p>
          <a:p>
            <a:pPr lvl="0"/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изонитью, показать, как ими пользоваться;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  приступить к выполнению простейших рисунков в технике изонить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 вместе с детьми, действуя при этом медленно и последовательно 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     объясняя каждое действие.  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227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711" y="959767"/>
            <a:ext cx="114607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 Воспитатель не должен выполнять работу за ребенка.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Он советует, напоминает, о чем говорилось ранее, задает вопросы, показывает приемы на своей работе.    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Большое значение имеет пример сверстника.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Можно посоветовать обратиться к помощи товарища, у которого работа лучше спорится.</a:t>
            </a:r>
          </a:p>
          <a:p>
            <a:endParaRPr lang="ru-RU" sz="2800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Главное – 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не забывать о технике безопасности.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BBD26C-08CC-4B86-B7FE-8111A6F1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87" y="3216058"/>
            <a:ext cx="4462949" cy="29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711" y="959767"/>
            <a:ext cx="11460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87EAE9-6DD9-4B34-B554-D808619E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90688"/>
            <a:ext cx="4267200" cy="291465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B7FCB71-B00C-4BEA-96EB-F711E0E1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D1777DB-64DE-426B-A0FB-2C2D7DB2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778933"/>
            <a:ext cx="6804378" cy="539803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  бумага или картон. 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Нитки. Лучше подойдут для работы специальные нити для вышивания — мулине.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Карандаш.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Ножницы.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Шило.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Иглы различных номеров.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Подложка. Она нужна при прокалывании отверстий.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Линейка.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Циркуль.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Клей.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Напёрсток.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Крепёж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2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218" y="817275"/>
            <a:ext cx="10335491" cy="249396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осуществляется в виде проведения выставок творческих работ воспитанников, участие в конкурсах детского творчества на муниципальном, региональном уровнях.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51717" r="10943" b="16565"/>
          <a:stretch/>
        </p:blipFill>
        <p:spPr>
          <a:xfrm>
            <a:off x="387927" y="2223655"/>
            <a:ext cx="3948545" cy="2175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4849" r="20640" b="57373"/>
          <a:stretch/>
        </p:blipFill>
        <p:spPr>
          <a:xfrm>
            <a:off x="8982508" y="1808017"/>
            <a:ext cx="2964872" cy="2590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28" y="2852155"/>
            <a:ext cx="4355523" cy="3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218" y="817275"/>
            <a:ext cx="10335491" cy="4180610"/>
          </a:xfrm>
        </p:spPr>
        <p:txBody>
          <a:bodyPr>
            <a:normAutofit/>
          </a:bodyPr>
          <a:lstStyle/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не боятся трудностей!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5FE7F-32E9-464D-82F0-57F737B04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824868"/>
            <a:ext cx="9764889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мысли»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2463747-0F74-4C2F-8DB4-CF4DE7710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557" y="4298774"/>
            <a:ext cx="4583288" cy="16557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i="1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0049F8-21C7-4E67-8E85-80F0EB1F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1786" y="3489510"/>
            <a:ext cx="2936524" cy="31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r>
              <a:rPr lang="ru-RU" sz="3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C8CACCD-83E3-41C8-B229-0EA4EAED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162756"/>
            <a:ext cx="11571111" cy="51364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воспитатель, я вижу актуальность данной проблемы на современном этапе при подготовке дошкольников к письму. На первом этапе обучения в школе, дети часто испытывают затруднения с письмом: быстро устает рука, теряется рабочая строчка, не получается правильное написание букв.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обусловлено неразвитостью мелкой моторики пальцев руки и недостаточной сформированностью зрительно-двигательной координации.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основных проблем - недостаточное развитие мелкой моторики рук.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во многом тормозит не только сам процесс творчества, но и общий уровень сенсорного развития, особенно - мышление и речи.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10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578" y="0"/>
            <a:ext cx="11638844" cy="5384800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Начиная со старшего дошкольного возраста – 5-6 лет я открываю по вечерам вне непосредственно организованной образовательной деятельности мастерскую «Волшебная ниточка». Я распахиваю детям дверь в интересный, красивый и творческий мир изонити – вышивание на картонной плоскости нитками. Сколько возможностей по развитию детей дает эта интереснейшая техника. </a:t>
            </a:r>
          </a:p>
        </p:txBody>
      </p:sp>
    </p:spTree>
    <p:extLst>
      <p:ext uri="{BB962C8B-B14F-4D97-AF65-F5344CB8AC3E}">
        <p14:creationId xmlns:p14="http://schemas.microsoft.com/office/powerpoint/2010/main" val="116079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Что такое мелкая моторика?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6255" y="1149927"/>
            <a:ext cx="11187545" cy="47637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Это система разнообразных движений, в которых участвуют мелкие мышцы кисти руки. Для этого требуется специальная тренировка.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Если кисть ребёнка развита хорошо, писать он будет красиво, чётко, легко.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Мелкая моторика влияет на многие важные процессы в развитии ребенка: речевые способности, внимание, мышление, координацию в пространстве, наблюдательность, память (зрительную и двигательную), концентрацию и воображение.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Центры головного мозга, отвечающие за эти способности, непосредственно связаны с пальцами и их нервными окончаниями.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Техника </a:t>
            </a:r>
            <a:r>
              <a:rPr lang="ru-RU" dirty="0" err="1">
                <a:solidFill>
                  <a:srgbClr val="111115"/>
                </a:solidFill>
                <a:latin typeface="Times New Roman" panose="02020603050405020304" pitchFamily="18" charset="0"/>
              </a:rPr>
              <a:t>изонить</a:t>
            </a: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 требует ловких действий, следовательно, способствует развитию мелкой моторики, что в свою очередь благотворно влияет на речевые зоны коры головного мозга.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В процессе систематического труда рука приобретает уверенность, оттачивается точность.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8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«</a:t>
            </a:r>
            <a:r>
              <a:rPr lang="ru-RU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</a:t>
            </a:r>
            <a:r>
              <a:rPr lang="ru-RU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9382" y="1825625"/>
            <a:ext cx="11104418" cy="435133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рукоделия, дающий возможность проявить творческую индивидуальность исполнения, фантазию;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напоминающая вышивание;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создании художественного образа путем пересечения цветных нитей на картоне.</a:t>
            </a:r>
          </a:p>
        </p:txBody>
      </p:sp>
    </p:spTree>
    <p:extLst>
      <p:ext uri="{BB962C8B-B14F-4D97-AF65-F5344CB8AC3E}">
        <p14:creationId xmlns:p14="http://schemas.microsoft.com/office/powerpoint/2010/main" val="28867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78" y="1343951"/>
            <a:ext cx="11853333" cy="36449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проявляли устойчивый интерес не только девочки, но и мальчики.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Видя интерес детей к плетению, я составила перспективный план, куда включила игры-занятия, дидактические игры.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 планировала работу так, чтобы учитывать особенности детей, начиная с простого переходить к более сложному.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490" y="3510844"/>
            <a:ext cx="11650132" cy="2144889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По наблюдениям для лучшей работы необходима помощь родителей. </a:t>
            </a:r>
          </a:p>
          <a:p>
            <a:pPr algn="l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Для этого с родителями проводились мастер-классы, где родители познакомились с поделками, научились 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«азбуке»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плетения.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6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1814C-0C39-4974-9C3E-8945F956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 РАБОТЕ   Я   ИСПОЛЬЗУЮ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508B3B4-5199-47BE-AF9D-893AB59A6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25711">
            <a:off x="670615" y="1582048"/>
            <a:ext cx="3341981" cy="462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EFC3B7-5A39-46E9-AB2C-2422883A3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6085">
            <a:off x="4384582" y="1863740"/>
            <a:ext cx="3321111" cy="333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83BD9A-F93B-4142-97D1-4FEE4CE4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882">
            <a:off x="8216894" y="1854079"/>
            <a:ext cx="34575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3563" y="554904"/>
            <a:ext cx="10515600" cy="90949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детям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545" y="1690688"/>
            <a:ext cx="11845637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 детей наглядно-образное и логическое мышление, творческое воображение, память, точность движения пальцев рук;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творческий потенциал ребенка: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работы необходимо запоминать этапы, приемы и способы натяжения нитей, что совершенствует трудовые умения, формирует культуру труда. расширяет круг знаний;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интерес к культуре декоративно- прикладного искусства;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расширяет представление об окружающем мире, учит их внимательно вглядываться в различные предметы, видеть конструктивные;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над любой поделкой, требует выполнения части, сохранять целостность восприятия при создании трудовых операций в определенной геометрического узора. последовательности, а значит, учит детей работать по плану, соблюдая последовательность выполнения стежков.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0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589</Words>
  <Application>Microsoft Office PowerPoint</Application>
  <PresentationFormat>Произвольный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МАСТЕР- КЛАСС  для педагогов г.Орска </vt:lpstr>
      <vt:lpstr>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мысли» </vt:lpstr>
      <vt:lpstr>Актуальность темы      </vt:lpstr>
      <vt:lpstr>    Начиная со старшего дошкольного возраста – 5-6 лет я открываю по вечерам вне непосредственно организованной образовательной деятельности мастерскую «Волшебная ниточка». Я распахиваю детям дверь в интересный, красивый и творческий мир изонити – вышивание на картонной плоскости нитками. Сколько возможностей по развитию детей дает эта интереснейшая техника. </vt:lpstr>
      <vt:lpstr>Что такое мелкая моторика? </vt:lpstr>
      <vt:lpstr> Что такое «изонить»?</vt:lpstr>
      <vt:lpstr>    К занятиям изонитью проявляли устойчивый интерес не только девочки, но и мальчики.   Видя интерес детей к плетению, я составила перспективный план, куда включила игры-занятия, дидактические игры.      Я планировала работу так, чтобы учитывать особенности детей, начиная с простого переходить к более сложному.   </vt:lpstr>
      <vt:lpstr>В СВОЕЙ  РАБОТЕ   Я   ИСПОЛЬЗУЮ </vt:lpstr>
      <vt:lpstr>Что даёт детям</vt:lpstr>
      <vt:lpstr>Что даёт детям</vt:lpstr>
      <vt:lpstr>Презентация PowerPoint</vt:lpstr>
      <vt:lpstr>Презентация PowerPoint</vt:lpstr>
      <vt:lpstr>Что необходимо?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МДОАУ №120</cp:lastModifiedBy>
  <cp:revision>17</cp:revision>
  <dcterms:created xsi:type="dcterms:W3CDTF">2020-10-29T00:35:21Z</dcterms:created>
  <dcterms:modified xsi:type="dcterms:W3CDTF">2020-11-02T09:08:57Z</dcterms:modified>
</cp:coreProperties>
</file>