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80" r:id="rId4"/>
    <p:sldId id="28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B6A7EE4-E288-461A-B1CB-CABE4C12354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9D6BF6-1BAF-4AEA-8DF3-C6945D7F3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по изготовлению игры В.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«Прозрачный квадрат»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473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Старший воспитатель высшей квалификационной категории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МДОАУ «Детский сад №106» г. Орска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Маркова Юлия Георгиевна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Муниципальное дошкольное образовательное автономное</a:t>
            </a:r>
          </a:p>
          <a:p>
            <a:pPr algn="ctr">
              <a:buNone/>
            </a:pPr>
            <a:r>
              <a:rPr lang="ru-RU" b="1" dirty="0" smtClean="0"/>
              <a:t> учреждение «Детский сад № 106 «Анютины глазки» </a:t>
            </a:r>
          </a:p>
          <a:p>
            <a:pPr algn="ctr">
              <a:buNone/>
            </a:pPr>
            <a:r>
              <a:rPr lang="ru-RU" b="1" dirty="0" smtClean="0"/>
              <a:t>комбинированного вида» г. Орска</a:t>
            </a:r>
          </a:p>
        </p:txBody>
      </p:sp>
      <p:pic>
        <p:nvPicPr>
          <p:cNvPr id="1026" name="Picture 2" descr="C:\Users\Future\Desktop\Прозрачный квадрат\Новая папка\661852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944216" cy="1944216"/>
          </a:xfrm>
          <a:prstGeom prst="rect">
            <a:avLst/>
          </a:prstGeom>
          <a:noFill/>
        </p:spPr>
      </p:pic>
      <p:pic>
        <p:nvPicPr>
          <p:cNvPr id="1027" name="Picture 3" descr="C:\Users\Future\Desktop\Прозрачный квадрат\Новая папка\18831067309f651e762437a7c57f43b2.jpg"/>
          <p:cNvPicPr>
            <a:picLocks noChangeAspect="1" noChangeArrowheads="1"/>
          </p:cNvPicPr>
          <p:nvPr/>
        </p:nvPicPr>
        <p:blipFill>
          <a:blip r:embed="rId3" cstate="print"/>
          <a:srcRect t="28024" b="10442"/>
          <a:stretch>
            <a:fillRect/>
          </a:stretch>
        </p:blipFill>
        <p:spPr bwMode="auto">
          <a:xfrm>
            <a:off x="323528" y="5805264"/>
            <a:ext cx="3672408" cy="84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153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Пластина имеет такой вид.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Количество пластин 2 шт.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1" t="39180" r="29333" b="52085"/>
          <a:stretch/>
        </p:blipFill>
        <p:spPr bwMode="auto">
          <a:xfrm>
            <a:off x="748144" y="2708920"/>
            <a:ext cx="7856303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350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Пластина имеет такой вид.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Количество пластин 2 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fs00.infourok.ru/images/doc/249/253652/hello_html_7d06acd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42" t="30688" r="29287" b="60546"/>
          <a:stretch/>
        </p:blipFill>
        <p:spPr bwMode="auto">
          <a:xfrm>
            <a:off x="323528" y="2636912"/>
            <a:ext cx="86409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923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Пластина имеет вид.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Количество пластин 3 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3" t="23654" r="30631" b="67915"/>
          <a:stretch/>
        </p:blipFill>
        <p:spPr bwMode="auto">
          <a:xfrm>
            <a:off x="539552" y="2924944"/>
            <a:ext cx="820891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350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Пластины имеют такой вид.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Количество пластин 5 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73" t="16831" r="30631" b="75542"/>
          <a:stretch/>
        </p:blipFill>
        <p:spPr bwMode="auto">
          <a:xfrm>
            <a:off x="467544" y="2852936"/>
            <a:ext cx="835292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83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Количество пластин 5 шт.</a:t>
            </a:r>
            <a:endParaRPr lang="ru-RU" sz="3200" b="1" dirty="0"/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7" t="9606" r="29956" b="83168"/>
          <a:stretch/>
        </p:blipFill>
        <p:spPr bwMode="auto">
          <a:xfrm>
            <a:off x="467544" y="3212976"/>
            <a:ext cx="820891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931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Количество пластин 9 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0" t="1576" r="34004" b="88789"/>
          <a:stretch/>
        </p:blipFill>
        <p:spPr bwMode="auto">
          <a:xfrm>
            <a:off x="1259632" y="2132856"/>
            <a:ext cx="619268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011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игре «Прозрачный квадрат» имеется книга-сказка с описанием правил игры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" name="Объект 3" descr="http://fs1.ppt4web.ru/images/11158/87900/640/img2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3" r="10946" b="6895"/>
          <a:stretch/>
        </p:blipFill>
        <p:spPr bwMode="auto">
          <a:xfrm>
            <a:off x="2895600" y="1916832"/>
            <a:ext cx="4844752" cy="39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286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1"/>
                </a:solidFill>
              </a:rPr>
              <a:t>М</a:t>
            </a:r>
            <a:r>
              <a:rPr lang="ru-RU" sz="2800" b="1" dirty="0" smtClean="0">
                <a:solidFill>
                  <a:schemeClr val="tx1"/>
                </a:solidFill>
              </a:rPr>
              <a:t>ожно составлять фигуры по схемам.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Объект 5" descr="http://fs1.ppt4web.ru/images/11158/87900/640/img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316416" cy="406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653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grudom.ru/wp-content/uploads/2009/06/voskobovich16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0405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856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Методические пособия с заданиями  для игры «Прозрачный квадрат».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Объект 3" descr="http://www.mstrana.ru/_mod_files/ce_images/eshop/dsc0909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9149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5" descr="http://www.mstrana.ru/_mod_files/ce_images/eshop/dsc09097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22"/>
          <a:stretch/>
        </p:blipFill>
        <p:spPr bwMode="auto">
          <a:xfrm>
            <a:off x="4572000" y="1988840"/>
            <a:ext cx="40324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127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s1.ppt4web.ru/images/11158/87900/640/img2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8" t="-27" r="13957" b="8509"/>
          <a:stretch/>
        </p:blipFill>
        <p:spPr bwMode="auto">
          <a:xfrm>
            <a:off x="2411760" y="1556792"/>
            <a:ext cx="468052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изготовить «Прозрачный квадрат» </a:t>
            </a:r>
            <a:r>
              <a:rPr lang="ru-RU" sz="2800" b="1" dirty="0" err="1" smtClean="0">
                <a:solidFill>
                  <a:schemeClr val="tx1"/>
                </a:solidFill>
              </a:rPr>
              <a:t>В.Воскобовича</a:t>
            </a:r>
            <a:r>
              <a:rPr lang="ru-RU" sz="2800" b="1" dirty="0" smtClean="0">
                <a:solidFill>
                  <a:schemeClr val="tx1"/>
                </a:solidFill>
              </a:rPr>
              <a:t> своими руками.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7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Задания могут быть разные.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Развивающая игра </a:t>
            </a:r>
            <a:r>
              <a:rPr lang="ru-RU" dirty="0" err="1" smtClean="0"/>
              <a:t>Воскобовича</a:t>
            </a:r>
            <a:r>
              <a:rPr lang="ru-RU" dirty="0" smtClean="0"/>
              <a:t> В. В. «</a:t>
            </a:r>
            <a:r>
              <a:rPr lang="ru-RU" dirty="0" err="1" smtClean="0"/>
              <a:t>Прозразный</a:t>
            </a:r>
            <a:r>
              <a:rPr lang="ru-RU" dirty="0" smtClean="0"/>
              <a:t> квадрат, или «Нетающие льдинки». Из прозрачных квадратов можно складывать: разные по величине геометрические фигуры: квадраты, треугольники, трапеции, прямоугольники, ромбы, различные многоугольники; разные фигуры по схемам птиц, животных, транспорт, посуду, одежду, обувь и д. А вы в своей работе используете эту игру? Делюсь схемами, в пособии они очень мелкие.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39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Можно накладывать квадраты друг на друга,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а можно прикладывать их рядом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panfelka.ucoz.ru/_bl/0/11819148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2088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642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635896" y="1126786"/>
            <a:ext cx="5328592" cy="5542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73E87"/>
                </a:solidFill>
                <a:ea typeface="+mj-ea"/>
                <a:cs typeface="+mj-cs"/>
              </a:rPr>
              <a:t>«</a:t>
            </a:r>
            <a:r>
              <a:rPr lang="ru-RU" sz="4000" b="1" i="1" dirty="0">
                <a:solidFill>
                  <a:srgbClr val="073E87"/>
                </a:solidFill>
                <a:ea typeface="+mj-ea"/>
                <a:cs typeface="+mj-cs"/>
              </a:rPr>
              <a:t>Прозрачный квадрат</a:t>
            </a:r>
            <a:r>
              <a:rPr lang="ru-RU" sz="4000" b="1" i="1" dirty="0" smtClean="0">
                <a:solidFill>
                  <a:srgbClr val="073E87"/>
                </a:solidFill>
                <a:ea typeface="+mj-ea"/>
                <a:cs typeface="+mj-cs"/>
              </a:rPr>
              <a:t>» - прекрасная </a:t>
            </a:r>
            <a:r>
              <a:rPr lang="ru-RU" sz="4000" b="1" dirty="0" smtClean="0">
                <a:solidFill>
                  <a:srgbClr val="073E87"/>
                </a:solidFill>
                <a:ea typeface="+mj-ea"/>
                <a:cs typeface="+mj-cs"/>
              </a:rPr>
              <a:t>возможность увлекательно и с пользой провести время с ребёнком.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73E87"/>
                </a:solidFill>
                <a:latin typeface="Mistral" pitchFamily="66" charset="0"/>
              </a:rPr>
              <a:t>Желаю успехов!</a:t>
            </a:r>
            <a:endParaRPr lang="ru-RU" sz="6000" dirty="0">
              <a:latin typeface="Mistral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29600" cy="9366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endParaRPr lang="ru-RU" b="1" dirty="0"/>
          </a:p>
        </p:txBody>
      </p:sp>
      <p:pic>
        <p:nvPicPr>
          <p:cNvPr id="1027" name="Picture 3" descr="D:\разное\картинки\cff0b5156da111e5aaf574d4352ba423_a2630e556e7611e5aaf574d4352ba423-480x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8" r="6364"/>
          <a:stretch/>
        </p:blipFill>
        <p:spPr bwMode="auto">
          <a:xfrm>
            <a:off x="179512" y="1126786"/>
            <a:ext cx="3456384" cy="52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8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smtClean="0"/>
              <a:t> </a:t>
            </a:r>
            <a:r>
              <a:rPr lang="ru-RU" sz="4400" b="1" dirty="0" smtClean="0"/>
              <a:t>развиваем: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- память, 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-внимание ,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- логическое мышление,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- сенсорные и творческие       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способности.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Играя, в «Прозрачный квадрат»</a:t>
            </a:r>
          </a:p>
        </p:txBody>
      </p:sp>
    </p:spTree>
    <p:extLst>
      <p:ext uri="{BB962C8B-B14F-4D97-AF65-F5344CB8AC3E}">
        <p14:creationId xmlns:p14="http://schemas.microsoft.com/office/powerpoint/2010/main" xmlns="" val="196903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r>
              <a:rPr lang="ru-RU" sz="4400" b="1" dirty="0" smtClean="0"/>
              <a:t>форма,</a:t>
            </a:r>
          </a:p>
          <a:p>
            <a:r>
              <a:rPr lang="ru-RU" sz="4400" b="1" dirty="0" smtClean="0"/>
              <a:t> величина,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соотношение  целого и частей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Играя, знакомимся с понятиями: 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1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Для изготовления нам понадобятся: толстая прозрачная пленка, бумага самоклеющаяся голубого или синего цвета, ножницы, линейка, карандаш.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www.maam.ru/upload/blogs/9809d15eb8213f6edf2b0b44b797e923.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5678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12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7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Игра «Прозрачный квадрат» состоит из 30 пластинок размером6, 7  * 6,7 см. Одна из  пластин полностью покрыта самоклеющейся голубой или синей бумагой. Количество таких пластин 1шт.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2" t="82668" r="28972" b="-732"/>
          <a:stretch/>
        </p:blipFill>
        <p:spPr bwMode="auto">
          <a:xfrm>
            <a:off x="1259632" y="2204864"/>
            <a:ext cx="6264696" cy="350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280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94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Другая пластина имеет такой вид  ( в самоклеющейся  бумаге голубого или синего цвета вырезан треугольник  в верхнем правом углу). Количество таких пластин 1 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8" t="68575" r="27707" b="17668"/>
          <a:stretch/>
        </p:blipFill>
        <p:spPr bwMode="auto">
          <a:xfrm>
            <a:off x="1259632" y="3212976"/>
            <a:ext cx="7128792" cy="306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175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Пластина вся синяя или голубая с прозрачным правым верхним углом. Количество таких пластин 1шт.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4" t="57580" r="29013" b="31777"/>
          <a:stretch/>
        </p:blipFill>
        <p:spPr bwMode="auto">
          <a:xfrm>
            <a:off x="827584" y="2924944"/>
            <a:ext cx="7200800" cy="3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863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Пластина имеет такой вид. Количество таких пластин 1шт.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fs00.infourok.ru/images/doc/249/253652/hello_html_7d06acd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3" t="47450" r="27716" b="41940"/>
          <a:stretch/>
        </p:blipFill>
        <p:spPr bwMode="auto">
          <a:xfrm>
            <a:off x="467544" y="2852936"/>
            <a:ext cx="7920880" cy="324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0858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381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Мастер-класс по изготовлению игры В. Воскобовича «Прозрачный квадрат»</vt:lpstr>
      <vt:lpstr>Как изготовить «Прозрачный квадрат» В.Воскобовича своими руками.</vt:lpstr>
      <vt:lpstr>Играя, в «Прозрачный квадрат»</vt:lpstr>
      <vt:lpstr>Играя, знакомимся с понятиями:  </vt:lpstr>
      <vt:lpstr>Для изготовления нам понадобятся: толстая прозрачная пленка, бумага самоклеющаяся голубого или синего цвета, ножницы, линейка, карандаш.</vt:lpstr>
      <vt:lpstr> Игра «Прозрачный квадрат» состоит из 30 пластинок размером6, 7  * 6,7 см. Одна из  пластин полностью покрыта самоклеющейся голубой или синей бумагой. Количество таких пластин 1шт.</vt:lpstr>
      <vt:lpstr>Другая пластина имеет такой вид  ( в самоклеющейся  бумаге голубого или синего цвета вырезан треугольник  в верхнем правом углу). Количество таких пластин 1 шт.</vt:lpstr>
      <vt:lpstr>Пластина вся синяя или голубая с прозрачным правым верхним углом. Количество таких пластин 1шт.</vt:lpstr>
      <vt:lpstr>Пластина имеет такой вид. Количество таких пластин 1шт.</vt:lpstr>
      <vt:lpstr>Пластина имеет такой вид.  Количество пластин 2 шт. </vt:lpstr>
      <vt:lpstr>Пластина имеет такой вид.  Количество пластин 2 шт.</vt:lpstr>
      <vt:lpstr>Пластина имеет вид. Количество пластин 3 шт.</vt:lpstr>
      <vt:lpstr>Пластины имеют такой вид.  Количество пластин 5 шт.</vt:lpstr>
      <vt:lpstr>Количество пластин 5 шт.</vt:lpstr>
      <vt:lpstr>Количество пластин 9 шт.</vt:lpstr>
      <vt:lpstr>В игре «Прозрачный квадрат» имеется книга-сказка с описанием правил игры</vt:lpstr>
      <vt:lpstr> Можно составлять фигуры по схемам.</vt:lpstr>
      <vt:lpstr>Слайд 18</vt:lpstr>
      <vt:lpstr>Методические пособия с заданиями  для игры «Прозрачный квадрат».</vt:lpstr>
      <vt:lpstr>Задания могут быть разные.</vt:lpstr>
      <vt:lpstr>Можно накладывать квадраты друг на друга,  а можно прикладывать их рядом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изготовлению игры В. Воскобовича «Прозрачный квадрат»</dc:title>
  <dc:creator>Артем</dc:creator>
  <cp:lastModifiedBy>Future</cp:lastModifiedBy>
  <cp:revision>28</cp:revision>
  <dcterms:created xsi:type="dcterms:W3CDTF">2016-11-17T04:52:03Z</dcterms:created>
  <dcterms:modified xsi:type="dcterms:W3CDTF">2024-11-13T19:24:40Z</dcterms:modified>
</cp:coreProperties>
</file>