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2323-2180-4681-89CF-4FBF7838216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FDE3-C082-4FCD-A9C1-5602CBF84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2323-2180-4681-89CF-4FBF7838216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FDE3-C082-4FCD-A9C1-5602CBF84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2323-2180-4681-89CF-4FBF7838216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FDE3-C082-4FCD-A9C1-5602CBF84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2323-2180-4681-89CF-4FBF7838216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FDE3-C082-4FCD-A9C1-5602CBF84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2323-2180-4681-89CF-4FBF7838216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FDE3-C082-4FCD-A9C1-5602CBF84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2323-2180-4681-89CF-4FBF7838216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FDE3-C082-4FCD-A9C1-5602CBF84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2323-2180-4681-89CF-4FBF7838216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FDE3-C082-4FCD-A9C1-5602CBF84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2323-2180-4681-89CF-4FBF7838216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FDE3-C082-4FCD-A9C1-5602CBF84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2323-2180-4681-89CF-4FBF7838216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FDE3-C082-4FCD-A9C1-5602CBF84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2323-2180-4681-89CF-4FBF7838216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FDE3-C082-4FCD-A9C1-5602CBF84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2323-2180-4681-89CF-4FBF7838216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9FDE3-C082-4FCD-A9C1-5602CBF84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62323-2180-4681-89CF-4FBF78382161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9FDE3-C082-4FCD-A9C1-5602CBF84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7224" y="1142984"/>
            <a:ext cx="746069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Мастер-класс для педагогов ДОО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«Использование техники 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Друдлы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развития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креативного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мышления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дошкольников»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Друдл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429000"/>
            <a:ext cx="4643470" cy="25393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Анимация спасибо за внимание скачать бесплатно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7782098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42910" y="714356"/>
            <a:ext cx="77152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Креативное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мышление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играет огромную роль в жизни человека, ведь все современные изобретения являются результатом нестандартного подхода к привычным вещам.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задействуется во множестве сфер профессиональной деятельности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 области науки и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искусстве и творчестве, в рекламе и маркетинге.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это противоположность шаблонного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мышления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Развиваем творческое мышление подрост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929066"/>
            <a:ext cx="4572032" cy="27307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1000108"/>
            <a:ext cx="850112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 мастер – класса</a:t>
            </a:r>
            <a:r>
              <a:rPr kumimoji="0" lang="ru-RU" sz="2400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повышение мотивации у педагогов</a:t>
            </a:r>
            <a:r>
              <a:rPr kumimoji="0" lang="ru-RU" sz="2400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Использованию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технологии,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способствующей развитию творческих способностей у детей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дошкольного возраста.</a:t>
            </a:r>
            <a:endParaRPr kumimoji="0" lang="ru-RU" sz="2400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систематизировать знания педагогов об использовании технологии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друдлы</a:t>
            </a:r>
            <a:r>
              <a:rPr kumimoji="0" lang="ru-RU" sz="2400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образовательной деятельности;</a:t>
            </a:r>
            <a:endParaRPr kumimoji="0" lang="ru-RU" sz="2400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создать условия для активного взаимодействия мастер</a:t>
            </a:r>
            <a:r>
              <a:rPr lang="ru-RU" sz="2400" baseline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участников </a:t>
            </a:r>
            <a:r>
              <a:rPr kumimoji="0" lang="ru-RU" sz="2400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 – класса;</a:t>
            </a:r>
            <a:endParaRPr kumimoji="0" lang="ru-RU" sz="2400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содействовать практическому освоению техники </a:t>
            </a:r>
            <a:r>
              <a:rPr kumimoji="0" lang="ru-RU" sz="2400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друдлы</a:t>
            </a:r>
            <a:r>
              <a:rPr kumimoji="0" lang="ru-RU" sz="2400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работе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воспитателя</a:t>
            </a:r>
            <a:endParaRPr kumimoji="0" lang="ru-RU" sz="2400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302359"/>
            <a:ext cx="792958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друдлов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можно заставить работать мозг, потренировать воображение, расширить словарный запас,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развить мелкую моторику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умение вести диалог и получить эмоциональный эффект.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Друдлы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это интересное изобретение американского автора-юмориста Роджера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Прайса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продюсера Леонарда Стерна, предложенное ими в 1950-х годах.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droodle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происходит, 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комбинация трех слов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doodle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(каракули,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drawing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(рисунок,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riddle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(загадка)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Даже само название изобретения целиком отражает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креативное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мышление своих авторов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642918"/>
            <a:ext cx="800105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Смысл 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друдлов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как можно больше придумать вариантов видения картинки. Ответы могут быть смешными, странными, невероятными или банальными. Отличительная особенность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техники – в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друдлах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правильного ответа просто не существует. Здесь отмечается самый оригинальный и необычный ответ. 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Друдлы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заставляют мозг переработать большой объём информации, чтобы соотнести образ с абстрактными рисунками.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sun9-5.userapi.com/impg/JAcgAU-yH2djp7NsV-RTavdW_2Z_mep4oj4yhw/IftkZNMsbOw.jpg?size=2560x1920&amp;quality=95&amp;sign=f0572611fef60b7f956eb4074188304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3844921" cy="2883691"/>
          </a:xfrm>
          <a:prstGeom prst="rect">
            <a:avLst/>
          </a:prstGeom>
          <a:noFill/>
        </p:spPr>
      </p:pic>
      <p:pic>
        <p:nvPicPr>
          <p:cNvPr id="4100" name="Picture 4" descr="https://sun9-51.userapi.com/impg/ypnl7qArThJvhiZa6sWblXTMDfg8Qi9lMGhzGA/_DrCXzT8rtY.jpg?size=2560x1920&amp;quality=95&amp;sign=d2dc944a97fd10dd15a64abd18a4c9c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357562"/>
            <a:ext cx="4381531" cy="3286148"/>
          </a:xfrm>
          <a:prstGeom prst="rect">
            <a:avLst/>
          </a:prstGeom>
          <a:noFill/>
        </p:spPr>
      </p:pic>
      <p:pic>
        <p:nvPicPr>
          <p:cNvPr id="4102" name="Picture 6" descr="https://sun9-20.userapi.com/impg/bTfCW_QYmXirxwK_DZJKaZl-UbyB7vV4txcm8A/5wsMkPM4cbM.jpg?size=1620x2160&amp;quality=95&amp;sign=fcb6c305f6d6cb979078adcbabe9f296&amp;type=album"/>
          <p:cNvPicPr>
            <a:picLocks noChangeAspect="1" noChangeArrowheads="1"/>
          </p:cNvPicPr>
          <p:nvPr/>
        </p:nvPicPr>
        <p:blipFill>
          <a:blip r:embed="rId5" cstate="print"/>
          <a:srcRect b="24286"/>
          <a:stretch>
            <a:fillRect/>
          </a:stretch>
        </p:blipFill>
        <p:spPr bwMode="auto">
          <a:xfrm>
            <a:off x="5357818" y="357166"/>
            <a:ext cx="2714644" cy="2666430"/>
          </a:xfrm>
          <a:prstGeom prst="rect">
            <a:avLst/>
          </a:prstGeom>
          <a:noFill/>
        </p:spPr>
      </p:pic>
      <p:pic>
        <p:nvPicPr>
          <p:cNvPr id="4104" name="Picture 8" descr="https://sun9-58.userapi.com/impg/65v_s0OEhoGLHA1Vmja1VCQd0IGxUsT73mSZeA/wp6RTzr5_xE.jpg?size=1620x2160&amp;quality=95&amp;sign=a97972867b1cbe79300405b7b48f72e7&amp;type=album"/>
          <p:cNvPicPr>
            <a:picLocks noChangeAspect="1" noChangeArrowheads="1"/>
          </p:cNvPicPr>
          <p:nvPr/>
        </p:nvPicPr>
        <p:blipFill>
          <a:blip r:embed="rId6" cstate="print"/>
          <a:srcRect b="24568"/>
          <a:stretch>
            <a:fillRect/>
          </a:stretch>
        </p:blipFill>
        <p:spPr bwMode="auto">
          <a:xfrm>
            <a:off x="928662" y="3714752"/>
            <a:ext cx="2701913" cy="27174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s://sun9-69.userapi.com/impg/YBXdpKAEywmWzWSpsvk5uahYWfFsh6cwJpgE-w/sH0D-wgZdOo.jpg?size=2560x1920&amp;quality=95&amp;sign=3c111fe353fbf354384e9326fe49c3b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4143404" cy="3107553"/>
          </a:xfrm>
          <a:prstGeom prst="rect">
            <a:avLst/>
          </a:prstGeom>
          <a:noFill/>
        </p:spPr>
      </p:pic>
      <p:pic>
        <p:nvPicPr>
          <p:cNvPr id="3076" name="Picture 4" descr="https://sun9-66.userapi.com/impg/5cx339GpRvgT9bkI796g8g-oTZp8jCFG-f1nZg/QDMP2iiFhDQ.jpg?size=2560x1920&amp;quality=95&amp;sign=7c2133d1e7cc297385e4547293397d0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429000"/>
            <a:ext cx="4214842" cy="3161133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44697" t="44873" r="42756" b="32809"/>
          <a:stretch/>
        </p:blipFill>
        <p:spPr bwMode="auto">
          <a:xfrm rot="19230430">
            <a:off x="6094781" y="748499"/>
            <a:ext cx="1812223" cy="162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37817" t="25593" r="50549" b="52425"/>
          <a:stretch/>
        </p:blipFill>
        <p:spPr bwMode="auto">
          <a:xfrm rot="19380642">
            <a:off x="1587545" y="4048060"/>
            <a:ext cx="1626164" cy="2259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sun9-58.userapi.com/impg/L1vRXLiNqkSnAE7JOshPjkhCrCJU40KrJgwx6w/fj6Yv818gm4.jpg?size=2560x1920&amp;quality=95&amp;sign=e6d15e123f368b2ff40a20579b9d324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285728"/>
            <a:ext cx="8382059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s://sun9-49.userapi.com/impg/UADw-8LUw8dItCu_8O3c3IgmQVCqCflFlB92rA/ENQPhPKi98o.jpg?size=1620x2160&amp;quality=95&amp;sign=6d6fd25d271a4cd60f282ee73e117ea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285728"/>
            <a:ext cx="3964809" cy="5286412"/>
          </a:xfrm>
          <a:prstGeom prst="rect">
            <a:avLst/>
          </a:prstGeom>
          <a:noFill/>
        </p:spPr>
      </p:pic>
      <p:pic>
        <p:nvPicPr>
          <p:cNvPr id="1028" name="Picture 4" descr="https://sun9-52.userapi.com/impg/p4AE6jDlSgawYtmHJ_M-7eefeHKmWz_hBUyudg/w2cC0rUPwpk.jpg?size=1620x2160&amp;quality=95&amp;sign=37e8c4c7a4a327275dc571955c925ee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357298"/>
            <a:ext cx="3844921" cy="51265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24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7</cp:revision>
  <dcterms:created xsi:type="dcterms:W3CDTF">2024-10-09T16:55:36Z</dcterms:created>
  <dcterms:modified xsi:type="dcterms:W3CDTF">2024-12-09T16:48:02Z</dcterms:modified>
</cp:coreProperties>
</file>