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57" r:id="rId4"/>
    <p:sldId id="260" r:id="rId5"/>
    <p:sldId id="261" r:id="rId6"/>
    <p:sldId id="258" r:id="rId7"/>
    <p:sldId id="259" r:id="rId8"/>
    <p:sldId id="262" r:id="rId9"/>
    <p:sldId id="263" r:id="rId10"/>
    <p:sldId id="271" r:id="rId11"/>
    <p:sldId id="274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139" autoAdjust="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2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2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2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5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3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3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1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3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3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1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6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я\Desktop\1648601213_11-abrakadabra-fun-p-fon-zvezdochki-dlya-detskogo-sada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я\Desktop\Дети фото\оформление Киндер Сюрприз пол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128792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3" y="260648"/>
            <a:ext cx="892899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ольза 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inder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Сюрприза 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работе с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детьми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дошкольного 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36795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Евгения\Desktop\1648601213_11-abrakadabra-fun-p-fon-zvezdochki-dlya-detskogo-sada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" y="-21675"/>
            <a:ext cx="9143999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Евгения\Desktop\Дети фото\КРУчу верЧУ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7194"/>
            <a:ext cx="2618970" cy="3419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88" name="Picture 4" descr="C:\Users\Евгения\Desktop\Дети фото\КРУчу верЧУ 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40" y="260647"/>
            <a:ext cx="2539510" cy="337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Евгения\Desktop\кручу верчу НГ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97" y="3045416"/>
            <a:ext cx="2903764" cy="3425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10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1648601213_11-abrakadabra-fun-p-fon-zvezdochki-dlya-detskogo-sada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-132183"/>
            <a:ext cx="9162612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вгения\Desktop\кручу верчу НГ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264"/>
            <a:ext cx="2769872" cy="3964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Евгения\Desktop\кручу верчу НГ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5" y="3140968"/>
            <a:ext cx="2618382" cy="3463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C:\Users\Евгения\Desktop\кручу верчу Н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589"/>
            <a:ext cx="3814857" cy="3790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075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5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 Что изменилось»</a:t>
            </a:r>
          </a:p>
          <a:p>
            <a:r>
              <a:rPr lang="ru-RU" sz="2400" b="1" dirty="0"/>
              <a:t>Поставьте в ряд 4-5 фигурок и попросите ребенка внимательно на них посмотреть. Теперь пусть ребенок закроет глаза или отвернется, а вы спрячьте одну из игрушек за спину. </a:t>
            </a:r>
            <a:r>
              <a:rPr lang="ru-RU" sz="2400" b="1" dirty="0" smtClean="0"/>
              <a:t>Пусть </a:t>
            </a:r>
            <a:r>
              <a:rPr lang="ru-RU" sz="2400" b="1" dirty="0"/>
              <a:t>малыш попробует вспомнить. Задание постепенно усложняйте, прячьте несколько игрушек.</a:t>
            </a:r>
          </a:p>
        </p:txBody>
      </p:sp>
      <p:pic>
        <p:nvPicPr>
          <p:cNvPr id="9219" name="Picture 3" descr="C:\Users\Евгения\Desktop\Дети фото\угада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50" y="2780928"/>
            <a:ext cx="2493385" cy="374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C:\Users\Евгения\Desktop\Дети фото\угадай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2780928"/>
            <a:ext cx="2788355" cy="374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780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85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Евгения\Desktop\Дети фото\угадай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915"/>
            <a:ext cx="2496913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5" name="Picture 5" descr="C:\Users\Евгения\Desktop\Дети фото\угадай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32" y="3262555"/>
            <a:ext cx="2571368" cy="3102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C:\Users\Евгения\Desktop\прячем игрушк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3742"/>
            <a:ext cx="2592837" cy="3312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Евгения\Desktop\прячем игрушку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02462"/>
            <a:ext cx="2448272" cy="3023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743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/>
              <a:t>«</a:t>
            </a:r>
            <a:r>
              <a:rPr lang="ru-RU" sz="2800" b="1" dirty="0"/>
              <a:t>Что в мешочке»</a:t>
            </a:r>
          </a:p>
          <a:p>
            <a:r>
              <a:rPr lang="ru-RU" sz="2400" b="1" dirty="0"/>
              <a:t>Можно попробовать различать игрушки на ощупь. Для этого нам понадобится тряпичный мешочек. Отберите вместе с </a:t>
            </a:r>
            <a:r>
              <a:rPr lang="ru-RU" sz="2400" b="1" dirty="0" smtClean="0"/>
              <a:t>ребенком 6-7 </a:t>
            </a:r>
            <a:r>
              <a:rPr lang="ru-RU" sz="2400" b="1" dirty="0"/>
              <a:t>игрушек, рассмотрите их внимательно, а затем сложите в мешочек. Теперь малыш </a:t>
            </a:r>
            <a:r>
              <a:rPr lang="ru-RU" sz="2400" b="1" dirty="0" smtClean="0"/>
              <a:t>рукой достает из мешочка  </a:t>
            </a:r>
            <a:r>
              <a:rPr lang="ru-RU" sz="2400" b="1" dirty="0"/>
              <a:t>одну игрушку и, не вытаскивая, пытается определить на ощупь, что это за фигурка. Если не удалось на ощупь — достаем и рассматриваем. Может, в следующий раз получится?</a:t>
            </a:r>
          </a:p>
        </p:txBody>
      </p:sp>
      <p:pic>
        <p:nvPicPr>
          <p:cNvPr id="11269" name="Picture 5" descr="C:\Users\Евгения\Desktop\Дети фото\мешоче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43" y="3789036"/>
            <a:ext cx="2952328" cy="2753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0" name="Picture 6" descr="C:\Users\Евгения\Desktop\Дети фото\мешочек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82426"/>
            <a:ext cx="2376264" cy="3174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250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«Рассели жителей» или «Построй дом </a:t>
            </a:r>
            <a:r>
              <a:rPr lang="ru-RU" sz="2800" b="1" dirty="0" smtClean="0"/>
              <a:t>для…»</a:t>
            </a:r>
            <a:endParaRPr lang="ru-RU" sz="2800" b="1" dirty="0"/>
          </a:p>
          <a:p>
            <a:r>
              <a:rPr lang="ru-RU" sz="2400" dirty="0"/>
              <a:t> </a:t>
            </a:r>
            <a:r>
              <a:rPr lang="ru-RU" sz="2400" b="1" dirty="0"/>
              <a:t>Дети выбирают фигурки из киндер-сюрпризов. И строят дом из кубиков,  затем расселяют героев по их домам.</a:t>
            </a:r>
          </a:p>
        </p:txBody>
      </p:sp>
      <p:pic>
        <p:nvPicPr>
          <p:cNvPr id="12291" name="Picture 3" descr="C:\Users\Евгения\Desktop\Дети фото\построй домик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7960"/>
            <a:ext cx="3024336" cy="3906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2" name="Picture 4" descr="C:\Users\Евгения\Desktop\Дети фото\построй дом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237961"/>
            <a:ext cx="3121333" cy="3906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615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C:\Users\Евгения\Desktop\Дети фото\построй домик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1" y="507107"/>
            <a:ext cx="3875269" cy="2926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7" name="Picture 5" descr="C:\Users\Евгения\Desktop\Дети фото\построй домик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355554" cy="3034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568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Маленькие фигурки удобно сравнивать: «Кого больше, лягушек или гномиков? А на сколько? А что нужно сделать, чтобы их стало поровну?» </a:t>
            </a:r>
            <a:r>
              <a:rPr lang="ru-RU" sz="2400" b="1" dirty="0" smtClean="0"/>
              <a:t>С </a:t>
            </a:r>
            <a:r>
              <a:rPr lang="ru-RU" sz="2400" b="1" dirty="0"/>
              <a:t>веселыми фигурками можно придумывать и решать задачи: «В гости к Маше пришли  две игрушки, а потом ещё три. Сколько стало игрушек?» Если вы построите из кубиков маленькие домики и поселите в них разное количество игрушечных жильцов, это тоже может превратиться в увлекательное освоение счета. Ведь фигурки могут ходить друг к другу в гости. А значит, количество жильцов в домиках будет то уменьшаться, то увеличиваться.</a:t>
            </a:r>
          </a:p>
        </p:txBody>
      </p:sp>
      <p:pic>
        <p:nvPicPr>
          <p:cNvPr id="3074" name="Picture 2" descr="C:\Users\Евгения\Desktop\Счет кинде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93900"/>
            <a:ext cx="1912692" cy="25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я\Desktop\счет ксе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75" y="4118308"/>
            <a:ext cx="2521859" cy="2515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324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вгения\Desktop\1648601213_11-abrakadabra-fun-p-fon-zvezdochki-dlya-detskogo-sada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8" y="-26252"/>
            <a:ext cx="915095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Массажер</a:t>
            </a:r>
            <a:r>
              <a:rPr lang="ru-RU" sz="2800" b="1" dirty="0"/>
              <a:t> </a:t>
            </a:r>
            <a:r>
              <a:rPr lang="ru-RU" sz="2800" b="1" dirty="0" smtClean="0"/>
              <a:t>для детей </a:t>
            </a:r>
          </a:p>
          <a:p>
            <a:r>
              <a:rPr lang="ru-RU" sz="2400" b="1" dirty="0" smtClean="0"/>
              <a:t>Проденьте </a:t>
            </a:r>
            <a:r>
              <a:rPr lang="ru-RU" sz="2400" b="1" dirty="0"/>
              <a:t>пустые контейнеры на ниточку. Таким </a:t>
            </a:r>
            <a:r>
              <a:rPr lang="ru-RU" sz="2400" b="1" dirty="0" err="1"/>
              <a:t>массажером</a:t>
            </a:r>
            <a:r>
              <a:rPr lang="ru-RU" sz="2400" b="1" dirty="0"/>
              <a:t> можно массировать ребенку ручки, ножки или спинку.</a:t>
            </a:r>
          </a:p>
        </p:txBody>
      </p:sp>
      <p:pic>
        <p:nvPicPr>
          <p:cNvPr id="6146" name="Picture 2" descr="C:\Users\Евгения\Desktop\массажер Тимош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32856"/>
            <a:ext cx="2520280" cy="3274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Евгения\Desktop\массажер Тимоша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01" y="2852936"/>
            <a:ext cx="2588839" cy="354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Евгения\Desktop\массажер Тимоша.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618978" cy="3758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716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9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Важно помнить, что использование </a:t>
            </a:r>
            <a:r>
              <a:rPr lang="ru-RU" sz="2400" b="1" dirty="0" err="1"/>
              <a:t>Kinder</a:t>
            </a:r>
            <a:r>
              <a:rPr lang="ru-RU" sz="2400" b="1" dirty="0"/>
              <a:t> Сюрприза должно быть безопасным и соответствовать возрасту детей. </a:t>
            </a:r>
          </a:p>
          <a:p>
            <a:r>
              <a:rPr lang="ru-RU" sz="2400" b="1" dirty="0"/>
              <a:t>И так мы пришли к выводу: Киндер-сюрприз придуман не только как простое лакомство, но и как занимательно - развивающая игрушка. Доставляя детям не только положительные эмоции, но и массу полезного для развития.</a:t>
            </a:r>
          </a:p>
        </p:txBody>
      </p:sp>
      <p:pic>
        <p:nvPicPr>
          <p:cNvPr id="7170" name="Picture 2" descr="C:\Users\Евгения\Desktop\ручки кинде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51387"/>
            <a:ext cx="5112568" cy="3808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860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вгения\Desktop\1648601213_11-abrakadabra-fun-p-fon-zvezdochki-dlya-detskogo-sada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50215"/>
            <a:ext cx="9144000" cy="6859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«Киндер-сюрприз» нужен детям для радости и развития: он сочетает вкусное лакомство и игрушку-сюрприз, развивает мелкую моторику при сборке, фантазию для игр с фигурками, а также побуждает к коллекционированию и </a:t>
            </a:r>
            <a:r>
              <a:rPr lang="ru-RU" sz="2200" b="1" dirty="0" smtClean="0"/>
              <a:t>обучению. </a:t>
            </a:r>
            <a:r>
              <a:rPr lang="ru-RU" sz="2200" b="1" dirty="0"/>
              <a:t>Это подарок "два-в-одном", дарящий предвкушение и элемент волшебства, что делает его любимым угощением и поощрением.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56314"/>
            <a:ext cx="87849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Для чего Киндер-сюрприз полезен детям</a:t>
            </a:r>
          </a:p>
          <a:p>
            <a:r>
              <a:rPr lang="ru-RU" sz="2200" b="1" dirty="0" smtClean="0"/>
              <a:t>Развитие </a:t>
            </a:r>
            <a:r>
              <a:rPr lang="ru-RU" sz="2200" b="1" dirty="0"/>
              <a:t>мелкой моторики </a:t>
            </a:r>
            <a:r>
              <a:rPr lang="ru-RU" sz="2200" b="1" dirty="0" smtClean="0"/>
              <a:t>: </a:t>
            </a:r>
            <a:r>
              <a:rPr lang="ru-RU" sz="2200" b="1" dirty="0"/>
              <a:t>Дети открывают яйцо, собирают и играют с маленькими деталями игрушки.</a:t>
            </a:r>
          </a:p>
          <a:p>
            <a:r>
              <a:rPr lang="ru-RU" sz="2200" b="1" dirty="0"/>
              <a:t>Стимуляция фантазии и речи: Игрушки используются для придумывания историй</a:t>
            </a:r>
            <a:r>
              <a:rPr lang="ru-RU" sz="2200" b="1" dirty="0" smtClean="0"/>
              <a:t>, сказок, игр, </a:t>
            </a:r>
            <a:r>
              <a:rPr lang="ru-RU" sz="2200" b="1" dirty="0"/>
              <a:t>развивая речь и воображение.</a:t>
            </a:r>
          </a:p>
          <a:p>
            <a:r>
              <a:rPr lang="ru-RU" sz="2200" b="1" dirty="0"/>
              <a:t>Обучение и познание: В сериях есть обучающие игрушки, которые помогают изучать цвета, </a:t>
            </a:r>
            <a:r>
              <a:rPr lang="ru-RU" sz="2200" b="1" dirty="0" smtClean="0"/>
              <a:t>формы.</a:t>
            </a:r>
          </a:p>
          <a:p>
            <a:r>
              <a:rPr lang="ru-RU" sz="2200" b="1" dirty="0" smtClean="0"/>
              <a:t>Коллекционирование</a:t>
            </a:r>
            <a:r>
              <a:rPr lang="ru-RU" sz="2200" b="1" dirty="0"/>
              <a:t>: Желание собрать всю серию любимых </a:t>
            </a:r>
            <a:r>
              <a:rPr lang="ru-RU" sz="2200" b="1" dirty="0" smtClean="0"/>
              <a:t>героев, </a:t>
            </a:r>
            <a:r>
              <a:rPr lang="ru-RU" sz="2200" b="1" dirty="0"/>
              <a:t>мотивирует детей и приносит радость.</a:t>
            </a:r>
          </a:p>
          <a:p>
            <a:r>
              <a:rPr lang="ru-RU" sz="2200" b="1" dirty="0"/>
              <a:t>Эмоциональная радость: Сам </a:t>
            </a:r>
            <a:r>
              <a:rPr lang="ru-RU" sz="2200" b="1" dirty="0" smtClean="0"/>
              <a:t>процесс ожидания и получения </a:t>
            </a:r>
            <a:r>
              <a:rPr lang="ru-RU" sz="2200" b="1" dirty="0"/>
              <a:t>подарка-сюрприза дарит ребенку яркие эмоции, волшебство и ощущение </a:t>
            </a:r>
            <a:r>
              <a:rPr lang="ru-RU" sz="2200" b="1" dirty="0" smtClean="0"/>
              <a:t>праздника.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7899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" y="0"/>
            <a:ext cx="912467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1" y="260648"/>
            <a:ext cx="87849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Хотя мы, взрослые, стараемся ограничивать малышей в сладком, но, наверное, у каждого дома уже находится небольшая коллекция игрушек от киндер сюрпризов. Не спешите убирать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эти игрушки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в дальний угол.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Такие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маленькие персонажи являются отличным материалом для множества развивающих игр. Хочу рассказать вам о некоторых играх с детьми, главными</a:t>
            </a:r>
          </a:p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действующими лицами которых являются игрушки от киндеров.</a:t>
            </a:r>
          </a:p>
          <a:p>
            <a:pPr algn="ctr"/>
            <a:endParaRPr lang="ru-RU" sz="3000" dirty="0"/>
          </a:p>
        </p:txBody>
      </p:sp>
      <p:pic>
        <p:nvPicPr>
          <p:cNvPr id="2052" name="Picture 4" descr="C:\Users\Евгения\Desktop\detsad-280347-1724784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06" y="4725532"/>
            <a:ext cx="3998059" cy="1893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406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 smtClean="0"/>
              <a:t>«</a:t>
            </a:r>
            <a:r>
              <a:rPr lang="ru-RU" sz="2800" b="1" dirty="0"/>
              <a:t>Кто стоит </a:t>
            </a:r>
            <a:r>
              <a:rPr lang="ru-RU" sz="2800" b="1" dirty="0" smtClean="0"/>
              <a:t>первым, вторым….»</a:t>
            </a:r>
            <a:endParaRPr lang="ru-RU" sz="2800" b="1" dirty="0"/>
          </a:p>
          <a:p>
            <a:pPr algn="ctr"/>
            <a:r>
              <a:rPr lang="ru-RU" sz="2400" b="1" dirty="0"/>
              <a:t> Можно использовать игрушки из </a:t>
            </a:r>
            <a:r>
              <a:rPr lang="ru-RU" sz="2400" b="1" dirty="0" smtClean="0"/>
              <a:t>Киндер </a:t>
            </a:r>
            <a:r>
              <a:rPr lang="ru-RU" sz="2400" b="1" dirty="0"/>
              <a:t>Сюрприза для обучения счёту. Например, можно попросить детей посчитать количество игрушек или сравнить их по размеру.</a:t>
            </a:r>
          </a:p>
          <a:p>
            <a:pPr algn="ctr"/>
            <a:r>
              <a:rPr lang="ru-RU" sz="2400" b="1" dirty="0"/>
              <a:t>Давай сосчитаем. Сколько динозавриков?» Потом можно поучить и счет порядковый: «Кто стоит первым в очереди за мороженым? А кто вторым? Пятым? Последним? А какой по счету у нас пингвин?»</a:t>
            </a:r>
          </a:p>
        </p:txBody>
      </p:sp>
      <p:pic>
        <p:nvPicPr>
          <p:cNvPr id="5123" name="Picture 3" descr="C:\Users\Евгения\Desktop\Дети фото\посчитай.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269863"/>
            <a:ext cx="2370893" cy="3260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Евгения\Desktop\Дети фото\посчита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22" y="3353335"/>
            <a:ext cx="2547570" cy="324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35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7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9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«Найди такую </a:t>
            </a:r>
            <a:r>
              <a:rPr lang="ru-RU" sz="2800" b="1" dirty="0" smtClean="0"/>
              <a:t>же игрушку</a:t>
            </a:r>
            <a:r>
              <a:rPr lang="ru-RU" sz="2800" b="1" dirty="0"/>
              <a:t>»</a:t>
            </a:r>
          </a:p>
          <a:p>
            <a:r>
              <a:rPr lang="ru-RU" sz="2400" b="1" dirty="0"/>
              <a:t> Ребенок должен найти в киндер игрушках одинаковые.</a:t>
            </a:r>
          </a:p>
          <a:p>
            <a:pPr algn="ctr"/>
            <a:r>
              <a:rPr lang="ru-RU" sz="2800" b="1" dirty="0"/>
              <a:t>«Подбери пару»</a:t>
            </a:r>
          </a:p>
          <a:p>
            <a:r>
              <a:rPr lang="ru-RU" sz="2400" b="1" dirty="0"/>
              <a:t> Если у вас есть несколько игрушек из разных коллекций, предложите ребенку найти подходящую пару. Это может быть пара, которая выглядит одинаково, или пара, которую можно дополнить. </a:t>
            </a:r>
          </a:p>
        </p:txBody>
      </p:sp>
      <p:pic>
        <p:nvPicPr>
          <p:cNvPr id="6147" name="Picture 3" descr="C:\Users\Евгения\Desktop\Дети фото\найди такую же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7989"/>
            <a:ext cx="3600400" cy="2720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Евгения\Desktop\Дети фото\найди пар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94440"/>
            <a:ext cx="4032448" cy="291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819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Евгения\Desktop\Дети фото\найди пару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2113"/>
            <a:ext cx="3168351" cy="3906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Евгения\Desktop\Найди такую же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2991825" cy="3727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406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78296"/>
            <a:ext cx="81369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«Из какой это сказки?» </a:t>
            </a:r>
            <a:endParaRPr lang="ru-RU" sz="2800" b="1" dirty="0" smtClean="0"/>
          </a:p>
          <a:p>
            <a:r>
              <a:rPr lang="ru-RU" sz="2400" b="1" dirty="0" smtClean="0"/>
              <a:t>Возьмите </a:t>
            </a:r>
            <a:r>
              <a:rPr lang="ru-RU" sz="2400" b="1" dirty="0"/>
              <a:t>одну из игрушек, например, волка или лисичку. Предложите ребенку вспомнить, из какой она сказки? </a:t>
            </a:r>
          </a:p>
        </p:txBody>
      </p:sp>
      <p:pic>
        <p:nvPicPr>
          <p:cNvPr id="4099" name="Picture 3" descr="C:\Users\Евгения\Desktop\Дети фото\сказка КСюрприз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548831" cy="413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Евгения\Desktop\Дети фото\сказка КСюрпри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30" y="2491242"/>
            <a:ext cx="4557712" cy="290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78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1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«Угадай в какой руке» </a:t>
            </a:r>
          </a:p>
          <a:p>
            <a:r>
              <a:rPr lang="ru-RU" sz="2400" b="1" dirty="0"/>
              <a:t>Прячем игрушку персонажа из «Киндер-сюрприза» в одной </a:t>
            </a:r>
            <a:r>
              <a:rPr lang="ru-RU" sz="2400" b="1" dirty="0" smtClean="0"/>
              <a:t>руке - зажав в кулачок, </a:t>
            </a:r>
            <a:r>
              <a:rPr lang="ru-RU" sz="2400" b="1" dirty="0"/>
              <a:t>а другую оставляем пустой. Ребенок должен угадать, в какой руке находится игрушка. Если угадал — пусть теперь он загадывает. Если малыш как раз сейчас учится различать право и лево, пусть не просто показывает предполагаемую руку пальцем, а говорит: в правой руке или в левой.</a:t>
            </a:r>
          </a:p>
        </p:txBody>
      </p:sp>
      <p:pic>
        <p:nvPicPr>
          <p:cNvPr id="7171" name="Picture 3" descr="C:\Users\Евгения\Desktop\Дети фото\угадай в какой руке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6" y="3398587"/>
            <a:ext cx="4056733" cy="2723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Евгения\Desktop\Дети фото\угадай в какой руке 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98587"/>
            <a:ext cx="2174784" cy="2950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69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3529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/>
              <a:t>«Самый внимательный</a:t>
            </a:r>
            <a:r>
              <a:rPr lang="ru-RU" sz="2800" b="1" dirty="0" smtClean="0"/>
              <a:t>»</a:t>
            </a:r>
          </a:p>
          <a:p>
            <a:r>
              <a:rPr lang="ru-RU" sz="2400" b="1" dirty="0" smtClean="0"/>
              <a:t>Возьмите </a:t>
            </a:r>
            <a:r>
              <a:rPr lang="ru-RU" sz="2400" b="1" dirty="0"/>
              <a:t>три-четыре пустых пластиковых стаканчика. Под один из них поместите игрушку. Кручу-верчу, запутать </a:t>
            </a:r>
            <a:r>
              <a:rPr lang="ru-RU" sz="2400" b="1" dirty="0" smtClean="0"/>
              <a:t>Тимошу (имя)  </a:t>
            </a:r>
            <a:r>
              <a:rPr lang="ru-RU" sz="2400" b="1" dirty="0"/>
              <a:t>хочу. Перемешивайте в это время стаканчики. А теперь угадываем – где спряталась игрушка? Побеждает самый внимательный.</a:t>
            </a:r>
          </a:p>
        </p:txBody>
      </p:sp>
      <p:pic>
        <p:nvPicPr>
          <p:cNvPr id="8197" name="Picture 5" descr="C:\Users\Евгения\Desktop\Дети фото\кручу верчу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0528"/>
            <a:ext cx="3024336" cy="388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6" descr="C:\Users\Евгения\Desktop\Дети фото\кручу верчу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655"/>
            <a:ext cx="3227090" cy="3910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77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779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17</cp:revision>
  <dcterms:created xsi:type="dcterms:W3CDTF">2026-01-02T08:50:02Z</dcterms:created>
  <dcterms:modified xsi:type="dcterms:W3CDTF">2026-03-21T13:49:35Z</dcterms:modified>
</cp:coreProperties>
</file>