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9" r:id="rId3"/>
    <p:sldId id="275" r:id="rId4"/>
    <p:sldId id="261" r:id="rId5"/>
    <p:sldId id="268" r:id="rId6"/>
    <p:sldId id="267" r:id="rId7"/>
    <p:sldId id="266" r:id="rId8"/>
    <p:sldId id="276" r:id="rId9"/>
    <p:sldId id="270" r:id="rId10"/>
    <p:sldId id="274" r:id="rId11"/>
    <p:sldId id="273" r:id="rId12"/>
    <p:sldId id="27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395"/>
    <a:srgbClr val="A9393F"/>
    <a:srgbClr val="24604C"/>
    <a:srgbClr val="AA393F"/>
    <a:srgbClr val="01C1FF"/>
    <a:srgbClr val="2841FE"/>
    <a:srgbClr val="0070C0"/>
    <a:srgbClr val="02B7CD"/>
    <a:srgbClr val="448AD7"/>
    <a:srgbClr val="006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2" autoAdjust="0"/>
  </p:normalViewPr>
  <p:slideViewPr>
    <p:cSldViewPr snapToGrid="0">
      <p:cViewPr>
        <p:scale>
          <a:sx n="75" d="100"/>
          <a:sy n="75" d="100"/>
        </p:scale>
        <p:origin x="-49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08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D1CD9CD-7E8A-4B9A-AAC2-D320EA1BAE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F8BA1A1-5423-4097-9E81-69FE9C76C3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39231-E164-40F4-9440-A933E80E0D4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A05A505-898B-40B6-995F-EC8B619D5F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1C6084D-9BF9-4BDD-8FA2-F3D1C9A63B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D8D04-334D-42F7-9B7D-242DA519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75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FB10-EEEF-4003-A3A1-43520C4FB01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4E19F-7952-44E3-B289-25296E677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7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04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B82F042-F70E-20C9-2133-4EEDE9B2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4531A17-5086-AA10-BC53-DDB22146F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DC7B773-6013-1B3E-CB37-8EB1AB573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F9B12FF-8FFC-3CD8-F0C3-2A8B1712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95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B82F042-F70E-20C9-2133-4EEDE9B2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4531A17-5086-AA10-BC53-DDB22146F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DC7B773-6013-1B3E-CB37-8EB1AB573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F9B12FF-8FFC-3CD8-F0C3-2A8B1712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9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2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09D3F9A-1BE0-ACEF-943F-426F2811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2BB6A89C-42AE-EEDE-58DD-A6F3F0AAD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305D69FF-76A8-2E23-20C8-C41327074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240B79-374A-3F25-E808-74EEDFE68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55B4BDB-6D32-2EF0-B907-7F75BCAF1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CB75304F-7986-B86D-0650-89193B557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72AA869F-3A3E-3D66-312D-6B03B8051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9C92960-A23F-3F18-1BA5-A090EEFBF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47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B82F042-F70E-20C9-2133-4EEDE9B2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4531A17-5086-AA10-BC53-DDB22146F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DC7B773-6013-1B3E-CB37-8EB1AB573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F9B12FF-8FFC-3CD8-F0C3-2A8B1712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9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B82F042-F70E-20C9-2133-4EEDE9B2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4531A17-5086-AA10-BC53-DDB22146F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DC7B773-6013-1B3E-CB37-8EB1AB573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F9B12FF-8FFC-3CD8-F0C3-2A8B1712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95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B82F042-F70E-20C9-2133-4EEDE9B2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4531A17-5086-AA10-BC53-DDB22146F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DC7B773-6013-1B3E-CB37-8EB1AB573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F9B12FF-8FFC-3CD8-F0C3-2A8B1712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95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B82F042-F70E-20C9-2133-4EEDE9B2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4531A17-5086-AA10-BC53-DDB22146F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DC7B773-6013-1B3E-CB37-8EB1AB573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F9B12FF-8FFC-3CD8-F0C3-2A8B1712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9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E337EE-1DDC-4612-9D24-EEE03BC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C441D7-3C7C-447A-BBE1-5FA9C7B5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691" y="1724529"/>
            <a:ext cx="10006445" cy="4351338"/>
          </a:xfrm>
        </p:spPr>
        <p:txBody>
          <a:bodyPr/>
          <a:lstStyle>
            <a:lvl1pPr>
              <a:defRPr b="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b="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b="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b="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b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4DD3DF-47D2-4244-9792-12CE4D37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45E88ED-267A-406F-8814-D64DEA1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5300" y="6356350"/>
            <a:ext cx="40381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5C3D36-61B4-4111-AC83-C3795B4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17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344DC8E-DBB1-4521-B17B-AD7A7C57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BF991ED-D009-4F33-823F-3A146B7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4A8B54-1575-4378-A084-65830E2A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A3AF89-A79E-4632-89EC-9A4B3535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42F16A-CC16-411F-AB10-DD5D1159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A7987F-C5EA-438F-BD7E-8D303911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5" y="2150918"/>
            <a:ext cx="6536747" cy="1745673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5F1006-7188-498C-ABBF-80587A3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9455" y="3969905"/>
            <a:ext cx="6536747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7CAAA22-0748-44B2-95C1-E360657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74E4D-3F92-4FAA-8349-F6D45C08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6F7DFC-34D2-47BD-A449-1F12C2D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4A3671-D70D-4846-A00D-D451CC45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78F876-D852-4E29-A439-4A96013AA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3E4988-A050-44F9-8CDD-B99FEE1F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29F515-61FC-4696-9DBE-C3EE88BB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23E599-4964-4661-B895-F15D49D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444141B-6E20-42C1-A083-D0371C7F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35B16F-47D8-43EB-9F03-B3ACD86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D8F048-D987-4AFF-A795-6F700E9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BA324EF-75CB-4183-A85B-AD7BDD2D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00D5C6B-EB08-465F-984C-82BB2864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F6BF5B3-E575-4778-951F-B85DDAFB1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580A43-90A9-4F74-9CEA-78DC0914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82B72D-A421-4731-A1B3-4B3F7B1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E7E0AB1-8C34-4787-A417-D8024485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638900-AEB2-4230-9726-FC3E1A82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5A991F4-A55E-4763-85B2-BCF817E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2418399-BB26-4B5F-AE06-073556FF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600C12F-25DD-409F-A773-01449550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8D4BDE5-0371-459D-9B04-EC35D079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2AD7312-632A-48EA-9CD9-4C1F9B3E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B9392F6-5A18-4C8F-94AC-EE4481D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6902DB-6786-4EC8-841C-442CE7C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D0E0AD-9CDE-4B68-B397-28CF6A3B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2FB86FE-73E5-4676-9540-C4530EC0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9BF0736-3C77-4656-9517-532D8B4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669D685-6A52-4572-A0D6-C0059AC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A8EB1A-AC6D-428E-B0D1-CF9A7622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AB2F2F-88ED-4374-94A7-62F66BCD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E968185-D0D5-4204-98C8-EE5D53385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1E72D50-BFF9-4173-ABD2-4EC13B94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93727AD-9A27-4C72-9887-E950A1F3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EC7B91B-1762-407F-A127-DE1DCC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F9B9FBD-B522-4123-A0F9-BFF6E77F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E666AC-8030-4AC8-BD2D-177E2E60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74D5522-45B7-4992-826F-6AF937AAF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30567A-7DA1-430D-84F6-D7275133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18EBEF-8A21-4561-832D-24C58134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0DEFF5-DC16-4E1D-99A4-EA87D703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38E9D2-AC3C-4712-9A37-752F16DB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3DA045-D354-445D-BE18-3E16A148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148A85-0285-419E-9BCD-D8E30563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AA4832-14D7-456F-8D8A-08F55C33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5C6DE-1236-408E-A547-97410DDD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2"/>
            <a:extLst>
              <a:ext uri="{FF2B5EF4-FFF2-40B4-BE49-F238E27FC236}">
                <a16:creationId xmlns="" xmlns:a16="http://schemas.microsoft.com/office/drawing/2014/main" id="{A3D3FC47-1965-4ADE-8DCB-5A97BFA1FA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CA919CF-5BCB-4127-8E14-876C70A1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1" y="1130300"/>
            <a:ext cx="8000999" cy="584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методические объединения педагогов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02200" y="2742168"/>
            <a:ext cx="333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за 2 квартал 2024 года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5550" y="4685963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2024-2025 учебном году в городе Орске работает 29 площадок по разным темам и направлениям дошкольного образования.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0" y="4545926"/>
            <a:ext cx="11557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0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F35E3E-1FB6-9BA4-FF8F-FB5FCE34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ABC1F3D-7F0B-FEAC-D211-6F0B1CC5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18427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9167" y="235635"/>
            <a:ext cx="2679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музыкальных руководителей ДОО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 t="12500" r="6076" b="11632"/>
          <a:stretch/>
        </p:blipFill>
        <p:spPr bwMode="auto">
          <a:xfrm>
            <a:off x="376967" y="1123614"/>
            <a:ext cx="4495800" cy="207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1567" y="235635"/>
            <a:ext cx="2501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педагогов по теме «Цифровые технологии – как средство эффективности и качества образовательного процесса»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5" r="1976" b="5209"/>
          <a:stretch/>
        </p:blipFill>
        <p:spPr bwMode="auto">
          <a:xfrm>
            <a:off x="8039100" y="1284416"/>
            <a:ext cx="3841276" cy="17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49" y="235635"/>
            <a:ext cx="1201866" cy="120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467" y="235635"/>
            <a:ext cx="1201866" cy="120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4" y="5152166"/>
            <a:ext cx="1248633" cy="124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5009" y="3755095"/>
            <a:ext cx="43197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педагогов ДОО “Организация родительского просвещения в ДОО: эффективные практики”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r="4222" b="15278"/>
          <a:stretch/>
        </p:blipFill>
        <p:spPr bwMode="auto">
          <a:xfrm>
            <a:off x="1733762" y="4679458"/>
            <a:ext cx="4276117" cy="172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84333" y="3628096"/>
            <a:ext cx="406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педагогов  ДОО “Разговоры о важном для педагогов: теоретический аспект проблемы”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1" r="3148" b="5556"/>
          <a:stretch/>
        </p:blipFill>
        <p:spPr bwMode="auto">
          <a:xfrm>
            <a:off x="6542817" y="4605342"/>
            <a:ext cx="3883409" cy="180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052" y="5053141"/>
            <a:ext cx="1213324" cy="121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2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F35E3E-1FB6-9BA4-FF8F-FB5FCE34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ABC1F3D-7F0B-FEAC-D211-6F0B1CC5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18427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2900" y="173335"/>
            <a:ext cx="3644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воспитателей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“Конструктивно-модельная деятельность дошкольников в ДОО: практические аспекты”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289050"/>
            <a:ext cx="1200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3" r="2856" b="7219"/>
          <a:stretch/>
        </p:blipFill>
        <p:spPr bwMode="auto">
          <a:xfrm>
            <a:off x="342900" y="1641487"/>
            <a:ext cx="2868613" cy="12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12" y="789662"/>
            <a:ext cx="1414224" cy="141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 b="9038"/>
          <a:stretch/>
        </p:blipFill>
        <p:spPr bwMode="auto">
          <a:xfrm>
            <a:off x="6180137" y="1278096"/>
            <a:ext cx="3451225" cy="147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7500" y="200878"/>
            <a:ext cx="4584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педагогов “Культурные практики по речевому развитию дошкольников в свете ФОП ДО: традиции и современность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" y="4857750"/>
            <a:ext cx="14668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5" r="746" b="5302"/>
          <a:stretch/>
        </p:blipFill>
        <p:spPr bwMode="auto">
          <a:xfrm>
            <a:off x="1996281" y="4875408"/>
            <a:ext cx="3575298" cy="163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2900" y="3538835"/>
            <a:ext cx="464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воспитателей «Познавательное развитие в процессе формирования элементарных математических представлений»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860" y="4697232"/>
            <a:ext cx="1590239" cy="159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r="3148" b="4988"/>
          <a:stretch/>
        </p:blipFill>
        <p:spPr bwMode="auto">
          <a:xfrm>
            <a:off x="6266904" y="4875408"/>
            <a:ext cx="3736975" cy="177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66904" y="3661945"/>
            <a:ext cx="5423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педагогов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формат  приобщения дошкольников к миру природы через создание объектов инфраструктуры в ДОО”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F35E3E-1FB6-9BA4-FF8F-FB5FCE34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ABC1F3D-7F0B-FEAC-D211-6F0B1CC5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18427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14757" r="4904" b="5903"/>
          <a:stretch/>
        </p:blipFill>
        <p:spPr bwMode="auto">
          <a:xfrm>
            <a:off x="317500" y="2695199"/>
            <a:ext cx="3987800" cy="188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200" y="138837"/>
            <a:ext cx="31623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педагогов-психологов ДОУ «Повышение психолого-педагогической компетентности педагогов-психологов ДОУ в освоении нового содержания, технологий и методов психологической деятельности в современных условиях развития образования»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1196480"/>
            <a:ext cx="1281837" cy="128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546782"/>
            <a:ext cx="13144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84812" y="369622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дошкольного образования  в условиях реализации ФОП ДО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14731" r="4027" b="7292"/>
          <a:stretch/>
        </p:blipFill>
        <p:spPr bwMode="auto">
          <a:xfrm>
            <a:off x="5778500" y="1196478"/>
            <a:ext cx="4165600" cy="192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62164" y="3638483"/>
            <a:ext cx="6315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для воспитателей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отдых как средство решения задач физического развития в условиях реализации ФОП ДО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5126038"/>
            <a:ext cx="116522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4581768"/>
            <a:ext cx="4636968" cy="197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35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F35E3E-1FB6-9BA4-FF8F-FB5FCE34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ABC1F3D-7F0B-FEAC-D211-6F0B1CC5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1842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«Наставничество, как модель эффективного педагогического сопровождения участников образовательных отношений дошкольных организаций на основе сетевого взаимодействия»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49767" y="3206820"/>
            <a:ext cx="3907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наставников и молодых специалистов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5" y="1377523"/>
            <a:ext cx="3852345" cy="2169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1" y="4240369"/>
            <a:ext cx="4076356" cy="2296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54" y="4285576"/>
            <a:ext cx="3915845" cy="220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4104750"/>
            <a:ext cx="3401761" cy="2386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99" y="1377519"/>
            <a:ext cx="3766661" cy="2121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54" y="1519269"/>
            <a:ext cx="1369658" cy="136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7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 контексте ФОП ДО: педагогический, методический, управленческий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7" y="1453157"/>
            <a:ext cx="3893873" cy="2920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50" y="1291167"/>
            <a:ext cx="2470150" cy="329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1" y="3949698"/>
            <a:ext cx="3539069" cy="2654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4604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949698"/>
            <a:ext cx="3539069" cy="2654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450" y="4921250"/>
            <a:ext cx="140335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6601" y="1529834"/>
            <a:ext cx="461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мастер-классов на тему «Нетрадиционное рисование: монотипия,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39B5690-263E-BE58-A444-6E0127E3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235075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Городское методическое объединение педагогов </a:t>
            </a:r>
            <a:r>
              <a:rPr lang="ru-RU" sz="20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г.Орска</a:t>
            </a:r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«Развивающие технологии – как средство интеллектуального развития детей дошкольного возраста»</a:t>
            </a:r>
            <a:b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896143"/>
            <a:ext cx="4256087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781" y="998979"/>
            <a:ext cx="1274762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84150" y="3174999"/>
            <a:ext cx="553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педагогов МДОАУ № 106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«Применение игр В.В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интеллектуально-творческого развития младших школьников»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/>
          <a:stretch/>
        </p:blipFill>
        <p:spPr>
          <a:xfrm>
            <a:off x="568324" y="4111517"/>
            <a:ext cx="3594101" cy="2527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78" y="2621079"/>
            <a:ext cx="2091929" cy="3718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/>
          <a:stretch/>
        </p:blipFill>
        <p:spPr>
          <a:xfrm>
            <a:off x="7995033" y="819654"/>
            <a:ext cx="3555236" cy="2100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721600" y="3175000"/>
            <a:ext cx="4330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МДОАУ № 106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«Техника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Друдлы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карты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Проппа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развития креативного и речевого развития дошкольников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3"/>
          <a:stretch/>
        </p:blipFill>
        <p:spPr>
          <a:xfrm>
            <a:off x="8128000" y="4527206"/>
            <a:ext cx="3517900" cy="2112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B12C6C0-0C3C-381D-E7B3-BCA4F3C45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>
            <a:extLst>
              <a:ext uri="{FF2B5EF4-FFF2-40B4-BE49-F238E27FC236}">
                <a16:creationId xmlns="" xmlns:a16="http://schemas.microsoft.com/office/drawing/2014/main" id="{739B5690-263E-BE58-A444-6E0127E3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Инновационная площадка АНО ДПО «НИИ ДО «Воспитатели России» по теме: «Духовно-нравственное развитие дошкольников, как основа патриотического воспитания»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1447800"/>
            <a:ext cx="3951111" cy="222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4074317"/>
            <a:ext cx="3951112" cy="2222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572000" y="1447800"/>
            <a:ext cx="38734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недели развития родительской компетентности в нашем саду прошёл КВИЗ семейных команд "Семейный переполох".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являлось повышение уровня компетентности родителей в области речевого развития посредством игр и упражнений)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выступали старший воспитатель Слепухина В.В., учитель-логопед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Гринцова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Т.П., учитель-логопед Зайцева Е.П., учитель-логопед Макарова Е.О.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331066"/>
            <a:ext cx="3263900" cy="244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4389436"/>
            <a:ext cx="3454400" cy="159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899" y="4779167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4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1FD893-465D-A66E-23B2-8A387CE53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6549221D-877C-1B45-00F0-FF9A5F56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6"/>
            <a:ext cx="9460923" cy="70167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учителей-логопедов ДОУ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1500" y="3407847"/>
            <a:ext cx="264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Школы молодого логопеда прошел круглый стол на тему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Унификация педагогической документации учителей логопедов/дефектологов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7" r="-3086"/>
          <a:stretch/>
        </p:blipFill>
        <p:spPr>
          <a:xfrm>
            <a:off x="277812" y="3394611"/>
            <a:ext cx="2651125" cy="267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35" y="838199"/>
            <a:ext cx="3121419" cy="2350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" y="838199"/>
            <a:ext cx="3134425" cy="2350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3645783"/>
            <a:ext cx="25908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01" y="924458"/>
            <a:ext cx="2476501" cy="2476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864601" y="3659664"/>
            <a:ext cx="3022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Алалия: комплексная работа на практике».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мастер-класса: повышение уровня профессиональной компетентности участников мастер-класса по проблеме организации коррекционной работы при алалии.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1457858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53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F35E3E-1FB6-9BA4-FF8F-FB5FCE34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ABC1F3D-7F0B-FEAC-D211-6F0B1CC5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18427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площадка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выгорание педагогов и способы 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преодоления»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092200"/>
            <a:ext cx="2832100" cy="283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3606800"/>
            <a:ext cx="3073400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092200"/>
            <a:ext cx="2984500" cy="298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3543300"/>
            <a:ext cx="3136900" cy="313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327401" y="1536700"/>
            <a:ext cx="309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семинар для педагогов «Стрессоустойчивость педагогов – основа эмоциональных и личностных ресурсов воспитателя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qrcoder.ru/code/?https%3A%2F%2Fberezka.netboard.me%2Fhrgm728vhi7ixfr%2F%3Ftab%3D865993%26link%3D520rrV0O-bv3x44DG-EoSxzbjq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51437"/>
            <a:ext cx="1419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2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педагогов ДОО по теме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подход в условиях реализации ФОП ДО»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9" y="1260474"/>
            <a:ext cx="3298031" cy="2473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787554"/>
            <a:ext cx="15621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4143029"/>
            <a:ext cx="4197350" cy="2367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50" y="1260474"/>
            <a:ext cx="3282950" cy="246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4604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4100509"/>
            <a:ext cx="3213100" cy="2409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225925" y="1951672"/>
            <a:ext cx="39401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«Родители и педагоги – активные участники в патриотическом воспитании детей дошкольного возраста на основе национальной политики страны»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F35E3E-1FB6-9BA4-FF8F-FB5FCE34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r="4909" b="6972"/>
          <a:stretch/>
        </p:blipFill>
        <p:spPr bwMode="auto">
          <a:xfrm>
            <a:off x="3911599" y="216187"/>
            <a:ext cx="3420270" cy="1572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30" y="1578183"/>
            <a:ext cx="1083469" cy="108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5100" y="177800"/>
            <a:ext cx="37464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для старших воспитателей и воспитателей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функционирование консультационно-методических центров (пунктов) методической, педагогической, диагностической и консультативной помощи родителям детей, получившим дошкольное образование в форме семейного образования»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100" y="3395274"/>
            <a:ext cx="4076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«Формирование культуры безопасности дошкольников в соответствии с ФОП ДО»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4063746"/>
            <a:ext cx="1228723" cy="122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 r="4417" b="5208"/>
          <a:stretch/>
        </p:blipFill>
        <p:spPr bwMode="auto">
          <a:xfrm>
            <a:off x="482093" y="4571235"/>
            <a:ext cx="3442713" cy="163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4604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7435055" y="175187"/>
            <a:ext cx="3152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педагогов ДОО «Технологии эффективной социализации современных дошкольников»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 r="4416" b="13368"/>
          <a:stretch/>
        </p:blipFill>
        <p:spPr bwMode="auto">
          <a:xfrm>
            <a:off x="7745963" y="1578183"/>
            <a:ext cx="3604662" cy="1562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39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0" y="494070"/>
            <a:ext cx="12509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0" y="3545832"/>
            <a:ext cx="1132276" cy="113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14062" r="3147" b="11979"/>
          <a:stretch/>
        </p:blipFill>
        <p:spPr bwMode="auto">
          <a:xfrm>
            <a:off x="6713292" y="4512322"/>
            <a:ext cx="3924301" cy="1697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B53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11899" y="3672093"/>
            <a:ext cx="4275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«Школа молодого воспитателя»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4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509</Words>
  <Application>Microsoft Office PowerPoint</Application>
  <PresentationFormat>Произвольный</PresentationFormat>
  <Paragraphs>58</Paragraphs>
  <Slides>12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Региональная базовая площадка  «Наставничество, как модель эффективного педагогического сопровождения участников образовательных отношений дошкольных организаций на основе сетевого взаимодействия»</vt:lpstr>
      <vt:lpstr>Городское методическое объединение  «Художественно-эстетическое развитие в контексте ФОП ДО: педагогический, методический, управленческий аспекты»</vt:lpstr>
      <vt:lpstr>Городское методическое объединение педагогов г.Орска  «Развивающие технологии – как средство интеллектуального развития детей дошкольного возраста» </vt:lpstr>
      <vt:lpstr>Инновационная площадка АНО ДПО «НИИ ДО «Воспитатели России» по теме: «Духовно-нравственное развитие дошкольников, как основа патриотического воспитания»</vt:lpstr>
      <vt:lpstr>Городское методическое объединение учителей-логопедов ДОУ</vt:lpstr>
      <vt:lpstr>Городская методическая площадка  «Профессиональное выгорание педагогов и способы его преодоления»</vt:lpstr>
      <vt:lpstr>Городское методическое объединение педагогов ДОО по теме  «Региональный подход в условиях реализации ФОП ДО»</vt:lpstr>
      <vt:lpstr>Презентация PowerPoint</vt:lpstr>
      <vt:lpstr> </vt:lpstr>
      <vt:lpstr> </vt:lpstr>
      <vt:lpstr> </vt:lpstr>
    </vt:vector>
  </TitlesOfParts>
  <Company>presentation-creation.ru</Company>
  <LinksUpToDate>false</LinksUpToDate>
  <SharedDoc>false</SharedDoc>
  <HyperlinkBase>presentation-creation.ru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треугольники, presentation-creation.ru</dc:title>
  <dc:creator>User Obstinate</dc:creator>
  <cp:lastModifiedBy>МДОАУ №120</cp:lastModifiedBy>
  <cp:revision>67</cp:revision>
  <dcterms:created xsi:type="dcterms:W3CDTF">2021-05-04T06:37:33Z</dcterms:created>
  <dcterms:modified xsi:type="dcterms:W3CDTF">2024-12-24T09:11:35Z</dcterms:modified>
</cp:coreProperties>
</file>