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2" r:id="rId5"/>
    <p:sldId id="263" r:id="rId6"/>
    <p:sldId id="268" r:id="rId7"/>
    <p:sldId id="260" r:id="rId8"/>
    <p:sldId id="267" r:id="rId9"/>
    <p:sldId id="265" r:id="rId10"/>
    <p:sldId id="269" r:id="rId11"/>
    <p:sldId id="264" r:id="rId12"/>
    <p:sldId id="270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64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36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93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83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11243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7328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469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590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451407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288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0AA6257-5B26-4601-88E9-97909083F299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25C0C3-0D69-4EC6-93B9-E0CB0AF27BC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164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1650" y="896507"/>
            <a:ext cx="10318418" cy="439498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Опыт  </a:t>
            </a:r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lang="ru-RU" sz="36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«Методика игр </a:t>
            </a:r>
            <a:r>
              <a:rPr lang="ru-RU" sz="3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В.А.Кайе</a:t>
            </a:r>
            <a:r>
              <a:rPr lang="ru-RU" sz="3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в развитии пространственного и творческого мышления у дошкольников».</a:t>
            </a:r>
            <a:r>
              <a:rPr lang="ru-RU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9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44540" y="5533902"/>
            <a:ext cx="5997176" cy="1235075"/>
          </a:xfrm>
        </p:spPr>
        <p:txBody>
          <a:bodyPr>
            <a:norm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545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Лобанова Ольга Сергеевна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162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73479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Радужный лабиринт</a:t>
            </a:r>
            <a:endParaRPr lang="ru-RU" sz="5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04" y="1063433"/>
            <a:ext cx="2559504" cy="3412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47" y="3597032"/>
            <a:ext cx="4160321" cy="3120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839" y="1276891"/>
            <a:ext cx="2969202" cy="3958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878" y="3343188"/>
            <a:ext cx="2530564" cy="337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5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63" y="1335289"/>
            <a:ext cx="3833962" cy="5101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221" y="1335289"/>
            <a:ext cx="3808040" cy="5077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1526" y="201881"/>
            <a:ext cx="693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+mj-lt"/>
              </a:rPr>
              <a:t>Соты </a:t>
            </a:r>
            <a:r>
              <a:rPr lang="ru-RU" sz="5400" dirty="0" err="1" smtClean="0">
                <a:latin typeface="+mj-lt"/>
              </a:rPr>
              <a:t>Кайе</a:t>
            </a:r>
            <a:endParaRPr lang="ru-RU" sz="54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63" y="1347165"/>
            <a:ext cx="3833962" cy="51014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221" y="1347165"/>
            <a:ext cx="3808040" cy="50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6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Практическая часть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7" y="1170058"/>
            <a:ext cx="3618069" cy="2012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73" y="1916926"/>
            <a:ext cx="3885332" cy="2128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343401"/>
            <a:ext cx="3986708" cy="2190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9" b="15497"/>
          <a:stretch/>
        </p:blipFill>
        <p:spPr>
          <a:xfrm>
            <a:off x="3697237" y="4366833"/>
            <a:ext cx="3983039" cy="2190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82" y="1141419"/>
            <a:ext cx="3732461" cy="20411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15844"/>
          <a:stretch/>
        </p:blipFill>
        <p:spPr>
          <a:xfrm>
            <a:off x="7832985" y="4144488"/>
            <a:ext cx="4049322" cy="223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87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927" y="2413066"/>
            <a:ext cx="10178322" cy="1492132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Спасибо за внимание!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8599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ьная выноска 3"/>
          <p:cNvSpPr/>
          <p:nvPr/>
        </p:nvSpPr>
        <p:spPr>
          <a:xfrm>
            <a:off x="4415774" y="-5864"/>
            <a:ext cx="5380667" cy="286195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545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«Ничто так не способствует созданию будущего,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545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как смелые и удивительные и яркие мечты…».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911" y="1986148"/>
            <a:ext cx="2772869" cy="40702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931" y="3208928"/>
            <a:ext cx="4860678" cy="3649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3025" t="16370" r="12756"/>
          <a:stretch/>
        </p:blipFill>
        <p:spPr>
          <a:xfrm>
            <a:off x="273133" y="250429"/>
            <a:ext cx="3859480" cy="446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09" y="77684"/>
            <a:ext cx="4263710" cy="3375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677" y="0"/>
            <a:ext cx="3809738" cy="5082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66" y="3590047"/>
            <a:ext cx="3553791" cy="2985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09" y="3483936"/>
            <a:ext cx="4121727" cy="30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3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/>
              <a:t>Преимущества игрушек и игр изобретателя </a:t>
            </a:r>
            <a:r>
              <a:rPr lang="ru-RU" sz="5400" dirty="0" err="1"/>
              <a:t>В.А.Кайе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423557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уникальность </a:t>
            </a:r>
            <a:r>
              <a:rPr lang="ru-RU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(таких игр и игрушек нет в мировом ассортименте),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многофункциональность </a:t>
            </a:r>
            <a:r>
              <a:rPr lang="ru-RU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(применение игры в качестве </a:t>
            </a:r>
            <a:r>
              <a:rPr lang="ru-RU" sz="28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графического,</a:t>
            </a:r>
            <a:endParaRPr lang="ru-RU" sz="2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конструктора, </a:t>
            </a:r>
            <a:r>
              <a:rPr lang="ru-RU" sz="28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трансформера</a:t>
            </a:r>
            <a:r>
              <a:rPr lang="ru-RU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домино, набора для занятий дизайном),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8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вариативность</a:t>
            </a:r>
            <a:r>
              <a:rPr lang="ru-RU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(каждый день новая игра),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компактность</a:t>
            </a:r>
            <a:r>
              <a:rPr lang="ru-RU" sz="28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устойчивость </a:t>
            </a:r>
            <a:r>
              <a:rPr lang="ru-RU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игры к потере нескольких </a:t>
            </a:r>
            <a:r>
              <a:rPr lang="ru-RU" sz="28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еѐ</a:t>
            </a:r>
            <a:r>
              <a:rPr lang="ru-RU" sz="2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элементов,</a:t>
            </a:r>
          </a:p>
          <a:p>
            <a:pPr marL="0" indent="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3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395" y="130628"/>
            <a:ext cx="11091553" cy="1959429"/>
          </a:xfrm>
        </p:spPr>
        <p:txBody>
          <a:bodyPr>
            <a:noAutofit/>
          </a:bodyPr>
          <a:lstStyle/>
          <a:p>
            <a:pPr algn="ctr"/>
            <a:r>
              <a:rPr lang="ru-RU" sz="5400" dirty="0"/>
              <a:t>Игры </a:t>
            </a:r>
            <a:r>
              <a:rPr lang="ru-RU" sz="5400" dirty="0" err="1"/>
              <a:t>Кайе</a:t>
            </a:r>
            <a:r>
              <a:rPr lang="ru-RU" sz="5400" dirty="0"/>
              <a:t> красивы, увлекательны и при этом очень полезны. Вот какие навыки мышления можно развивать с их помощью: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3906982"/>
            <a:ext cx="10178322" cy="27432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пространственные представления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внимание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образное</a:t>
            </a:r>
            <a:r>
              <a:rPr lang="ru-RU" sz="3600" b="1" dirty="0">
                <a:solidFill>
                  <a:schemeClr val="tx1"/>
                </a:solidFill>
              </a:rPr>
              <a:t>, ассоциативное и творческое мышление. </a:t>
            </a:r>
          </a:p>
        </p:txBody>
      </p:sp>
    </p:spTree>
    <p:extLst>
      <p:ext uri="{BB962C8B-B14F-4D97-AF65-F5344CB8AC3E}">
        <p14:creationId xmlns:p14="http://schemas.microsoft.com/office/powerpoint/2010/main" val="31518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00" y="106876"/>
            <a:ext cx="3207113" cy="4276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226" y="106876"/>
            <a:ext cx="3499264" cy="4665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513" y="1689719"/>
            <a:ext cx="3762312" cy="50164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0112" y="356259"/>
            <a:ext cx="4085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+mj-lt"/>
              </a:rPr>
              <a:t>Радуга </a:t>
            </a:r>
            <a:r>
              <a:rPr lang="ru-RU" sz="4800" dirty="0" err="1" smtClean="0">
                <a:latin typeface="+mj-lt"/>
              </a:rPr>
              <a:t>Кайе</a:t>
            </a:r>
            <a:endParaRPr lang="ru-RU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589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3" y="1123702"/>
            <a:ext cx="2604037" cy="3472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0022" y="166759"/>
            <a:ext cx="11241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+mj-lt"/>
              </a:rPr>
              <a:t>Зелёные поляны,    Мосты и берега</a:t>
            </a:r>
            <a:endParaRPr lang="ru-RU" sz="54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9891"/>
          <a:stretch/>
        </p:blipFill>
        <p:spPr>
          <a:xfrm>
            <a:off x="3105577" y="3446903"/>
            <a:ext cx="3004457" cy="3209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551" y="997756"/>
            <a:ext cx="3318297" cy="4424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582" y="3654631"/>
            <a:ext cx="3724894" cy="27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782" y="275507"/>
            <a:ext cx="10266218" cy="923901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Зелёные поляны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1436915"/>
            <a:ext cx="3895105" cy="2921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821" y="1199408"/>
            <a:ext cx="4354285" cy="326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132" y="2762291"/>
            <a:ext cx="2910506" cy="388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1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73479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Удивительные лабиринты</a:t>
            </a:r>
            <a:endParaRPr lang="ru-RU" sz="5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41520" r="10096"/>
          <a:stretch/>
        </p:blipFill>
        <p:spPr>
          <a:xfrm>
            <a:off x="1251678" y="1460665"/>
            <a:ext cx="9899252" cy="48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230</TotalTime>
  <Words>130</Words>
  <Application>Microsoft Office PowerPoint</Application>
  <PresentationFormat>Широкоэкранный</PresentationFormat>
  <Paragraphs>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Corbel</vt:lpstr>
      <vt:lpstr>Gill Sans MT</vt:lpstr>
      <vt:lpstr>Impact</vt:lpstr>
      <vt:lpstr>Times New Roman</vt:lpstr>
      <vt:lpstr>Badge</vt:lpstr>
      <vt:lpstr>     Опыт  работы   «Методика игр В.А.Кайе в развитии пространственного и творческого мышления у дошкольников».   </vt:lpstr>
      <vt:lpstr>Презентация PowerPoint</vt:lpstr>
      <vt:lpstr>Презентация PowerPoint</vt:lpstr>
      <vt:lpstr>Преимущества игрушек и игр изобретателя В.А.Кайе</vt:lpstr>
      <vt:lpstr>Игры Кайе красивы, увлекательны и при этом очень полезны. Вот какие навыки мышления можно развивать с их помощью:</vt:lpstr>
      <vt:lpstr>Презентация PowerPoint</vt:lpstr>
      <vt:lpstr>Презентация PowerPoint</vt:lpstr>
      <vt:lpstr>Зелёные поляны</vt:lpstr>
      <vt:lpstr>Удивительные лабиринты</vt:lpstr>
      <vt:lpstr>Радужный лабиринт</vt:lpstr>
      <vt:lpstr>Презентация PowerPoint</vt:lpstr>
      <vt:lpstr>Практическая часть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Опыт  работы   «Методика игр В.А.Кайе в развитии пространственного и творческого мышления у дошкольников».   </dc:title>
  <dc:creator>Елена</dc:creator>
  <cp:lastModifiedBy>Елена</cp:lastModifiedBy>
  <cp:revision>14</cp:revision>
  <dcterms:created xsi:type="dcterms:W3CDTF">2025-02-19T13:35:22Z</dcterms:created>
  <dcterms:modified xsi:type="dcterms:W3CDTF">2025-02-24T07:38:46Z</dcterms:modified>
</cp:coreProperties>
</file>