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75" r:id="rId4"/>
    <p:sldId id="267" r:id="rId5"/>
    <p:sldId id="276" r:id="rId6"/>
    <p:sldId id="277" r:id="rId7"/>
    <p:sldId id="274" r:id="rId8"/>
    <p:sldId id="273" r:id="rId9"/>
    <p:sldId id="272" r:id="rId10"/>
    <p:sldId id="269" r:id="rId11"/>
    <p:sldId id="270" r:id="rId12"/>
    <p:sldId id="271" r:id="rId13"/>
    <p:sldId id="27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18.09.2026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18.09.2026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18.09.2026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18.09.2026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18.09.2026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18.09.2026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18.09.2026</a:t>
            </a:fld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18.09.2026</a:t>
            </a:fld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18.09.2026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5696" y="980728"/>
            <a:ext cx="6984776" cy="446449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sz="3100" dirty="0" smtClean="0">
                <a:solidFill>
                  <a:srgbClr val="FF0000"/>
                </a:solidFill>
              </a:rPr>
              <a:t>Развивающая </a:t>
            </a:r>
            <a:br>
              <a:rPr lang="ru-RU" sz="3100" dirty="0" smtClean="0">
                <a:solidFill>
                  <a:srgbClr val="FF0000"/>
                </a:solidFill>
              </a:rPr>
            </a:br>
            <a:r>
              <a:rPr lang="ru-RU" sz="3100" dirty="0" smtClean="0">
                <a:solidFill>
                  <a:srgbClr val="FF0000"/>
                </a:solidFill>
              </a:rPr>
              <a:t>предметно-пространственная среда подготовительной группы комбинированной направленности </a:t>
            </a:r>
            <a:br>
              <a:rPr lang="ru-RU" sz="3100" dirty="0" smtClean="0">
                <a:solidFill>
                  <a:srgbClr val="FF0000"/>
                </a:solidFill>
              </a:rPr>
            </a:br>
            <a:r>
              <a:rPr lang="ru-RU" sz="3100" dirty="0" smtClean="0">
                <a:solidFill>
                  <a:srgbClr val="FF0000"/>
                </a:solidFill>
              </a:rPr>
              <a:t>№ 7 «Непоседы».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Воспитатель: </a:t>
            </a:r>
            <a:r>
              <a:rPr lang="ru-RU" dirty="0" smtClean="0">
                <a:solidFill>
                  <a:srgbClr val="FF0000"/>
                </a:solidFill>
              </a:rPr>
              <a:t>Попкова Н.А.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                                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740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332656"/>
            <a:ext cx="684076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Центр </a:t>
            </a:r>
            <a:r>
              <a:rPr lang="ru-RU" sz="3000" b="1" dirty="0">
                <a:solidFill>
                  <a:schemeClr val="accent2">
                    <a:lumMod val="75000"/>
                  </a:schemeClr>
                </a:solidFill>
              </a:rPr>
              <a:t>сюжетно-ролевой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 игры</a:t>
            </a:r>
          </a:p>
        </p:txBody>
      </p:sp>
      <p:pic>
        <p:nvPicPr>
          <p:cNvPr id="1026" name="Picture 2" descr="C:\Users\Евгения\Desktop\РППС подгот группа 7\i (4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760" y="947192"/>
            <a:ext cx="3598474" cy="2749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Picture 3" descr="C:\Users\Евгения\Desktop\РППС подгот группа 7\i (5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3225" y="3884892"/>
            <a:ext cx="4337549" cy="27515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8" name="Picture 4" descr="C:\Users\Евгения\Desktop\РППС подгот группа 7\i (6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947192"/>
            <a:ext cx="4104951" cy="2749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494570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31683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algn="ctr"/>
            <a:r>
              <a:rPr lang="ru-RU" sz="3000" b="1" dirty="0" smtClean="0">
                <a:solidFill>
                  <a:schemeClr val="accent2">
                    <a:lumMod val="75000"/>
                  </a:schemeClr>
                </a:solidFill>
              </a:rPr>
              <a:t>Центр </a:t>
            </a:r>
            <a:r>
              <a:rPr lang="ru-RU" sz="3000" b="1" dirty="0">
                <a:solidFill>
                  <a:schemeClr val="accent2">
                    <a:lumMod val="75000"/>
                  </a:schemeClr>
                </a:solidFill>
              </a:rPr>
              <a:t>безопасности</a:t>
            </a:r>
          </a:p>
        </p:txBody>
      </p:sp>
      <p:pic>
        <p:nvPicPr>
          <p:cNvPr id="8194" name="Picture 2" descr="C:\Users\Евгения\Desktop\РППС подгот группа 7\i (24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595893"/>
            <a:ext cx="3570386" cy="57076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19280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283152" cy="634082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Уголок дежурных 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59698" y="1892830"/>
            <a:ext cx="4992554" cy="37444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65029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2" y="260648"/>
            <a:ext cx="496855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>
                <a:solidFill>
                  <a:schemeClr val="accent2">
                    <a:lumMod val="75000"/>
                  </a:schemeClr>
                </a:solidFill>
              </a:rPr>
              <a:t>Познавательный центр</a:t>
            </a:r>
          </a:p>
        </p:txBody>
      </p:sp>
      <p:pic>
        <p:nvPicPr>
          <p:cNvPr id="9218" name="Picture 2" descr="C:\Users\Евгения\Desktop\РППС подгот группа 7\i (10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293096"/>
            <a:ext cx="3708411" cy="23727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219" name="Picture 3" descr="C:\Users\Евгения\Desktop\РППС подгот группа 7\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293095"/>
            <a:ext cx="2952328" cy="23727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220" name="Picture 4" descr="C:\Users\Евгения\Desktop\РППС подгот группа 7\i (9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980728"/>
            <a:ext cx="5616624" cy="29250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5289900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620688"/>
            <a:ext cx="676875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chemeClr val="accent2">
                    <a:lumMod val="75000"/>
                  </a:schemeClr>
                </a:solidFill>
              </a:rPr>
              <a:t>Центр краеведения</a:t>
            </a:r>
          </a:p>
        </p:txBody>
      </p:sp>
      <p:pic>
        <p:nvPicPr>
          <p:cNvPr id="10242" name="Picture 2" descr="C:\Users\Евгения\Desktop\РППС подгот группа 7\i (1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28800"/>
            <a:ext cx="6989986" cy="46669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119643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3" y="332656"/>
            <a:ext cx="518457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chemeClr val="accent2">
                    <a:lumMod val="75000"/>
                  </a:schemeClr>
                </a:solidFill>
              </a:rPr>
              <a:t>Центр науки и природы</a:t>
            </a:r>
          </a:p>
        </p:txBody>
      </p:sp>
      <p:pic>
        <p:nvPicPr>
          <p:cNvPr id="7170" name="Picture 2" descr="C:\Users\Евгения\Desktop\РППС подгот группа 7\i (25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052736"/>
            <a:ext cx="6120679" cy="36036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171" name="Picture 3" descr="C:\Users\Евгения\Desktop\РППС подгот группа 7\i (26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327116"/>
            <a:ext cx="2184755" cy="23475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172" name="Picture 4" descr="C:\Users\Евгения\Desktop\РППС подгот группа 7\i (27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2521" y="4361136"/>
            <a:ext cx="3312367" cy="22795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566474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692696"/>
            <a:ext cx="7416824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chemeClr val="accent2">
                    <a:lumMod val="75000"/>
                  </a:schemeClr>
                </a:solidFill>
              </a:rPr>
              <a:t>Центр двигательной активности</a:t>
            </a:r>
          </a:p>
        </p:txBody>
      </p:sp>
      <p:pic>
        <p:nvPicPr>
          <p:cNvPr id="6146" name="Picture 2" descr="C:\Users\Евгения\Desktop\РППС подгот группа 7\i (1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00808"/>
            <a:ext cx="5747246" cy="46139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68069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188640"/>
            <a:ext cx="54726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 smtClean="0">
                <a:solidFill>
                  <a:schemeClr val="accent2">
                    <a:lumMod val="75000"/>
                  </a:schemeClr>
                </a:solidFill>
              </a:rPr>
              <a:t>Центр творчества</a:t>
            </a:r>
            <a:endParaRPr lang="ru-RU" sz="3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122" name="Picture 2" descr="C:\Users\Евгения\Desktop\РППС подгот группа 7\i (1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910337"/>
            <a:ext cx="4968552" cy="33392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3" name="Picture 3" descr="C:\Users\Евгения\Desktop\РППС подгот группа 7\i (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052736"/>
            <a:ext cx="2964957" cy="35272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909364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55777" y="404664"/>
            <a:ext cx="352839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>
                <a:solidFill>
                  <a:schemeClr val="accent2">
                    <a:lumMod val="75000"/>
                  </a:schemeClr>
                </a:solidFill>
              </a:rPr>
              <a:t>Речевой центр</a:t>
            </a:r>
          </a:p>
        </p:txBody>
      </p:sp>
      <p:pic>
        <p:nvPicPr>
          <p:cNvPr id="2050" name="Picture 2" descr="C:\Users\Евгения\Desktop\РППС подгот группа 7\i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12776"/>
            <a:ext cx="6727998" cy="48625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791388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7704" y="188640"/>
            <a:ext cx="482453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Центр книги и театра</a:t>
            </a:r>
          </a:p>
        </p:txBody>
      </p:sp>
      <p:pic>
        <p:nvPicPr>
          <p:cNvPr id="3076" name="Picture 4" descr="C:\Users\Евгения\Desktop\РППС подгот группа 7\i (28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7" y="829888"/>
            <a:ext cx="2490861" cy="31031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7" name="Picture 5" descr="C:\Users\Евгения\Desktop\РППС подгот группа 7\i (14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8420" y="4040288"/>
            <a:ext cx="3873780" cy="26834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8" name="Picture 6" descr="C:\Users\Евгения\Desktop\РППС подгот группа 7\i (29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39" y="825660"/>
            <a:ext cx="2657641" cy="31073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7568983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188640"/>
            <a:ext cx="72728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Центр </a:t>
            </a: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</a:rPr>
              <a:t>психологической разгрузки</a:t>
            </a:r>
          </a:p>
        </p:txBody>
      </p:sp>
      <p:pic>
        <p:nvPicPr>
          <p:cNvPr id="4098" name="Picture 2" descr="C:\Users\Евгения\Desktop\РППС подгот группа 7\i (19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28800"/>
            <a:ext cx="3816424" cy="39161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Picture 3" descr="C:\Users\Евгения\Desktop\РППС подгот группа 7\i (20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28800"/>
            <a:ext cx="3600400" cy="39161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750391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07212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 smtClean="0">
                <a:solidFill>
                  <a:schemeClr val="accent2">
                    <a:lumMod val="75000"/>
                  </a:schemeClr>
                </a:solidFill>
              </a:rPr>
              <a:t>Информационный уголок </a:t>
            </a:r>
          </a:p>
          <a:p>
            <a:pPr algn="ctr"/>
            <a:r>
              <a:rPr lang="ru-RU" sz="3000" b="1" dirty="0" smtClean="0">
                <a:solidFill>
                  <a:schemeClr val="accent2">
                    <a:lumMod val="75000"/>
                  </a:schemeClr>
                </a:solidFill>
              </a:rPr>
              <a:t>для родителей</a:t>
            </a:r>
            <a:endParaRPr lang="ru-RU" sz="3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1266" name="Picture 2" descr="C:\Users\Евгения\Desktop\РППС подгот группа 7\i (2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28800"/>
            <a:ext cx="4392488" cy="31425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1267" name="Picture 3" descr="C:\Users\Евгения\Desktop\РППС подгот группа 7\i (21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831883"/>
            <a:ext cx="3391607" cy="25369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9781353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107</TotalTime>
  <Words>33</Words>
  <Application>Microsoft Office PowerPoint</Application>
  <PresentationFormat>Экран (4:3)</PresentationFormat>
  <Paragraphs>16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Эркер</vt:lpstr>
      <vt:lpstr>        Развивающая  предметно-пространственная среда подготовительной группы комбинированной направленности  № 7 «Непоседы».   Воспитатель: Попкова Н.А.                                  </vt:lpstr>
      <vt:lpstr>Презентация PowerPoint</vt:lpstr>
      <vt:lpstr>Презентация PowerPoint</vt:lpstr>
      <vt:lpstr>Уголок дежурных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Развивающая предметно-пространственная среда старшей группы № 12</dc:title>
  <dc:creator>МДОАУ №120</dc:creator>
  <cp:lastModifiedBy>МДОАУ №120</cp:lastModifiedBy>
  <cp:revision>14</cp:revision>
  <dcterms:created xsi:type="dcterms:W3CDTF">2020-07-28T06:12:51Z</dcterms:created>
  <dcterms:modified xsi:type="dcterms:W3CDTF">2026-09-18T07:11:21Z</dcterms:modified>
</cp:coreProperties>
</file>