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0608D3-0473-471A-B0FD-07B69B132CFA}" v="79" dt="2023-05-11T21:06:29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FURLAN" userId="77185a767fd1652d" providerId="LiveId" clId="{C30608D3-0473-471A-B0FD-07B69B132CFA}"/>
    <pc:docChg chg="custSel modSld">
      <pc:chgData name="Sandra FURLAN" userId="77185a767fd1652d" providerId="LiveId" clId="{C30608D3-0473-471A-B0FD-07B69B132CFA}" dt="2023-05-11T21:15:29.852" v="125" actId="1037"/>
      <pc:docMkLst>
        <pc:docMk/>
      </pc:docMkLst>
      <pc:sldChg chg="modSp mod">
        <pc:chgData name="Sandra FURLAN" userId="77185a767fd1652d" providerId="LiveId" clId="{C30608D3-0473-471A-B0FD-07B69B132CFA}" dt="2023-05-11T21:15:29.852" v="125" actId="1037"/>
        <pc:sldMkLst>
          <pc:docMk/>
          <pc:sldMk cId="4008422800" sldId="256"/>
        </pc:sldMkLst>
        <pc:picChg chg="mod">
          <ac:chgData name="Sandra FURLAN" userId="77185a767fd1652d" providerId="LiveId" clId="{C30608D3-0473-471A-B0FD-07B69B132CFA}" dt="2023-05-11T21:15:29.852" v="125" actId="1037"/>
          <ac:picMkLst>
            <pc:docMk/>
            <pc:sldMk cId="4008422800" sldId="256"/>
            <ac:picMk id="7" creationId="{27BCE679-92B7-8406-994A-EBD692C15096}"/>
          </ac:picMkLst>
        </pc:picChg>
      </pc:sldChg>
      <pc:sldChg chg="addSp delSp modSp mod">
        <pc:chgData name="Sandra FURLAN" userId="77185a767fd1652d" providerId="LiveId" clId="{C30608D3-0473-471A-B0FD-07B69B132CFA}" dt="2023-05-11T21:06:29.417" v="120" actId="166"/>
        <pc:sldMkLst>
          <pc:docMk/>
          <pc:sldMk cId="2209861006" sldId="257"/>
        </pc:sldMkLst>
        <pc:spChg chg="del">
          <ac:chgData name="Sandra FURLAN" userId="77185a767fd1652d" providerId="LiveId" clId="{C30608D3-0473-471A-B0FD-07B69B132CFA}" dt="2023-05-11T20:59:57.508" v="1" actId="478"/>
          <ac:spMkLst>
            <pc:docMk/>
            <pc:sldMk cId="2209861006" sldId="257"/>
            <ac:spMk id="3" creationId="{F0543E31-C1B2-F8B6-1390-D67534CB77B3}"/>
          </ac:spMkLst>
        </pc:spChg>
        <pc:spChg chg="mod">
          <ac:chgData name="Sandra FURLAN" userId="77185a767fd1652d" providerId="LiveId" clId="{C30608D3-0473-471A-B0FD-07B69B132CFA}" dt="2023-05-11T21:02:25.298" v="56" actId="1038"/>
          <ac:spMkLst>
            <pc:docMk/>
            <pc:sldMk cId="2209861006" sldId="257"/>
            <ac:spMk id="4" creationId="{F6DCACAB-2B24-8A5D-5842-5A38C900CA06}"/>
          </ac:spMkLst>
        </pc:spChg>
        <pc:picChg chg="add mod">
          <ac:chgData name="Sandra FURLAN" userId="77185a767fd1652d" providerId="LiveId" clId="{C30608D3-0473-471A-B0FD-07B69B132CFA}" dt="2023-05-11T21:05:47.155" v="103" actId="1037"/>
          <ac:picMkLst>
            <pc:docMk/>
            <pc:sldMk cId="2209861006" sldId="257"/>
            <ac:picMk id="1026" creationId="{F2B8CAAA-0260-45E2-1B4A-BCF747D6FFC1}"/>
          </ac:picMkLst>
        </pc:picChg>
        <pc:picChg chg="add mod">
          <ac:chgData name="Sandra FURLAN" userId="77185a767fd1652d" providerId="LiveId" clId="{C30608D3-0473-471A-B0FD-07B69B132CFA}" dt="2023-05-11T21:05:52.785" v="118" actId="1037"/>
          <ac:picMkLst>
            <pc:docMk/>
            <pc:sldMk cId="2209861006" sldId="257"/>
            <ac:picMk id="1027" creationId="{2166CCE3-686E-9D64-3774-40323B17A155}"/>
          </ac:picMkLst>
        </pc:picChg>
        <pc:picChg chg="add mod">
          <ac:chgData name="Sandra FURLAN" userId="77185a767fd1652d" providerId="LiveId" clId="{C30608D3-0473-471A-B0FD-07B69B132CFA}" dt="2023-05-11T21:03:41.937" v="67" actId="1076"/>
          <ac:picMkLst>
            <pc:docMk/>
            <pc:sldMk cId="2209861006" sldId="257"/>
            <ac:picMk id="1028" creationId="{EA4AB3D4-992B-E24A-7843-4FF87BA055C6}"/>
          </ac:picMkLst>
        </pc:picChg>
        <pc:picChg chg="add mod">
          <ac:chgData name="Sandra FURLAN" userId="77185a767fd1652d" providerId="LiveId" clId="{C30608D3-0473-471A-B0FD-07B69B132CFA}" dt="2023-05-11T21:06:21.703" v="119" actId="732"/>
          <ac:picMkLst>
            <pc:docMk/>
            <pc:sldMk cId="2209861006" sldId="257"/>
            <ac:picMk id="1029" creationId="{7BBFD389-BE9B-E37B-CF9A-D460DB26DCB1}"/>
          </ac:picMkLst>
        </pc:picChg>
        <pc:picChg chg="mod">
          <ac:chgData name="Sandra FURLAN" userId="77185a767fd1652d" providerId="LiveId" clId="{C30608D3-0473-471A-B0FD-07B69B132CFA}" dt="2023-05-11T21:06:29.417" v="120" actId="166"/>
          <ac:picMkLst>
            <pc:docMk/>
            <pc:sldMk cId="2209861006" sldId="257"/>
            <ac:picMk id="2050" creationId="{CAB5A426-BE40-13C2-0045-C47F5C8D77F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6926BC-5E42-678F-C9D2-4E178DE5A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CA7AC83-1C47-E0A8-26EC-C665691D8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459104-8797-8962-AEE3-49387BB41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CB1017-0BF7-F4CD-433B-66AE4C59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661C02-1545-9F4E-1526-2B5501127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088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8298E6-A9E6-D6D1-35F5-E3822C5C6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CB445E0-4054-65D4-C730-69EB2F5A5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EF39D5-0A6D-439B-3BFC-7F4FB59FA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5E5042-40DE-04CB-B1A3-9348746B7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B16ACC-591E-D48A-3B05-96D212797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920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2E45302-241C-F05E-CD83-06F914C39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4DF25BB-6CFF-D002-3A19-CA2CE1775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8616CF-B77C-F7DB-6883-940FC30D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D67A90-11EC-8B98-F42E-D3C1836EA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831CC-7CDA-72A7-B44F-DBC9F865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08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6478D3-E7BD-891C-D5FB-A49E173CD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75C38B-DFEB-1AF7-1FE2-84FD9BE7B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744536-E0AD-CE49-230F-8C3DA0FB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4245CE-BF71-B6A9-9A04-A9A1AB495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BB70F9-7B2B-E262-431E-1882C161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25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CD51EA-75D1-9176-6E6F-3ACB0EB0C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6608F0-C496-D624-1ADB-91593CA91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59C6AF-5879-5B43-803C-01EC68F78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0CEF2E-6CF6-4542-965F-9B364B69E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A14A85-0509-51FF-A6C9-C6D5D7184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399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9ED0A6-FD3A-C3E0-F94C-9FF051935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C9CDE5-C100-F2B1-F071-025A6FAD29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98B49EB-318D-EB48-8E2A-51590E230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141DDE-9409-6859-5F58-A4262F91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78334AB-995A-1CEB-6200-565620FB3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0C2EE59-82D0-7746-A956-34B641EA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0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D36866-DB23-190D-83BC-F1C1BD7AD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B3352F-AAE5-9E7D-646F-09234EA25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846A7C-EEA6-327B-9FBB-9291A468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6E4863D-B84E-83C9-2F3F-836417007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E02FC95-DAE9-EF2D-D989-04D788301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77E00A-5823-68EF-2A2C-59782426F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2A6B84C-3DC6-7058-3B2E-E9EF8A88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8186DDF-CCFE-3CC0-9670-1D343B17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376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28728F-4F08-C13F-0FB3-E4340B097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24A5D1B-9984-BED5-3409-10E66FDB0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BAD9A3-38C9-5E6F-8604-D5CDD8225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9B3B1C-FB51-E950-A8B3-9E3ABF9B3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98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A935969-FA60-8B46-6049-34AB7F4B3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9287A59-E185-5F75-4570-A78FFB468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42E901-43B9-FF1A-38FF-C4017244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800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9590FC-4D53-E060-D5FF-93DDC2D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B93801-9D48-C8F4-DF5B-B964B67E3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907D0-D9CE-E6A2-5286-CDF9A572F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337E79-D87A-58F5-127B-6AEA7F5C8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481217-5A92-FAE9-D7B1-EBBFEC2BE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B9ABCC-1F56-AB4C-08B1-6667576F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175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9967F1-8136-6290-F2E8-401D767D1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15D3635-C5E7-A175-9292-D8CAFC31C0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95BD14A-0A84-90A1-E06A-DB439B9F1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B24DDC-E918-0D3A-4A78-996B084D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A2DC9C2-C24F-4E00-B5A0-D26BBDB46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79B796-75F6-AF4B-8719-97B97F423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22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3B0902F-422F-229B-98E7-2B5BAF6B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7CE03C-05DB-14EB-3AE6-1D0376A15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11942F-62E6-8FE9-ABC9-8AD99586E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C1205-10E5-45C2-A1FE-CE4CBAB3007D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DDE8F2-69AA-0F30-C60D-E24CD11AD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CBB09C-115A-A9A4-9DBC-37211CDFB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AE58-0B3B-4313-A84B-CDFC65DEE2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961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DCACAB-2B24-8A5D-5842-5A38C900CA06}"/>
              </a:ext>
            </a:extLst>
          </p:cNvPr>
          <p:cNvSpPr/>
          <p:nvPr/>
        </p:nvSpPr>
        <p:spPr>
          <a:xfrm>
            <a:off x="68094" y="68094"/>
            <a:ext cx="12033115" cy="67218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18EB8D-72E4-BD85-19DE-FA51F3E02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037" y="363610"/>
            <a:ext cx="9205609" cy="541061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fr-FR" sz="3200" dirty="0">
                <a:solidFill>
                  <a:srgbClr val="FFFF00"/>
                </a:solidFill>
              </a:rPr>
              <a:t>2023</a:t>
            </a:r>
            <a:r>
              <a:rPr lang="fr-FR" sz="3200" dirty="0"/>
              <a:t> </a:t>
            </a:r>
            <a:r>
              <a:rPr lang="fr-FR" sz="3200" b="1" i="1" dirty="0"/>
              <a:t>ANIMADE</a:t>
            </a:r>
            <a:r>
              <a:rPr lang="fr-FR" sz="3200" i="1" dirty="0"/>
              <a:t> #1 - </a:t>
            </a:r>
            <a:r>
              <a:rPr lang="fr-FR" sz="2800" b="1" dirty="0">
                <a:solidFill>
                  <a:srgbClr val="FFFF00"/>
                </a:solidFill>
              </a:rPr>
              <a:t>LA CRÉATION DÉCENTRÉE</a:t>
            </a:r>
            <a:r>
              <a:rPr lang="fr-FR" sz="8000" b="1" i="1" dirty="0">
                <a:solidFill>
                  <a:srgbClr val="FFFF00"/>
                </a:solidFill>
              </a:rPr>
              <a:t> </a:t>
            </a:r>
            <a:endParaRPr lang="fr-FR" sz="3200" b="1" i="1" dirty="0">
              <a:solidFill>
                <a:srgbClr val="FFFF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543E31-C1B2-F8B6-1390-D67534CB7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5" y="1101906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>
                <a:solidFill>
                  <a:srgbClr val="FFFF00"/>
                </a:solidFill>
                <a:latin typeface="Arial Narrow" panose="020B0606020202030204" pitchFamily="34" charset="0"/>
              </a:rPr>
              <a:t>Créer son travail </a:t>
            </a:r>
            <a:r>
              <a:rPr lang="fr-FR" sz="2800" dirty="0"/>
              <a:t>// L’entrepreneuriat en collectif</a:t>
            </a:r>
            <a:br>
              <a:rPr lang="fr-FR" sz="2800" dirty="0"/>
            </a:br>
            <a:endParaRPr lang="fr-FR" sz="2800" dirty="0"/>
          </a:p>
        </p:txBody>
      </p:sp>
      <p:pic>
        <p:nvPicPr>
          <p:cNvPr id="6" name="Image 5" descr="Une image contenant Visage humain, habits, personne, plein air&#10;&#10;Description générée automatiquement">
            <a:extLst>
              <a:ext uri="{FF2B5EF4-FFF2-40B4-BE49-F238E27FC236}">
                <a16:creationId xmlns:a16="http://schemas.microsoft.com/office/drawing/2014/main" id="{F18F0133-E758-E035-85DA-B5851D9C8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904" y="1967692"/>
            <a:ext cx="3224487" cy="3231205"/>
          </a:xfrm>
          <a:prstGeom prst="rect">
            <a:avLst/>
          </a:prstGeom>
        </p:spPr>
      </p:pic>
      <p:pic>
        <p:nvPicPr>
          <p:cNvPr id="8" name="Image 7" descr="Une image contenant Visage humain, personne, habits, femme&#10;&#10;Description générée automatiquement">
            <a:extLst>
              <a:ext uri="{FF2B5EF4-FFF2-40B4-BE49-F238E27FC236}">
                <a16:creationId xmlns:a16="http://schemas.microsoft.com/office/drawing/2014/main" id="{EC25F1CE-99CB-CB25-BD10-56DD5265C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12" y="1944542"/>
            <a:ext cx="2574133" cy="3223549"/>
          </a:xfrm>
          <a:prstGeom prst="rect">
            <a:avLst/>
          </a:prstGeom>
        </p:spPr>
      </p:pic>
      <p:pic>
        <p:nvPicPr>
          <p:cNvPr id="1026" name="Picture 2" descr="Ayamé Bouissou - Restauration de Broderie - Freelance ...">
            <a:extLst>
              <a:ext uri="{FF2B5EF4-FFF2-40B4-BE49-F238E27FC236}">
                <a16:creationId xmlns:a16="http://schemas.microsoft.com/office/drawing/2014/main" id="{B3EE1645-4141-595F-E03F-AD961A7BD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637" y="1979267"/>
            <a:ext cx="3206187" cy="320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B027EA-9E2E-61DD-CF22-BFBC8C922283}"/>
              </a:ext>
            </a:extLst>
          </p:cNvPr>
          <p:cNvSpPr txBox="1"/>
          <p:nvPr/>
        </p:nvSpPr>
        <p:spPr>
          <a:xfrm>
            <a:off x="4479403" y="5289625"/>
            <a:ext cx="3252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Marion MEZENGE</a:t>
            </a:r>
            <a:br>
              <a:rPr lang="fr-FR" sz="18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fr-FR" sz="18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Tourneuse sur métal &amp; Designer – Co-fondatrice et secrétaire de l’association Edward </a:t>
            </a:r>
            <a:r>
              <a:rPr lang="fr-FR" sz="1800" b="1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Tisson</a:t>
            </a:r>
            <a:endParaRPr lang="fr-FR" sz="1800" b="1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2E176D7-57FC-D5E1-C460-8F45EC06108D}"/>
              </a:ext>
            </a:extLst>
          </p:cNvPr>
          <p:cNvSpPr txBox="1"/>
          <p:nvPr/>
        </p:nvSpPr>
        <p:spPr>
          <a:xfrm>
            <a:off x="601884" y="5243328"/>
            <a:ext cx="2569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Table Ronde animée par Sandra FURLAN, créatrice de l’Agence MDMA Paris au sein de la CAE CLARA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80D09A-ED61-0459-2778-D0569D4DDE76}"/>
              </a:ext>
            </a:extLst>
          </p:cNvPr>
          <p:cNvSpPr txBox="1"/>
          <p:nvPr/>
        </p:nvSpPr>
        <p:spPr>
          <a:xfrm>
            <a:off x="8173656" y="5303126"/>
            <a:ext cx="3308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Laure-Ayamé BOUISSOU</a:t>
            </a:r>
            <a:br>
              <a:rPr lang="fr-FR" sz="18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fr-FR" sz="18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Brodeuse main– Associée et membre du conseil d’administration de la CAE CLARA</a:t>
            </a:r>
          </a:p>
        </p:txBody>
      </p:sp>
    </p:spTree>
    <p:extLst>
      <p:ext uri="{BB962C8B-B14F-4D97-AF65-F5344CB8AC3E}">
        <p14:creationId xmlns:p14="http://schemas.microsoft.com/office/powerpoint/2010/main" val="3543964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DCACAB-2B24-8A5D-5842-5A38C900CA06}"/>
              </a:ext>
            </a:extLst>
          </p:cNvPr>
          <p:cNvSpPr/>
          <p:nvPr/>
        </p:nvSpPr>
        <p:spPr>
          <a:xfrm>
            <a:off x="68094" y="68094"/>
            <a:ext cx="12033115" cy="67218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18EB8D-72E4-BD85-19DE-FA51F3E02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037" y="363610"/>
            <a:ext cx="9205609" cy="541061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fr-FR" sz="3200" dirty="0">
                <a:solidFill>
                  <a:srgbClr val="FFFF00"/>
                </a:solidFill>
              </a:rPr>
              <a:t>2023</a:t>
            </a:r>
            <a:r>
              <a:rPr lang="fr-FR" sz="3200" dirty="0"/>
              <a:t> </a:t>
            </a:r>
            <a:r>
              <a:rPr lang="fr-FR" sz="3200" b="1" i="1" dirty="0"/>
              <a:t>ANIMADE</a:t>
            </a:r>
            <a:r>
              <a:rPr lang="fr-FR" sz="3200" i="1" dirty="0"/>
              <a:t> #1 - </a:t>
            </a:r>
            <a:r>
              <a:rPr lang="fr-FR" sz="2800" b="1" dirty="0">
                <a:solidFill>
                  <a:srgbClr val="FFFF00"/>
                </a:solidFill>
              </a:rPr>
              <a:t>LA CRÉATION DÉCENTRÉE</a:t>
            </a:r>
            <a:r>
              <a:rPr lang="fr-FR" sz="8000" b="1" i="1" dirty="0">
                <a:solidFill>
                  <a:srgbClr val="FFFF00"/>
                </a:solidFill>
              </a:rPr>
              <a:t> </a:t>
            </a:r>
            <a:endParaRPr lang="fr-FR" sz="3200" b="1" i="1" dirty="0">
              <a:solidFill>
                <a:srgbClr val="FFFF00"/>
              </a:solidFill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708FE256-F224-7E9D-0D06-88317168C623}"/>
              </a:ext>
            </a:extLst>
          </p:cNvPr>
          <p:cNvSpPr txBox="1">
            <a:spLocks/>
          </p:cNvSpPr>
          <p:nvPr/>
        </p:nvSpPr>
        <p:spPr>
          <a:xfrm>
            <a:off x="609605" y="110190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>
                <a:solidFill>
                  <a:srgbClr val="FFFF00"/>
                </a:solidFill>
                <a:latin typeface="Arial Narrow" panose="020B0606020202030204" pitchFamily="34" charset="0"/>
              </a:rPr>
              <a:t>Créer son travail </a:t>
            </a:r>
            <a:r>
              <a:rPr lang="fr-FR" sz="2800" dirty="0"/>
              <a:t>// L’entrepreneuriat en collectif</a:t>
            </a:r>
            <a:br>
              <a:rPr lang="fr-FR" sz="2800" dirty="0"/>
            </a:br>
            <a:br>
              <a:rPr lang="fr-FR" sz="28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fr-FR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L’Association Edward </a:t>
            </a:r>
            <a:r>
              <a:rPr lang="fr-FR" sz="28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Tisson</a:t>
            </a:r>
            <a:endParaRPr lang="fr-FR" sz="2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 descr="Une image contenant machine, personne, Technicien, Outil-machine&#10;&#10;Description générée automatiquement">
            <a:extLst>
              <a:ext uri="{FF2B5EF4-FFF2-40B4-BE49-F238E27FC236}">
                <a16:creationId xmlns:a16="http://schemas.microsoft.com/office/drawing/2014/main" id="{27BCE679-92B7-8406-994A-EBD692C15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132" y="3368233"/>
            <a:ext cx="2834829" cy="2834829"/>
          </a:xfrm>
          <a:prstGeom prst="rect">
            <a:avLst/>
          </a:prstGeom>
        </p:spPr>
      </p:pic>
      <p:pic>
        <p:nvPicPr>
          <p:cNvPr id="9" name="Image 8" descr="Une image contenant intérieur, mur, personne, ordinateur portable&#10;&#10;Description générée automatiquement">
            <a:extLst>
              <a:ext uri="{FF2B5EF4-FFF2-40B4-BE49-F238E27FC236}">
                <a16:creationId xmlns:a16="http://schemas.microsoft.com/office/drawing/2014/main" id="{0EC97CFF-1C4C-15A1-3927-3E171E2EB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59" y="3368233"/>
            <a:ext cx="3802172" cy="2845575"/>
          </a:xfrm>
          <a:prstGeom prst="rect">
            <a:avLst/>
          </a:prstGeom>
        </p:spPr>
      </p:pic>
      <p:pic>
        <p:nvPicPr>
          <p:cNvPr id="11" name="Image 10" descr="Une image contenant personne, fournitures de bureau, table de travail, papeterie&#10;&#10;Description générée automatiquement">
            <a:extLst>
              <a:ext uri="{FF2B5EF4-FFF2-40B4-BE49-F238E27FC236}">
                <a16:creationId xmlns:a16="http://schemas.microsoft.com/office/drawing/2014/main" id="{45385A28-6970-6616-ED85-50F44B49E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827" y="3379809"/>
            <a:ext cx="4284255" cy="2833756"/>
          </a:xfrm>
          <a:prstGeom prst="rect">
            <a:avLst/>
          </a:prstGeom>
        </p:spPr>
      </p:pic>
      <p:pic>
        <p:nvPicPr>
          <p:cNvPr id="13" name="Image 12" descr="Une image contenant clipart, croquis, blanc, Pochoir&#10;&#10;Description générée automatiquement">
            <a:extLst>
              <a:ext uri="{FF2B5EF4-FFF2-40B4-BE49-F238E27FC236}">
                <a16:creationId xmlns:a16="http://schemas.microsoft.com/office/drawing/2014/main" id="{3691CC5C-E3F8-9CB8-C2A9-B9EF084AC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977" y="519268"/>
            <a:ext cx="2685326" cy="268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2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DCACAB-2B24-8A5D-5842-5A38C900CA06}"/>
              </a:ext>
            </a:extLst>
          </p:cNvPr>
          <p:cNvSpPr/>
          <p:nvPr/>
        </p:nvSpPr>
        <p:spPr>
          <a:xfrm>
            <a:off x="81280" y="60960"/>
            <a:ext cx="12033115" cy="672181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18EB8D-72E4-BD85-19DE-FA51F3E02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037" y="363610"/>
            <a:ext cx="9205609" cy="541061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fr-FR" sz="3200" dirty="0">
                <a:solidFill>
                  <a:srgbClr val="FFFF00"/>
                </a:solidFill>
              </a:rPr>
              <a:t>2023</a:t>
            </a:r>
            <a:r>
              <a:rPr lang="fr-FR" sz="3200" dirty="0"/>
              <a:t> </a:t>
            </a:r>
            <a:r>
              <a:rPr lang="fr-FR" sz="3200" b="1" i="1" dirty="0"/>
              <a:t>ANIMADE</a:t>
            </a:r>
            <a:r>
              <a:rPr lang="fr-FR" sz="3200" i="1" dirty="0"/>
              <a:t> #1 - </a:t>
            </a:r>
            <a:r>
              <a:rPr lang="fr-FR" sz="2800" b="1" dirty="0">
                <a:solidFill>
                  <a:srgbClr val="FFFF00"/>
                </a:solidFill>
              </a:rPr>
              <a:t>LA CRÉATION DÉCENTRÉE</a:t>
            </a:r>
            <a:r>
              <a:rPr lang="fr-FR" sz="8000" b="1" i="1" dirty="0">
                <a:solidFill>
                  <a:srgbClr val="FFFF00"/>
                </a:solidFill>
              </a:rPr>
              <a:t> </a:t>
            </a:r>
            <a:endParaRPr lang="fr-FR" sz="3200" b="1" i="1" dirty="0">
              <a:solidFill>
                <a:srgbClr val="FFFF00"/>
              </a:solidFill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E2BC3496-CF77-92FB-BBC6-112989DFD355}"/>
              </a:ext>
            </a:extLst>
          </p:cNvPr>
          <p:cNvSpPr txBox="1">
            <a:spLocks/>
          </p:cNvSpPr>
          <p:nvPr/>
        </p:nvSpPr>
        <p:spPr>
          <a:xfrm>
            <a:off x="609605" y="110190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>
                <a:solidFill>
                  <a:srgbClr val="FFFF00"/>
                </a:solidFill>
                <a:latin typeface="Arial Narrow" panose="020B0606020202030204" pitchFamily="34" charset="0"/>
              </a:rPr>
              <a:t>Créer son travail </a:t>
            </a:r>
            <a:r>
              <a:rPr lang="fr-FR" sz="2800" dirty="0"/>
              <a:t>// L’entrepreneuriat en collectif</a:t>
            </a:r>
            <a:br>
              <a:rPr lang="fr-FR" sz="2800" dirty="0"/>
            </a:br>
            <a:endParaRPr lang="fr-FR" sz="2800" dirty="0"/>
          </a:p>
          <a:p>
            <a:pPr algn="l"/>
            <a:r>
              <a:rPr lang="fr-FR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La Coopérative d’Activité et d’Emploi CLARA</a:t>
            </a:r>
            <a:endParaRPr lang="fr-FR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B8CAAA-0260-45E2-1B4A-BCF747D6F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85" y="2855447"/>
            <a:ext cx="2438035" cy="325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2166CCE3-686E-9D64-3774-40323B17A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842411"/>
            <a:ext cx="2743200" cy="327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A4AB3D4-992B-E24A-7843-4FF87BA05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" r="2080" b="19688"/>
          <a:stretch/>
        </p:blipFill>
        <p:spPr bwMode="auto">
          <a:xfrm>
            <a:off x="701040" y="2854960"/>
            <a:ext cx="2388500" cy="326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7BBFD389-BE9B-E37B-CF9A-D460DB26D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/>
          <a:stretch/>
        </p:blipFill>
        <p:spPr bwMode="auto">
          <a:xfrm>
            <a:off x="8676640" y="2842124"/>
            <a:ext cx="3010804" cy="324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AB5A426-BE40-13C2-0045-C47F5C8D7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997" y="1172119"/>
            <a:ext cx="5238509" cy="219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8610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108</Words>
  <Application>Microsoft Office PowerPoint</Application>
  <PresentationFormat>Grand écran</PresentationFormat>
  <Paragraphs>10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Arial Narrow</vt:lpstr>
      <vt:lpstr>Calibri</vt:lpstr>
      <vt:lpstr>Calibri Light</vt:lpstr>
      <vt:lpstr>Thème Office</vt:lpstr>
      <vt:lpstr>2023 ANIMADE #1 - LA CRÉATION DÉCENTRÉE </vt:lpstr>
      <vt:lpstr>2023 ANIMADE #1 - LA CRÉATION DÉCENTRÉE </vt:lpstr>
      <vt:lpstr>2023 ANIMADE #1 - LA CRÉATION DÉCENTRÉE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 ANIMADE #1 - LA CRÉATION DÉCENTRÉE </dc:title>
  <dc:creator>Sandra FURLAN</dc:creator>
  <cp:lastModifiedBy>Sandra FURLAN</cp:lastModifiedBy>
  <cp:revision>1</cp:revision>
  <dcterms:created xsi:type="dcterms:W3CDTF">2023-05-11T11:48:51Z</dcterms:created>
  <dcterms:modified xsi:type="dcterms:W3CDTF">2023-05-11T21:15:38Z</dcterms:modified>
</cp:coreProperties>
</file>