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8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5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9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0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9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B266-D218-4C38-8E66-05C1774154C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D4FC-866C-494A-8182-AB73A2558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2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68317" y="1122362"/>
            <a:ext cx="6858000" cy="26320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274701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ема: </a:t>
            </a:r>
            <a:b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логоритмики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музыкально- игрового массажа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развитии  музыкально- речевых способностей детей»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268317" y="37544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75051" y="4051496"/>
            <a:ext cx="3751265" cy="207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AE839-23B7-4D67-BE59-EBC5FCD708DE}"/>
              </a:ext>
            </a:extLst>
          </p:cNvPr>
          <p:cNvSpPr txBox="1"/>
          <p:nvPr/>
        </p:nvSpPr>
        <p:spPr>
          <a:xfrm>
            <a:off x="3376246" y="4783015"/>
            <a:ext cx="5256508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747010" algn="l"/>
              </a:tabLs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Автор:                     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747010" algn="l"/>
              </a:tabLst>
            </a:pPr>
            <a:r>
              <a:rPr lang="ru-RU" b="1" dirty="0">
                <a:solidFill>
                  <a:srgbClr val="FF0000"/>
                </a:solidFill>
              </a:rPr>
              <a:t>                                         Ивакина А.Н. </a:t>
            </a:r>
          </a:p>
          <a:p>
            <a:pPr algn="just">
              <a:spcAft>
                <a:spcPts val="1000"/>
              </a:spcAft>
              <a:tabLst>
                <a:tab pos="2747010" algn="l"/>
              </a:tabLst>
            </a:pPr>
            <a:r>
              <a:rPr lang="ru-RU" b="1" dirty="0">
                <a:solidFill>
                  <a:srgbClr val="FF0000"/>
                </a:solidFill>
              </a:rPr>
              <a:t>                                         Музыкальный руководитель </a:t>
            </a:r>
          </a:p>
          <a:p>
            <a:pPr algn="just">
              <a:spcAft>
                <a:spcPts val="1000"/>
              </a:spcAft>
              <a:tabLst>
                <a:tab pos="2747010" algn="l"/>
              </a:tabLst>
            </a:pPr>
            <a:r>
              <a:rPr lang="ru-RU" b="1" dirty="0">
                <a:solidFill>
                  <a:srgbClr val="FF0000"/>
                </a:solidFill>
              </a:rPr>
              <a:t>                                         МДОУ «Детский сад №4</a:t>
            </a:r>
          </a:p>
          <a:p>
            <a:pPr algn="just">
              <a:spcAft>
                <a:spcPts val="1000"/>
              </a:spcAft>
              <a:tabLst>
                <a:tab pos="2747010" algn="l"/>
              </a:tabLst>
            </a:pPr>
            <a:r>
              <a:rPr lang="ru-RU" b="1" dirty="0">
                <a:solidFill>
                  <a:srgbClr val="FF0000"/>
                </a:solidFill>
              </a:rPr>
              <a:t>                                          п. Новоорск»</a:t>
            </a:r>
          </a:p>
        </p:txBody>
      </p:sp>
    </p:spTree>
    <p:extLst>
      <p:ext uri="{BB962C8B-B14F-4D97-AF65-F5344CB8AC3E}">
        <p14:creationId xmlns:p14="http://schemas.microsoft.com/office/powerpoint/2010/main" val="62777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195540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</a:t>
            </a:r>
            <a:r>
              <a:rPr lang="ru-RU" sz="22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Музыкально-игровой массаж - средство развития музыкальных способностей и речи детей младшего дошкольного возраста</a:t>
            </a:r>
            <a:r>
              <a:rPr lang="ru-RU" sz="22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 данного проекта заключается в синтезе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логоритмических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песен, игр, упражнений и музыкально-игрового массажа (мягких, колючих ковриков, шишек, массажных мячей, мягких трубочек, подушечек,  пальчиковых кукол и др.)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0495-C12D-4ECB-8F0D-C32E4EBC4738}"/>
              </a:ext>
            </a:extLst>
          </p:cNvPr>
          <p:cNvSpPr txBox="1"/>
          <p:nvPr/>
        </p:nvSpPr>
        <p:spPr>
          <a:xfrm>
            <a:off x="1012874" y="886327"/>
            <a:ext cx="750247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r>
              <a:rPr lang="ru-RU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Логоритмика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форма активной терапии, целью которой является преодоление речевых нарушений путем развития двигательной сферы ребенка в сочетании со словом и музыкой.</a:t>
            </a:r>
          </a:p>
          <a:p>
            <a:pPr indent="228600" algn="just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коре головного мозга человека зоны, отвечающие за движения пальцев рук и артикуляцию, находятся рядом. Стимулируя зону мелкой моторики, мы стимулируем и соседнюю, речевую зону!</a:t>
            </a:r>
          </a:p>
          <a:p>
            <a:pPr indent="228600" algn="just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мелкой моторики дошкольника способствует музыкально-игровой массаж.  Детский массаж выделяется как особый вид массажа, т.к. способствует не только оздоровлению ребенка, но и более быстрому и гармоничному психофизическому развитию. Причем, действие массажа тем сильнее, чем младше ребенок.</a:t>
            </a:r>
          </a:p>
        </p:txBody>
      </p:sp>
    </p:spTree>
    <p:extLst>
      <p:ext uri="{BB962C8B-B14F-4D97-AF65-F5344CB8AC3E}">
        <p14:creationId xmlns:p14="http://schemas.microsoft.com/office/powerpoint/2010/main" val="323397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Игровое упражнение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«У меня есть носик»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CE02B68-8BB7-40CB-93D2-928215379A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4EFFA9-CD04-4069-B36C-5576C92BB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1200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623A1-49D5-445B-80AA-36B3B59E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Игровое упражнение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с массажными мячами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8D0C13-F746-4196-A3EE-8679DC586B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1825625"/>
            <a:ext cx="2937409" cy="391654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8F86B1-024D-4148-920C-0DE461862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92" y="1825625"/>
            <a:ext cx="2937409" cy="3916546"/>
          </a:xfrm>
        </p:spPr>
      </p:pic>
    </p:spTree>
    <p:extLst>
      <p:ext uri="{BB962C8B-B14F-4D97-AF65-F5344CB8AC3E}">
        <p14:creationId xmlns:p14="http://schemas.microsoft.com/office/powerpoint/2010/main" val="173455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C4AB5-8DEB-4042-93D3-22093604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Игровое упражнение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«Я подушечку взбиваю»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68DC6E-1A25-4AC3-9E08-013EAACBAD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825625"/>
            <a:ext cx="3120289" cy="416038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6E88EC3-F5AE-4880-B33B-B4C027ACB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11" y="1825625"/>
            <a:ext cx="3120290" cy="4160387"/>
          </a:xfrm>
        </p:spPr>
      </p:pic>
    </p:spTree>
    <p:extLst>
      <p:ext uri="{BB962C8B-B14F-4D97-AF65-F5344CB8AC3E}">
        <p14:creationId xmlns:p14="http://schemas.microsoft.com/office/powerpoint/2010/main" val="3188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36D9F-AA3A-4B6B-B27D-B751C0E0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«Лягушка-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попрыгушка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86A1E9-DB7C-4306-A68B-277D4DD69B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825625"/>
            <a:ext cx="2895206" cy="38602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3CB8AFF-8356-4F8C-B957-36734F1C6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95" y="1825625"/>
            <a:ext cx="2895206" cy="3860275"/>
          </a:xfrm>
        </p:spPr>
      </p:pic>
    </p:spTree>
    <p:extLst>
      <p:ext uri="{BB962C8B-B14F-4D97-AF65-F5344CB8AC3E}">
        <p14:creationId xmlns:p14="http://schemas.microsoft.com/office/powerpoint/2010/main" val="167572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E6C52-4D51-4532-813D-6DD7B8FA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Игровое упражнение «Разминка»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9DFFD1-FC8E-4B9F-A8AC-439045BBA2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1825625"/>
            <a:ext cx="3134356" cy="417914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812156E-E6A1-4CC5-9757-1B4E7493A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5" y="1825625"/>
            <a:ext cx="3134356" cy="4179142"/>
          </a:xfrm>
        </p:spPr>
      </p:pic>
    </p:spTree>
    <p:extLst>
      <p:ext uri="{BB962C8B-B14F-4D97-AF65-F5344CB8AC3E}">
        <p14:creationId xmlns:p14="http://schemas.microsoft.com/office/powerpoint/2010/main" val="8637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031D2F-7550-417D-965A-1785C783DD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8" y="905156"/>
            <a:ext cx="7038242" cy="5271807"/>
          </a:xfrm>
        </p:spPr>
      </p:pic>
    </p:spTree>
    <p:extLst>
      <p:ext uri="{BB962C8B-B14F-4D97-AF65-F5344CB8AC3E}">
        <p14:creationId xmlns:p14="http://schemas.microsoft.com/office/powerpoint/2010/main" val="25208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7">
      <a:majorFont>
        <a:latin typeface="a_Romanu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a_Romanus</vt:lpstr>
      <vt:lpstr>Arial</vt:lpstr>
      <vt:lpstr>Calibri</vt:lpstr>
      <vt:lpstr>Times New Roman</vt:lpstr>
      <vt:lpstr>Тема Office</vt:lpstr>
      <vt:lpstr>               Тема:  «Применение логоритмики  и музыкально- игрового массажа  в развитии  музыкально- речевых способностей детей»</vt:lpstr>
      <vt:lpstr>        Проект ««Музыкально-игровой массаж - средство развития музыкальных способностей и речи детей младшего дошкольного возраста» Новизна данного проекта заключается в синтезе логоритмических песен, игр, упражнений и музыкально-игрового массажа (мягких, колючих ковриков, шишек, массажных мячей, мягких трубочек, подушечек,  пальчиковых кукол и др.)   </vt:lpstr>
      <vt:lpstr>Игровое упражнение  «У меня есть носик»</vt:lpstr>
      <vt:lpstr>Игровое упражнение  с массажными мячами</vt:lpstr>
      <vt:lpstr>Игровое упражнение  «Я подушечку взбиваю»</vt:lpstr>
      <vt:lpstr>Игровое упражнение  «Лягушка-попрыгушка»</vt:lpstr>
      <vt:lpstr>Игровое упражнение «Разминка»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Проект « Музыкально-игровой массаж- средство развития музыкальных способностей и  речи детей младшего дошкольного возраста»   ОБРАЗОВАТЕЛЬНАЯ ОБЛАСТЬ (художественно-эстетическое развитие)</dc:title>
  <dc:creator>Admin</dc:creator>
  <cp:lastModifiedBy>Admin</cp:lastModifiedBy>
  <cp:revision>6</cp:revision>
  <dcterms:created xsi:type="dcterms:W3CDTF">2018-02-08T19:04:38Z</dcterms:created>
  <dcterms:modified xsi:type="dcterms:W3CDTF">2021-11-25T09:12:49Z</dcterms:modified>
</cp:coreProperties>
</file>