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8A65-E9D9-492B-AB12-280D8322377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06-E2C4-4FDE-98B3-B5F1772289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8A65-E9D9-492B-AB12-280D8322377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06-E2C4-4FDE-98B3-B5F177228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8A65-E9D9-492B-AB12-280D8322377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06-E2C4-4FDE-98B3-B5F177228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8A65-E9D9-492B-AB12-280D8322377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06-E2C4-4FDE-98B3-B5F1772289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8A65-E9D9-492B-AB12-280D8322377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06-E2C4-4FDE-98B3-B5F177228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8A65-E9D9-492B-AB12-280D8322377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06-E2C4-4FDE-98B3-B5F1772289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8A65-E9D9-492B-AB12-280D8322377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06-E2C4-4FDE-98B3-B5F1772289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8A65-E9D9-492B-AB12-280D8322377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06-E2C4-4FDE-98B3-B5F177228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8A65-E9D9-492B-AB12-280D8322377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06-E2C4-4FDE-98B3-B5F177228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8A65-E9D9-492B-AB12-280D8322377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06-E2C4-4FDE-98B3-B5F177228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8A65-E9D9-492B-AB12-280D8322377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06-E2C4-4FDE-98B3-B5F1772289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628A65-E9D9-492B-AB12-280D8322377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D3C606-E2C4-4FDE-98B3-B5F1772289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jpeg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яя\Desktop\IMG_20211216_154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277"/>
            <a:ext cx="3381494" cy="4042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яя\Desktop\IMG_20211216_154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255"/>
            <a:ext cx="5065148" cy="2722519"/>
          </a:xfrm>
          <a:prstGeom prst="roundRect">
            <a:avLst>
              <a:gd name="adj" fmla="val 16667"/>
            </a:avLst>
          </a:prstGeom>
          <a:ln w="5715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яя\Desktop\IMG_20211216_1547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63755"/>
            <a:ext cx="3419872" cy="40883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яяя\Desktop\IMG_20211217_1052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19" y="54277"/>
            <a:ext cx="4680520" cy="2366611"/>
          </a:xfrm>
          <a:prstGeom prst="roundRect">
            <a:avLst>
              <a:gd name="adj" fmla="val 16667"/>
            </a:avLst>
          </a:prstGeom>
          <a:ln w="5715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426042"/>
              </p:ext>
            </p:extLst>
          </p:nvPr>
        </p:nvGraphicFramePr>
        <p:xfrm>
          <a:off x="2051720" y="2420888"/>
          <a:ext cx="5038176" cy="157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7" imgW="5946213" imgH="1856352" progId="Word.Document.12">
                  <p:embed/>
                </p:oleObj>
              </mc:Choice>
              <mc:Fallback>
                <p:oleObj name="Документ" r:id="rId7" imgW="5946213" imgH="18563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1720" y="2420888"/>
                        <a:ext cx="5038176" cy="1572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7-конечная звезда 5"/>
          <p:cNvSpPr/>
          <p:nvPr/>
        </p:nvSpPr>
        <p:spPr>
          <a:xfrm>
            <a:off x="3488998" y="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4860032" y="5805264"/>
            <a:ext cx="961856" cy="94679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8398099" y="2030870"/>
            <a:ext cx="756740" cy="7800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65782" y="3793509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Воздушный поток</vt:lpstr>
      <vt:lpstr>Microsoft Word Document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яяя</dc:creator>
  <cp:lastModifiedBy>яяя</cp:lastModifiedBy>
  <cp:revision>4</cp:revision>
  <dcterms:created xsi:type="dcterms:W3CDTF">2021-12-21T17:34:07Z</dcterms:created>
  <dcterms:modified xsi:type="dcterms:W3CDTF">2021-12-21T18:22:04Z</dcterms:modified>
</cp:coreProperties>
</file>