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274" r:id="rId6"/>
    <p:sldId id="275" r:id="rId7"/>
    <p:sldId id="264" r:id="rId8"/>
    <p:sldId id="265" r:id="rId9"/>
    <p:sldId id="266" r:id="rId10"/>
    <p:sldId id="280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BCE292"/>
    <a:srgbClr val="005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6A859-8FCD-4516-BE07-D3CA1EF83D2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7AA48-85E1-4833-B719-7C43AD315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73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AA48-85E1-4833-B719-7C43AD315C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AA48-85E1-4833-B719-7C43AD315C2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51DEA-CF3D-41B0-BA71-8FE64F8D5DC1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0C380-7725-4392-AC3A-AD1B4E95F7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51DEA-CF3D-41B0-BA71-8FE64F8D5DC1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0C380-7725-4392-AC3A-AD1B4E95F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51DEA-CF3D-41B0-BA71-8FE64F8D5DC1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0C380-7725-4392-AC3A-AD1B4E95F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51DEA-CF3D-41B0-BA71-8FE64F8D5DC1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0C380-7725-4392-AC3A-AD1B4E95F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51DEA-CF3D-41B0-BA71-8FE64F8D5DC1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0C380-7725-4392-AC3A-AD1B4E95F7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51DEA-CF3D-41B0-BA71-8FE64F8D5DC1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0C380-7725-4392-AC3A-AD1B4E95F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51DEA-CF3D-41B0-BA71-8FE64F8D5DC1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0C380-7725-4392-AC3A-AD1B4E95F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51DEA-CF3D-41B0-BA71-8FE64F8D5DC1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0C380-7725-4392-AC3A-AD1B4E95F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51DEA-CF3D-41B0-BA71-8FE64F8D5DC1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0C380-7725-4392-AC3A-AD1B4E95F7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51DEA-CF3D-41B0-BA71-8FE64F8D5DC1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0C380-7725-4392-AC3A-AD1B4E95F7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D51DEA-CF3D-41B0-BA71-8FE64F8D5DC1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80C380-7725-4392-AC3A-AD1B4E95F7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D51DEA-CF3D-41B0-BA71-8FE64F8D5DC1}" type="datetimeFigureOut">
              <a:rPr lang="ru-RU" smtClean="0"/>
              <a:pPr/>
              <a:t>18.02.2016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380C380-7725-4392-AC3A-AD1B4E95F7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071678"/>
            <a:ext cx="7572428" cy="4610118"/>
          </a:xfrm>
        </p:spPr>
        <p:txBody>
          <a:bodyPr>
            <a:normAutofit/>
          </a:bodyPr>
          <a:lstStyle/>
          <a:p>
            <a:pPr algn="ctr"/>
            <a:endParaRPr lang="ru-RU" sz="2400" b="1" i="1" dirty="0"/>
          </a:p>
        </p:txBody>
      </p:sp>
      <p:pic>
        <p:nvPicPr>
          <p:cNvPr id="5" name="Рисунок 4" descr="валюх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2071677"/>
            <a:ext cx="7643866" cy="46434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1604" y="285728"/>
            <a:ext cx="67866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русского валенка</a:t>
            </a:r>
            <a:endParaRPr lang="ru-RU" sz="6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00" y="1109307"/>
            <a:ext cx="4499992" cy="506801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/>
              <a:t>    Валенки не раз спасали русского человека во времена невзгод, чему свидетельствуют фотографии с фронтов войны. </a:t>
            </a:r>
            <a:endParaRPr lang="ru-RU" sz="3600" b="1" i="1" dirty="0"/>
          </a:p>
        </p:txBody>
      </p:sp>
      <p:pic>
        <p:nvPicPr>
          <p:cNvPr id="5" name="Рисунок 4" descr="вой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3643314"/>
            <a:ext cx="4214842" cy="3024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тан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0108" y="266014"/>
            <a:ext cx="4214842" cy="3148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3857628"/>
            <a:ext cx="6429420" cy="264320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500" dirty="0" smtClean="0">
                <a:solidFill>
                  <a:srgbClr val="990033"/>
                </a:solidFill>
              </a:rPr>
              <a:t>   </a:t>
            </a:r>
            <a:r>
              <a:rPr lang="ru-RU" sz="3900" b="1" i="1" dirty="0" smtClean="0">
                <a:solidFill>
                  <a:srgbClr val="990033"/>
                </a:solidFill>
              </a:rPr>
              <a:t>Валенки на Руси были очень дорогим подарком, а иметь собственные валенки было престижно. Валенки берегли, носили по очереди, передавали по наследству</a:t>
            </a:r>
            <a:r>
              <a:rPr lang="ru-RU" sz="3500" b="1" i="1" dirty="0" smtClean="0">
                <a:solidFill>
                  <a:srgbClr val="990033"/>
                </a:solidFill>
              </a:rPr>
              <a:t>. </a:t>
            </a:r>
            <a:endParaRPr lang="ru-RU" b="1" i="1" dirty="0">
              <a:solidFill>
                <a:srgbClr val="990033"/>
              </a:solidFill>
            </a:endParaRPr>
          </a:p>
        </p:txBody>
      </p:sp>
      <p:pic>
        <p:nvPicPr>
          <p:cNvPr id="4" name="Рисунок 3" descr="дети зимо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428604"/>
            <a:ext cx="3857652" cy="300039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 descr="забав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428604"/>
            <a:ext cx="3881428" cy="302418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714752"/>
            <a:ext cx="4357718" cy="292895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990033"/>
                </a:solidFill>
              </a:rPr>
              <a:t>Валенки являлись лучшей обувью для гуляний на Руси. В них праздновали масленицу, колядовали, водили хороводы, плясали под гармонь.</a:t>
            </a:r>
            <a:endParaRPr lang="ru-RU" sz="2800" b="1" i="1" dirty="0">
              <a:solidFill>
                <a:srgbClr val="990033"/>
              </a:solidFill>
            </a:endParaRPr>
          </a:p>
        </p:txBody>
      </p:sp>
      <p:pic>
        <p:nvPicPr>
          <p:cNvPr id="5" name="Рисунок 4" descr="масленица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3714752"/>
            <a:ext cx="3929090" cy="2928958"/>
          </a:xfrm>
          <a:prstGeom prst="rect">
            <a:avLst/>
          </a:prstGeom>
        </p:spPr>
      </p:pic>
      <p:pic>
        <p:nvPicPr>
          <p:cNvPr id="7" name="Рисунок 6" descr="масленица 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285728"/>
            <a:ext cx="3929090" cy="3286148"/>
          </a:xfrm>
          <a:prstGeom prst="rect">
            <a:avLst/>
          </a:prstGeom>
        </p:spPr>
      </p:pic>
      <p:pic>
        <p:nvPicPr>
          <p:cNvPr id="9" name="Рисунок 8" descr="масленица 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285728"/>
            <a:ext cx="4000528" cy="32861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4960" y="142852"/>
            <a:ext cx="3534758" cy="3143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990033"/>
                </a:solidFill>
              </a:rPr>
              <a:t>В старину на Крещение девушки бросали валенок за порог- куда его носок укажет, оттуда жди сватов.</a:t>
            </a:r>
            <a:endParaRPr lang="ru-RU" sz="4000" b="1" i="1" dirty="0" smtClean="0">
              <a:solidFill>
                <a:srgbClr val="990033"/>
              </a:solidFill>
            </a:endParaRPr>
          </a:p>
          <a:p>
            <a:pPr algn="ctr">
              <a:buNone/>
            </a:pPr>
            <a:endParaRPr lang="ru-RU" sz="3600" b="1" i="1" dirty="0">
              <a:solidFill>
                <a:srgbClr val="990033"/>
              </a:solidFill>
            </a:endParaRPr>
          </a:p>
        </p:txBody>
      </p:sp>
      <p:pic>
        <p:nvPicPr>
          <p:cNvPr id="4" name="Рисунок 3" descr="девча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357166"/>
            <a:ext cx="4429156" cy="3500462"/>
          </a:xfrm>
          <a:prstGeom prst="rect">
            <a:avLst/>
          </a:prstGeom>
        </p:spPr>
      </p:pic>
      <p:pic>
        <p:nvPicPr>
          <p:cNvPr id="5" name="Рисунок 4" descr="гадани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500414"/>
            <a:ext cx="4214842" cy="314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4000504"/>
            <a:ext cx="357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90033"/>
                </a:solidFill>
              </a:rPr>
              <a:t>Ну, а жених в валенках считался состоятельным человеком.</a:t>
            </a:r>
            <a:endParaRPr lang="ru-RU" sz="3200" b="1" i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</a:bodyPr>
          <a:lstStyle/>
          <a:p>
            <a:r>
              <a:rPr lang="ru-RU" b="1" i="1" dirty="0" smtClean="0"/>
              <a:t>Процесс изготовления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857628"/>
            <a:ext cx="7498080" cy="27860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/>
              <a:t>Валенок начинается с шерсти. Её сортируют, моют и сушат. Теребильная машина измельчает и превращает её в овечью вату.</a:t>
            </a:r>
            <a:endParaRPr lang="ru-RU" sz="3600" b="1" i="1" dirty="0"/>
          </a:p>
        </p:txBody>
      </p:sp>
      <p:pic>
        <p:nvPicPr>
          <p:cNvPr id="4" name="Рисунок 3" descr="шерст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1214422"/>
            <a:ext cx="3500462" cy="2643206"/>
          </a:xfrm>
          <a:prstGeom prst="rect">
            <a:avLst/>
          </a:prstGeom>
        </p:spPr>
      </p:pic>
      <p:pic>
        <p:nvPicPr>
          <p:cNvPr id="5" name="Рисунок 4" descr="1 этап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1214422"/>
            <a:ext cx="3429024" cy="267878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4214818"/>
            <a:ext cx="7498080" cy="21240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/>
              <a:t>Шерсть прогоняют через шерстобитную машину, в результате получается тонкое, мягкое полотно.</a:t>
            </a:r>
            <a:endParaRPr lang="ru-RU" sz="3600" b="1" i="1" dirty="0"/>
          </a:p>
        </p:txBody>
      </p:sp>
      <p:pic>
        <p:nvPicPr>
          <p:cNvPr id="5" name="Рисунок 4" descr="шерстночесальная машина конца 19 в.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2" y="285728"/>
            <a:ext cx="5929354" cy="36433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14818"/>
            <a:ext cx="7712394" cy="21431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/>
              <a:t>Из этого полотна словно из пластилина «лепят» форму валенка и вываривают заготовку в кипящей воде.</a:t>
            </a:r>
            <a:endParaRPr lang="ru-RU" sz="3600" b="1" i="1" dirty="0"/>
          </a:p>
        </p:txBody>
      </p:sp>
      <p:pic>
        <p:nvPicPr>
          <p:cNvPr id="4" name="Рисунок 3" descr="3 этап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928670"/>
            <a:ext cx="3643338" cy="2643206"/>
          </a:xfrm>
          <a:prstGeom prst="rect">
            <a:avLst/>
          </a:prstGeom>
        </p:spPr>
      </p:pic>
      <p:pic>
        <p:nvPicPr>
          <p:cNvPr id="5" name="Рисунок 4" descr="3 этап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857232"/>
            <a:ext cx="3734440" cy="27047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786190"/>
            <a:ext cx="8072462" cy="2857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/>
              <a:t>Затем эту заготовку натягивают на колодку и отбивают со всех сторон деревянной колотушкой, пока изделие не примет обычного для валенка размера.</a:t>
            </a:r>
            <a:endParaRPr lang="ru-RU" sz="3600" b="1" i="1" dirty="0"/>
          </a:p>
        </p:txBody>
      </p:sp>
      <p:pic>
        <p:nvPicPr>
          <p:cNvPr id="8" name="Рисунок 7" descr="цех 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500042"/>
            <a:ext cx="3714776" cy="2786082"/>
          </a:xfrm>
          <a:prstGeom prst="rect">
            <a:avLst/>
          </a:prstGeom>
        </p:spPr>
      </p:pic>
      <p:pic>
        <p:nvPicPr>
          <p:cNvPr id="5" name="Picture 2" descr="http://divnygorod.ru/wp-content/gallery/muzej-russkie-valenki-v-myshkine/p10006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00042"/>
            <a:ext cx="3714775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143380"/>
            <a:ext cx="7498080" cy="21431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/>
              <a:t>Потом валенок отправляют сушиться, и его остаётся только побрить, чтобы он сделался мягким и блестящим.</a:t>
            </a:r>
            <a:endParaRPr lang="ru-RU" sz="3600" b="1" i="1" dirty="0"/>
          </a:p>
        </p:txBody>
      </p:sp>
      <p:pic>
        <p:nvPicPr>
          <p:cNvPr id="4" name="Рисунок 3" descr="5 этап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642918"/>
            <a:ext cx="3786214" cy="3000396"/>
          </a:xfrm>
          <a:prstGeom prst="rect">
            <a:avLst/>
          </a:prstGeom>
        </p:spPr>
      </p:pic>
      <p:pic>
        <p:nvPicPr>
          <p:cNvPr id="8" name="Рисунок 7" descr="на телег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642918"/>
            <a:ext cx="4000496" cy="30146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Роль валенок в современном мире.</a:t>
            </a:r>
            <a:endParaRPr lang="ru-RU" sz="4400" b="1" i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643570" y="2071678"/>
            <a:ext cx="3143272" cy="10001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Экология.</a:t>
            </a:r>
            <a:endParaRPr lang="ru-RU" sz="4000" b="1" dirty="0"/>
          </a:p>
        </p:txBody>
      </p:sp>
      <p:pic>
        <p:nvPicPr>
          <p:cNvPr id="15" name="Рисунок 14" descr="овечк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1928802"/>
            <a:ext cx="4286280" cy="36433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43570" y="3429000"/>
            <a:ext cx="3286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Валенки  -  единственная обувь, сделанная из натуральных материалов, которые не истребляют природу и животных.  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3643290"/>
            <a:ext cx="7208358" cy="32147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Ходит в этой обуви Дед Мороз зимой.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Бегает по улице ребятня гурьбой.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Домовой в них ходит – охраняет дом.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Круглый год их носит работящий гном.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Что это такое? Ну-ка, назови.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Милые и теплые </a:t>
            </a:r>
            <a:r>
              <a:rPr lang="ru-RU" b="1" i="1" dirty="0" smtClean="0">
                <a:solidFill>
                  <a:schemeClr val="tx2"/>
                </a:solidFill>
              </a:rPr>
              <a:t>валенки</a:t>
            </a:r>
            <a:r>
              <a:rPr lang="ru-RU" b="1" i="1" dirty="0" smtClean="0">
                <a:solidFill>
                  <a:srgbClr val="002060"/>
                </a:solidFill>
              </a:rPr>
              <a:t> твои.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оз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68" y="214290"/>
            <a:ext cx="3216278" cy="31607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06" y="2857496"/>
            <a:ext cx="8072494" cy="378621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/>
              <a:t>Оказывают  хорошее массажное действие, улучшающее действие кровообращения.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/>
              <a:t>Помогают при простуде, ревматизме, радикулите и прочих заболеваниях мышц и суставов.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/>
              <a:t>Ускоряют заживление ран и переломов, противостоит различным воспалительным процессам.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/>
              <a:t>Снимают нервное напряжение, чувство усталости и тяжёсти в ногах.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357818" y="785794"/>
            <a:ext cx="3357586" cy="15001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Здоровье.</a:t>
            </a:r>
            <a:endParaRPr lang="ru-RU" sz="4400" b="1" dirty="0"/>
          </a:p>
        </p:txBody>
      </p:sp>
      <p:pic>
        <p:nvPicPr>
          <p:cNvPr id="5" name="Рисунок 4" descr="собачк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214290"/>
            <a:ext cx="385762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5857884" y="357166"/>
            <a:ext cx="3000396" cy="14287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Профессии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9" name="Содержимое 8" descr="экспедици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3571876"/>
            <a:ext cx="3929090" cy="2928958"/>
          </a:xfrm>
        </p:spPr>
      </p:pic>
      <p:sp>
        <p:nvSpPr>
          <p:cNvPr id="11" name="TextBox 10"/>
          <p:cNvSpPr txBox="1"/>
          <p:nvPr/>
        </p:nvSpPr>
        <p:spPr>
          <a:xfrm>
            <a:off x="5357818" y="1785926"/>
            <a:ext cx="3571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Валенки всегда в почёте у людей таких профессий, как: строители, лесорубы, рыбаки, геологи, пограничники, милиционеры. Без валенок  было бы невозможно освоение северных регионов, снаряжение экспедиций на Северный и Южный полюсы.</a:t>
            </a:r>
            <a:endParaRPr lang="ru-RU" sz="2400" b="1" i="1" dirty="0"/>
          </a:p>
        </p:txBody>
      </p:sp>
      <p:pic>
        <p:nvPicPr>
          <p:cNvPr id="12" name="Рисунок 11" descr="пограничник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357166"/>
            <a:ext cx="407196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5715008" y="357166"/>
            <a:ext cx="3000396" cy="15716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Мода</a:t>
            </a:r>
            <a:endParaRPr lang="ru-RU" sz="6000" b="1" dirty="0"/>
          </a:p>
        </p:txBody>
      </p:sp>
      <p:pic>
        <p:nvPicPr>
          <p:cNvPr id="6" name="Рисунок 5" descr="мод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357166"/>
            <a:ext cx="4214842" cy="3000396"/>
          </a:xfrm>
          <a:prstGeom prst="rect">
            <a:avLst/>
          </a:prstGeom>
        </p:spPr>
      </p:pic>
      <p:pic>
        <p:nvPicPr>
          <p:cNvPr id="8" name="Содержимое 7" descr="мода 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857884" y="2143116"/>
            <a:ext cx="2786082" cy="4500594"/>
          </a:xfrm>
        </p:spPr>
      </p:pic>
      <p:sp>
        <p:nvSpPr>
          <p:cNvPr id="10" name="TextBox 9"/>
          <p:cNvSpPr txBox="1"/>
          <p:nvPr/>
        </p:nvSpPr>
        <p:spPr>
          <a:xfrm>
            <a:off x="1000100" y="3318570"/>
            <a:ext cx="45720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Валенки -  источник  вдохновения  художников, дизайнеров. Российские модельеры соревнуются между собой в мастерстве превращения обычного валенка в произведение искусства</a:t>
            </a:r>
            <a:r>
              <a:rPr lang="ru-RU" sz="2400" b="1" i="1" dirty="0" smtClean="0"/>
              <a:t>.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1143000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ru-RU" b="1" i="1" dirty="0" smtClean="0"/>
              <a:t>Интересное о валенке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285860"/>
            <a:ext cx="6215074" cy="52864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Фабрики по изготовлению валенок существуют только в России и в трёх странах СНГ – Казахстане, Украине и Белоруссии.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Два самых больших валенка были сделаны в России. Один, 120 размера, сваляли под Вологдой. Другой, 146 размера, в Семипалатинске.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Чемпионаты по метанию валенок уже несколько лет проходят  в Пятигорске и Сыктывкаре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9" name="Рисунок 8" descr="малыш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785926"/>
            <a:ext cx="28575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290"/>
            <a:ext cx="7498080" cy="219551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Существуют три музея валенок: в Москве, в мордовском селе Урусове и в городе Мышкине Ярославской области.            </a:t>
            </a:r>
            <a:endParaRPr lang="ru-RU" sz="3600" b="1" dirty="0"/>
          </a:p>
        </p:txBody>
      </p:sp>
      <p:pic>
        <p:nvPicPr>
          <p:cNvPr id="4" name="Рисунок 3" descr="музей в Москв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8794" y="2571744"/>
            <a:ext cx="3143272" cy="4071966"/>
          </a:xfrm>
          <a:prstGeom prst="rect">
            <a:avLst/>
          </a:prstGeom>
        </p:spPr>
      </p:pic>
      <p:pic>
        <p:nvPicPr>
          <p:cNvPr id="8" name="Рисунок 7" descr="Мышкинский музе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2500306"/>
            <a:ext cx="3214710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357562"/>
            <a:ext cx="7504960" cy="32670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На зимней Олимпиаде-2002 в Солт-Лейк-Сити российская сборная была патриотично обута в валенки с галошами.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Знаменитый модельер Джанфранко </a:t>
            </a:r>
            <a:r>
              <a:rPr lang="ru-RU" sz="2800" b="1" dirty="0" err="1" smtClean="0"/>
              <a:t>Ферре</a:t>
            </a:r>
            <a:r>
              <a:rPr lang="ru-RU" sz="2800" b="1" dirty="0" smtClean="0"/>
              <a:t>, проникнувшись оригинальностью русской обуви, создал в 2002 году коллекцию валенок</a:t>
            </a:r>
            <a:r>
              <a:rPr lang="ru-RU" sz="2800" dirty="0" smtClean="0"/>
              <a:t>.</a:t>
            </a:r>
            <a:endParaRPr lang="ru-RU" dirty="0" smtClean="0"/>
          </a:p>
        </p:txBody>
      </p:sp>
      <p:pic>
        <p:nvPicPr>
          <p:cNvPr id="4" name="Рисунок 3" descr="вал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57818" y="214290"/>
            <a:ext cx="3429024" cy="3000396"/>
          </a:xfrm>
          <a:prstGeom prst="rect">
            <a:avLst/>
          </a:prstGeom>
        </p:spPr>
      </p:pic>
      <p:pic>
        <p:nvPicPr>
          <p:cNvPr id="9" name="Рисунок 8" descr="сказ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214290"/>
            <a:ext cx="371477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907" y="3717032"/>
            <a:ext cx="4429124" cy="22669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Валенок, повернись.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Валенок, покрутись.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Валенок, во что-нибудь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Превратись!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P3040017.JPG"/>
          <p:cNvPicPr>
            <a:picLocks noChangeAspect="1"/>
          </p:cNvPicPr>
          <p:nvPr/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4839626" y="3429000"/>
            <a:ext cx="4019793" cy="3041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3040021.JPG"/>
          <p:cNvPicPr>
            <a:picLocks noChangeAspect="1"/>
          </p:cNvPicPr>
          <p:nvPr/>
        </p:nvPicPr>
        <p:blipFill>
          <a:blip r:embed="rId3" cstate="email">
            <a:lum bright="-20000"/>
          </a:blip>
          <a:stretch>
            <a:fillRect/>
          </a:stretch>
        </p:blipFill>
        <p:spPr>
          <a:xfrm>
            <a:off x="323528" y="303592"/>
            <a:ext cx="4000528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3040018.JPG"/>
          <p:cNvPicPr>
            <a:picLocks noChangeAspect="1"/>
          </p:cNvPicPr>
          <p:nvPr/>
        </p:nvPicPr>
        <p:blipFill>
          <a:blip r:embed="rId4" cstate="email">
            <a:lum bright="-20000"/>
          </a:blip>
          <a:stretch>
            <a:fillRect/>
          </a:stretch>
        </p:blipFill>
        <p:spPr>
          <a:xfrm>
            <a:off x="4839627" y="303592"/>
            <a:ext cx="4019793" cy="2855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86908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b="1" i="1" dirty="0" smtClean="0"/>
              <a:t>История первого валенка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Рисунок 11" descr="на санях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43174" y="1500174"/>
            <a:ext cx="4500594" cy="3357586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214414" y="4857760"/>
            <a:ext cx="7719274" cy="17859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990033"/>
                </a:solidFill>
              </a:rPr>
              <a:t>Валенки-</a:t>
            </a:r>
            <a:r>
              <a:rPr lang="ru-RU" sz="2800" b="1" i="1" dirty="0" smtClean="0"/>
              <a:t> исконно русская обувь. Слово «Валенки» неотделимо от традиционного представления о России, с ее русской зимой и снежными просторами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00018"/>
            <a:ext cx="3786214" cy="635798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990033"/>
                </a:solidFill>
              </a:rPr>
              <a:t>По мнению историков изобретение валяной обуви принадлежит степным кочевым народам начиная с 4 века до н.э. От кочевников этот вид обуви распространился на Руси</a:t>
            </a:r>
            <a:r>
              <a:rPr lang="ru-RU" sz="3200" dirty="0" smtClean="0">
                <a:solidFill>
                  <a:srgbClr val="990033"/>
                </a:solidFill>
              </a:rPr>
              <a:t>.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6" name="Рисунок 5" descr="Алта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642918"/>
            <a:ext cx="3643338" cy="539668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429000"/>
            <a:ext cx="7855270" cy="32147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990033"/>
                </a:solidFill>
              </a:rPr>
              <a:t>Первые валенки появились в Сибири. Это была низкая обувь с одним швом. Родиной настоящих валенок принято считать город Мышкин Ярославской губернии, в котором в </a:t>
            </a:r>
            <a:r>
              <a:rPr lang="en-US" b="1" i="1" dirty="0" smtClean="0">
                <a:solidFill>
                  <a:srgbClr val="990033"/>
                </a:solidFill>
              </a:rPr>
              <a:t>XVIII</a:t>
            </a:r>
            <a:r>
              <a:rPr lang="ru-RU" b="1" i="1" dirty="0" smtClean="0">
                <a:solidFill>
                  <a:srgbClr val="990033"/>
                </a:solidFill>
              </a:rPr>
              <a:t> веке стали первыми валять валенки целиком, с голенищем.</a:t>
            </a:r>
            <a:endParaRPr lang="ru-RU" b="1" i="1" dirty="0">
              <a:solidFill>
                <a:srgbClr val="990033"/>
              </a:solidFill>
            </a:endParaRPr>
          </a:p>
        </p:txBody>
      </p:sp>
      <p:pic>
        <p:nvPicPr>
          <p:cNvPr id="4" name="Рисунок 3" descr="мышкин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42852"/>
            <a:ext cx="3929090" cy="3185772"/>
          </a:xfrm>
          <a:prstGeom prst="rect">
            <a:avLst/>
          </a:prstGeom>
        </p:spPr>
      </p:pic>
      <p:pic>
        <p:nvPicPr>
          <p:cNvPr id="5" name="Рисунок 4" descr="музей в Мышкин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42852"/>
            <a:ext cx="3952876" cy="321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571612"/>
            <a:ext cx="5357818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 зависимости от региона России: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«пимы» – в Сибири;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«чесанки» и «катанки» – в Нижнем Новгороде;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«валенцы» - в Тамбовской и Тверской областях.</a:t>
            </a:r>
          </a:p>
          <a:p>
            <a:pPr>
              <a:buNone/>
            </a:pPr>
            <a:r>
              <a:rPr lang="ru-RU" b="1" i="1" dirty="0" smtClean="0">
                <a:solidFill>
                  <a:srgbClr val="990033"/>
                </a:solidFill>
              </a:rPr>
              <a:t>В зависимости от шерсти: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«волнушечки» и «выходки» – валенки из козьей шерсти;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/>
              <a:t>«</a:t>
            </a:r>
            <a:r>
              <a:rPr lang="ru-RU" sz="3100" b="1" i="1" dirty="0" smtClean="0"/>
              <a:t>катанки» – из овечьей. </a:t>
            </a: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358246" cy="14287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b="1" dirty="0" smtClean="0"/>
              <a:t>Как ещё могут называться валенки ?</a:t>
            </a:r>
            <a:endParaRPr lang="ru-RU" b="1" dirty="0"/>
          </a:p>
        </p:txBody>
      </p:sp>
      <p:pic>
        <p:nvPicPr>
          <p:cNvPr id="9" name="Рисунок 8" descr="танец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1643050"/>
            <a:ext cx="3071834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етруш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785794"/>
            <a:ext cx="4071966" cy="5214974"/>
          </a:xfrm>
        </p:spPr>
      </p:pic>
      <p:sp>
        <p:nvSpPr>
          <p:cNvPr id="11" name="TextBox 10"/>
          <p:cNvSpPr txBox="1"/>
          <p:nvPr/>
        </p:nvSpPr>
        <p:spPr>
          <a:xfrm flipH="1">
            <a:off x="5500694" y="142852"/>
            <a:ext cx="33575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Известно, что катанки жаловал Петр </a:t>
            </a:r>
            <a:r>
              <a:rPr lang="en-US" sz="2400" b="1" i="1" dirty="0" smtClean="0"/>
              <a:t>I</a:t>
            </a:r>
            <a:r>
              <a:rPr lang="ru-RU" sz="2400" b="1" i="1" dirty="0" smtClean="0"/>
              <a:t>, который помимо прочих достоинств, находил в них лечебные цели.  После больших праздников и гуляний  он любил попариться в бане, окунуться в прорубь. Потом  требовал горячих щей и надевал валенки. Тёплая обувь должна была обеспечить лучшую циркуляцию крови.</a:t>
            </a:r>
            <a:r>
              <a:rPr lang="en-US" sz="2400" b="1" i="1" dirty="0" smtClean="0"/>
              <a:t> </a:t>
            </a:r>
            <a:endParaRPr lang="ru-RU" sz="2400" b="1" i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нна Иоанновн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714356"/>
            <a:ext cx="3786214" cy="5572164"/>
          </a:xfrm>
        </p:spPr>
      </p:pic>
      <p:sp>
        <p:nvSpPr>
          <p:cNvPr id="5" name="TextBox 4"/>
          <p:cNvSpPr txBox="1"/>
          <p:nvPr/>
        </p:nvSpPr>
        <p:spPr>
          <a:xfrm>
            <a:off x="5715008" y="1357298"/>
            <a:ext cx="2857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Российская императрица Анна Иоанновна разрешала придворным  дамам  надевать  валенки к парадному платью. </a:t>
            </a:r>
            <a:endParaRPr lang="ru-RU" sz="2800" b="1" i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214290"/>
            <a:ext cx="3290118" cy="664371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/>
              <a:t>Екатерина Великая имела первые пимы, которые она носила под кринолиновым платьем на своих  больных ногах. Для неё специально изобрели мягкие чёсанки из тонкой шерсти. </a:t>
            </a:r>
            <a:endParaRPr lang="ru-RU" b="1" i="1" dirty="0"/>
          </a:p>
        </p:txBody>
      </p:sp>
      <p:pic>
        <p:nvPicPr>
          <p:cNvPr id="4" name="Рисунок 3" descr="Екатерина Велика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428604"/>
            <a:ext cx="4357718" cy="607223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757</Words>
  <Application>Microsoft Office PowerPoint</Application>
  <PresentationFormat>Экран (4:3)</PresentationFormat>
  <Paragraphs>58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Слайд 1</vt:lpstr>
      <vt:lpstr>Слайд 2</vt:lpstr>
      <vt:lpstr>История первого валенка.</vt:lpstr>
      <vt:lpstr>Слайд 4</vt:lpstr>
      <vt:lpstr>Слайд 5</vt:lpstr>
      <vt:lpstr>Как ещё могут называться валенки 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Процесс изготовления.</vt:lpstr>
      <vt:lpstr>Слайд 15</vt:lpstr>
      <vt:lpstr>Слайд 16</vt:lpstr>
      <vt:lpstr>Слайд 17</vt:lpstr>
      <vt:lpstr>Слайд 18</vt:lpstr>
      <vt:lpstr>Роль валенок в современном мире.</vt:lpstr>
      <vt:lpstr>Слайд 20</vt:lpstr>
      <vt:lpstr>Слайд 21</vt:lpstr>
      <vt:lpstr>Слайд 22</vt:lpstr>
      <vt:lpstr>Интересное о валенке.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116</cp:revision>
  <dcterms:created xsi:type="dcterms:W3CDTF">2011-02-13T14:45:40Z</dcterms:created>
  <dcterms:modified xsi:type="dcterms:W3CDTF">2016-02-18T03:34:29Z</dcterms:modified>
</cp:coreProperties>
</file>