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2" r:id="rId2"/>
    <p:sldId id="288" r:id="rId3"/>
    <p:sldId id="280" r:id="rId4"/>
    <p:sldId id="281" r:id="rId5"/>
    <p:sldId id="271" r:id="rId6"/>
    <p:sldId id="270" r:id="rId7"/>
    <p:sldId id="275" r:id="rId8"/>
    <p:sldId id="282" r:id="rId9"/>
    <p:sldId id="283" r:id="rId10"/>
    <p:sldId id="276" r:id="rId11"/>
    <p:sldId id="287" r:id="rId12"/>
    <p:sldId id="269" r:id="rId13"/>
    <p:sldId id="278" r:id="rId14"/>
    <p:sldId id="261" r:id="rId15"/>
    <p:sldId id="273" r:id="rId16"/>
    <p:sldId id="285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A393F"/>
    <a:srgbClr val="A9393F"/>
    <a:srgbClr val="01C1FF"/>
    <a:srgbClr val="24604C"/>
    <a:srgbClr val="2841FE"/>
    <a:srgbClr val="0070C0"/>
    <a:srgbClr val="02B7CD"/>
    <a:srgbClr val="0B5395"/>
    <a:srgbClr val="448AD7"/>
    <a:srgbClr val="00678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84" d="100"/>
          <a:sy n="84" d="100"/>
        </p:scale>
        <p:origin x="-7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088" y="6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D1CD9CD-7E8A-4B9A-AAC2-D320EA1B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F8BA1A1-5423-4097-9E81-69FE9C76C3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39231-E164-40F4-9440-A933E80E0D42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A05A505-898B-40B6-995F-EC8B619D5F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1C6084D-9BF9-4BDD-8FA2-F3D1C9A63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8D04-334D-42F7-9B7D-242DA519A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175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FB10-EEEF-4003-A3A1-43520C4FB010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4E19F-7952-44E3-B289-25296E677E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887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52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691" y="1724529"/>
            <a:ext cx="10006445" cy="4351338"/>
          </a:xfrm>
        </p:spPr>
        <p:txBody>
          <a:bodyPr/>
          <a:lstStyle>
            <a:lvl1pPr>
              <a:defRPr b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b="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b="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b="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b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5300" y="6356350"/>
            <a:ext cx="40381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17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5" y="2150918"/>
            <a:ext cx="6536747" cy="1745673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9455" y="3969905"/>
            <a:ext cx="6536747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2"/>
            <a:extLst>
              <a:ext uri="{FF2B5EF4-FFF2-40B4-BE49-F238E27FC236}">
                <a16:creationId xmlns=""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0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gif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gi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12.png"/><Relationship Id="rId4" Type="http://schemas.openxmlformats.org/officeDocument/2006/relationships/image" Target="../media/image6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03111" y="2710723"/>
            <a:ext cx="10306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Достижения дошкольных образовательных организаций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города Орска Оренбургской области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/>
          <a:srcRect l="9049" t="18409" r="80167" b="61709"/>
          <a:stretch>
            <a:fillRect/>
          </a:stretch>
        </p:blipFill>
        <p:spPr bwMode="auto">
          <a:xfrm>
            <a:off x="9651999" y="383822"/>
            <a:ext cx="1648179" cy="170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261" y="237066"/>
            <a:ext cx="2607588" cy="167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8222" y="4262946"/>
            <a:ext cx="3307822" cy="20475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3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8507" y="316086"/>
            <a:ext cx="2433572" cy="181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8" descr="Логотип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360455" y="427921"/>
            <a:ext cx="1367014" cy="1367014"/>
          </a:xfrm>
          <a:prstGeom prst="rect">
            <a:avLst/>
          </a:prstGeom>
          <a:noFill/>
        </p:spPr>
      </p:pic>
      <p:pic>
        <p:nvPicPr>
          <p:cNvPr id="17" name="Picture 4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223" y="2257779"/>
            <a:ext cx="2127369" cy="2182556"/>
          </a:xfrm>
          <a:prstGeom prst="rect">
            <a:avLst/>
          </a:prstGeom>
          <a:noFill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/>
          <a:srcRect l="12104" t="16456" r="76322" b="64819"/>
          <a:stretch>
            <a:fillRect/>
          </a:stretch>
        </p:blipFill>
        <p:spPr bwMode="auto">
          <a:xfrm>
            <a:off x="2850269" y="161832"/>
            <a:ext cx="2184575" cy="198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0" cstate="print"/>
          <a:srcRect l="6914" t="3484" r="5432"/>
          <a:stretch>
            <a:fillRect/>
          </a:stretch>
        </p:blipFill>
        <p:spPr bwMode="auto">
          <a:xfrm>
            <a:off x="2595132" y="4278489"/>
            <a:ext cx="3150909" cy="195156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1" descr="https://bfpi.ru/ckfinder/userfiles/images/Log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40199" y="2551293"/>
            <a:ext cx="1958041" cy="1433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 cstate="print"/>
          <a:srcRect l="12104" t="16456" r="76322" b="64819"/>
          <a:stretch>
            <a:fillRect/>
          </a:stretch>
        </p:blipFill>
        <p:spPr bwMode="auto">
          <a:xfrm>
            <a:off x="5401558" y="635966"/>
            <a:ext cx="1621411" cy="147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87392" y="5711174"/>
            <a:ext cx="4781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«Детский сад № 121 «Золотой колосок» г. Орска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893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Всероссийский открытый смотр-конкурс «Детский сад года»</a:t>
            </a:r>
          </a:p>
        </p:txBody>
      </p:sp>
      <p:sp>
        <p:nvSpPr>
          <p:cNvPr id="32774" name="AutoShape 6" descr="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9" name="AutoShape 11" descr="Синара девеломп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8" name="Picture 2" descr="http://qrcoder.ru/code/?https%3A%2F%2Fvk.com%2Fwall-216974258_1183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2300" y="5448300"/>
            <a:ext cx="1409700" cy="1409700"/>
          </a:xfrm>
          <a:prstGeom prst="rect">
            <a:avLst/>
          </a:prstGeom>
          <a:noFill/>
        </p:spPr>
      </p:pic>
      <p:pic>
        <p:nvPicPr>
          <p:cNvPr id="45060" name="Picture 4" descr="https://sun9-39.userapi.com/s/v1/ig2/-jQftS0qb35sCqhSyPKhto6qfAdXQ-thJSPgX0lUApVynNaO7-IBaAZ7KloXrFv6LZg8X0Oq6yAy1hxjXEmz04Ep.jpg?quality=95&amp;as=32x43,48x64,72x96,108x144,160x213,240x320,360x480,480x640,540x720,640x853,720x960,1080x1440,1280x1707,1440x1920,1920x2560&amp;from=bu&amp;u=H3Qd9G3UvbupBan05hu9yoEQtzo_qEsXc2v5y-IIGKw&amp;cs=605x807"/>
          <p:cNvPicPr>
            <a:picLocks noChangeAspect="1" noChangeArrowheads="1"/>
          </p:cNvPicPr>
          <p:nvPr/>
        </p:nvPicPr>
        <p:blipFill>
          <a:blip r:embed="rId5" cstate="print"/>
          <a:srcRect l="2534" t="47229"/>
          <a:stretch>
            <a:fillRect/>
          </a:stretch>
        </p:blipFill>
        <p:spPr bwMode="auto">
          <a:xfrm>
            <a:off x="7126662" y="1291471"/>
            <a:ext cx="4680499" cy="3377523"/>
          </a:xfrm>
          <a:prstGeom prst="rect">
            <a:avLst/>
          </a:prstGeom>
          <a:noFill/>
        </p:spPr>
      </p:pic>
      <p:pic>
        <p:nvPicPr>
          <p:cNvPr id="9" name="Picture 2" descr="http://qrcoder.ru/code/?https%3A%2F%2Fvk.com%2Fwall-204155307_927%3Fysclid%3Dm4y7ro5kti376269283&amp;3&amp;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91220" y="5448693"/>
            <a:ext cx="1409307" cy="1409307"/>
          </a:xfrm>
          <a:prstGeom prst="rect">
            <a:avLst/>
          </a:prstGeom>
          <a:noFill/>
        </p:spPr>
      </p:pic>
      <p:pic>
        <p:nvPicPr>
          <p:cNvPr id="10" name="Picture 2" descr="http://qrcoder.ru/code/?https%3A%2F%2Fds-zolotoj-kolosok-orsk-r56.gosweb.gosuslugi.ru%2Fnetcat_files%2F31%2F64%2F5406940939345322397.jpg&amp;3&amp;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0600" y="5457825"/>
            <a:ext cx="1400175" cy="1400175"/>
          </a:xfrm>
          <a:prstGeom prst="rect">
            <a:avLst/>
          </a:prstGeom>
          <a:noFill/>
        </p:spPr>
      </p:pic>
      <p:pic>
        <p:nvPicPr>
          <p:cNvPr id="19460" name="Picture 4" descr="https://sun9-36.userapi.com/s/v1/ig2/2wDIo7aEbt3qwjqhfA40E_xouosWrD9epRIqJcetXT_EWnJtF8zTgo7VxdJOkO72eo2dC8Ti7-NkRoJHOSqXC4uw.jpg?quality=95&amp;as=32x22,48x34,72x50,108x76,160x112,240x168,360x252,480x336,540x378,640x448,720x504,1080x756,1280x896,1440x1008,2560x1792&amp;from=bu&amp;u=KSug31wNMXA9klo6YrhjKJ6ju5L0eclO7NtM754ASVQ&amp;cs=807x56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672" y="1299885"/>
            <a:ext cx="4916854" cy="3441798"/>
          </a:xfrm>
          <a:prstGeom prst="rect">
            <a:avLst/>
          </a:prstGeom>
          <a:noFill/>
        </p:spPr>
      </p:pic>
      <p:pic>
        <p:nvPicPr>
          <p:cNvPr id="19458" name="Picture 2" descr="https://ds-zolotoj-kolosok-orsk-r56.gosweb.gosuslugi.ru/netcat_files/31/64/5406940939345322397.jpg"/>
          <p:cNvPicPr>
            <a:picLocks noChangeAspect="1" noChangeArrowheads="1"/>
          </p:cNvPicPr>
          <p:nvPr/>
        </p:nvPicPr>
        <p:blipFill>
          <a:blip r:embed="rId9" cstate="print"/>
          <a:srcRect r="3403"/>
          <a:stretch>
            <a:fillRect/>
          </a:stretch>
        </p:blipFill>
        <p:spPr bwMode="auto">
          <a:xfrm>
            <a:off x="4902917" y="2170689"/>
            <a:ext cx="2459417" cy="350425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625105" y="4940587"/>
            <a:ext cx="39415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сад № 46 «Фантазеры» г. Орска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1913" y="5063609"/>
            <a:ext cx="4309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МДОАУ «ЦРР - детский сад № 116 г. Орска»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47561" y="6259500"/>
            <a:ext cx="4781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ПОБЕДИТЕЛИ    КОНКУРСА</a:t>
            </a:r>
          </a:p>
        </p:txBody>
      </p:sp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qrcoder.ru/code/?https%3A%2F%2Fdrive.google.com%2Fdrive%2Ffolders%2F1qgqhDafFX6OAHWbL5OeojjEqSML0WG_m&amp;3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4889" y="5619749"/>
            <a:ext cx="1238250" cy="1238251"/>
          </a:xfrm>
          <a:prstGeom prst="rect">
            <a:avLst/>
          </a:prstGeom>
          <a:noFill/>
        </p:spPr>
      </p:pic>
      <p:sp>
        <p:nvSpPr>
          <p:cNvPr id="32774" name="AutoShape 6" descr="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9" name="AutoShape 11" descr="Синара девеломп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46755"/>
            <a:ext cx="1011484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Оренбургской области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Государственное автономное учреждение дополнительного профессионального образования «Институт развития образования Оренбургской области» 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Премия Губернатора Оренбургской области лучшим педагогическим работникам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Picture 6" descr="C:\Users\user\Downloads\IMG_20241221_220149_191.jpg"/>
          <p:cNvPicPr>
            <a:picLocks noChangeAspect="1" noChangeArrowheads="1"/>
          </p:cNvPicPr>
          <p:nvPr/>
        </p:nvPicPr>
        <p:blipFill>
          <a:blip r:embed="rId4" cstate="print"/>
          <a:srcRect l="17298" r="8656" b="18252"/>
          <a:stretch>
            <a:fillRect/>
          </a:stretch>
        </p:blipFill>
        <p:spPr bwMode="auto">
          <a:xfrm>
            <a:off x="7662478" y="1462891"/>
            <a:ext cx="3864990" cy="320023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6" name="Picture 8" descr="C:\Users\user\Downloads\IMG_20241221_220148_329.jpg"/>
          <p:cNvPicPr>
            <a:picLocks noChangeAspect="1" noChangeArrowheads="1"/>
          </p:cNvPicPr>
          <p:nvPr/>
        </p:nvPicPr>
        <p:blipFill>
          <a:blip r:embed="rId5" cstate="print"/>
          <a:srcRect l="3976" r="6801"/>
          <a:stretch>
            <a:fillRect/>
          </a:stretch>
        </p:blipFill>
        <p:spPr bwMode="auto">
          <a:xfrm>
            <a:off x="698366" y="1520043"/>
            <a:ext cx="3397988" cy="285632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C:\Users\user\Downloads\IMG_20241221_215340_093 (1).jpg"/>
          <p:cNvPicPr>
            <a:picLocks noChangeAspect="1" noChangeArrowheads="1"/>
          </p:cNvPicPr>
          <p:nvPr/>
        </p:nvPicPr>
        <p:blipFill>
          <a:blip r:embed="rId6" cstate="print"/>
          <a:srcRect l="14134" r="17561"/>
          <a:stretch>
            <a:fillRect/>
          </a:stretch>
        </p:blipFill>
        <p:spPr bwMode="auto">
          <a:xfrm>
            <a:off x="4446532" y="1458582"/>
            <a:ext cx="2866331" cy="314728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8" name="Picture 10" descr="http://qrcoder.ru/code/?https%3A%2F%2Forenburg-gov.ru%2Fnews%2F13663%2F&amp;4&amp;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38932" y="5604932"/>
            <a:ext cx="1253067" cy="125306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12073" y="4488962"/>
            <a:ext cx="101559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Акимова Анна Альбертовна МДОАУ № 38, Зябрева Светлана Юрьевна МДОАУ № 99,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Козлова Любовь Викторовна МДОАУ № 96, Портнова Елена Александровна МДОАУ № 104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стали победителями конкурса на присуждение премий лучшим педагогическим работникам организаций, осуществляющих образовательную деятельность по образовательным программам дошкольного образования, активно внедряющим современные образовательные программы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педагогические технологии в 2024 году.</a:t>
            </a:r>
            <a:endParaRPr lang="ru-RU" sz="1600" dirty="0" smtClean="0"/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qrcoder.ru/code/?http%3A%2F%2Fdisk.yandex.ru%2Fi%2FDTZe3oDQuASuHA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6020" y="5448300"/>
            <a:ext cx="1409700" cy="14097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69066" y="5521137"/>
            <a:ext cx="7157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Муниципальное дошкольное образовательное автономное учреждение «Детский сад № 12 «Журавушка» комбинированного вида г. Орска»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	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победители в номинации «Музыкально – исполнительское искусство»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 l="24630" t="19184" r="46852" b="9465"/>
          <a:stretch>
            <a:fillRect/>
          </a:stretch>
        </p:blipFill>
        <p:spPr bwMode="auto">
          <a:xfrm>
            <a:off x="508000" y="1196622"/>
            <a:ext cx="3059289" cy="430539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0" name="Picture 4" descr="http://qrcoder.ru/code/?http%3A%2F%2Fvk.com%2Fwall-204172142_3569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82300" y="5448300"/>
            <a:ext cx="1409700" cy="14097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10893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Общероссийский Профсоюз образования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АНО ВО «Институт современного искусства» АНО «Гильдия профессионалов образования»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Всероссийский творческий конкурс-фестиваль педагогических работников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«ВИВАТ, ТАЛАНТЫ!»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6" cstate="print"/>
          <a:srcRect l="13681" t="7819" r="11435" b="9745"/>
          <a:stretch>
            <a:fillRect/>
          </a:stretch>
        </p:blipFill>
        <p:spPr bwMode="auto">
          <a:xfrm>
            <a:off x="3804356" y="1667686"/>
            <a:ext cx="7465352" cy="379613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7" cstate="print"/>
          <a:srcRect l="6914" t="3484" r="5432"/>
          <a:stretch>
            <a:fillRect/>
          </a:stretch>
        </p:blipFill>
        <p:spPr bwMode="auto">
          <a:xfrm>
            <a:off x="8363755" y="880533"/>
            <a:ext cx="3150909" cy="195156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49777" y="5288340"/>
            <a:ext cx="924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"Детский сад № 83 "Искорка" общеразвивающего вида с приоритетным осуществлением познавательно-речевого развития воспитанников" г. Орска стал победителем конкурса под руководством музыкальных руководителей Прояевой Татьяны Олеговны и Лысенко Елены Геннадиевны.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s://sun9-8.userapi.com/s/v1/ig2/Q1U7_x4mkFsUxBFuPwrCSwWZgTkaqhXReKoUokaMruryQitLXE1SjjeHJbuT37Lu9_DHR9OtYqWuoTNPF9Syn3q4.jpg?quality=95&amp;as=32x21,48x32,72x48,108x72,160x107,240x160,360x240,480x320,540x360,640x427,720x480,1080x721,1280x854&amp;from=bu&amp;u=Mp-3ti8eEnPIB4Zg7iPreIFhEe5J_q4No9ZMQbAP2Cc&amp;cs=604x4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5376" y="1818491"/>
            <a:ext cx="5176086" cy="34534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8" name="Picture 4" descr="http://qrcoder.ru/code/?https%3A%2F%2Fvk.com%2Fwall-204177037_974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2300" y="5448300"/>
            <a:ext cx="1409700" cy="1409700"/>
          </a:xfrm>
          <a:prstGeom prst="rect">
            <a:avLst/>
          </a:prstGeom>
          <a:noFill/>
        </p:spPr>
      </p:pic>
      <p:pic>
        <p:nvPicPr>
          <p:cNvPr id="47110" name="Picture 6" descr="https://sun9-44.userapi.com/s/v1/ig2/e6JeTjKtwnaRnsuB31Q9-N4Vt3za3vEmFSoDIllIy-HOU48Tf-4tuLA6VCG9tMNyGUz3zheOlTB9NwdXc78OwL_8.jpg?quality=95&amp;as=32x21,48x32,72x48,108x72,160x107,240x160,360x240,480x320,540x360,640x427,720x480,1080x721,1280x854&amp;from=bu&amp;u=3IyDw7FA9c_T0MOE0zG3oZ65WtmCG7LiAdl50dEnD2g&amp;cs=604x403"/>
          <p:cNvPicPr>
            <a:picLocks noChangeAspect="1" noChangeArrowheads="1"/>
          </p:cNvPicPr>
          <p:nvPr/>
        </p:nvPicPr>
        <p:blipFill>
          <a:blip r:embed="rId5" cstate="print"/>
          <a:srcRect l="10781" t="10222" r="11626"/>
          <a:stretch>
            <a:fillRect/>
          </a:stretch>
        </p:blipFill>
        <p:spPr bwMode="auto">
          <a:xfrm>
            <a:off x="914399" y="1298223"/>
            <a:ext cx="4820357" cy="372114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90133" y="249747"/>
            <a:ext cx="831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Региональный конкурс-фестиваль хоровых коллективов педагогов образовательных организаций «Виват, педагог!»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qrcoder.ru/code/?http%3A%2F%2Fhttps%3A%2F%2Fhron.ru%2Fnews%2Fread%2F77655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2300" y="5448300"/>
            <a:ext cx="1409700" cy="1409700"/>
          </a:xfrm>
          <a:prstGeom prst="rect">
            <a:avLst/>
          </a:prstGeom>
          <a:noFill/>
        </p:spPr>
      </p:pic>
      <p:pic>
        <p:nvPicPr>
          <p:cNvPr id="9220" name="Picture 4" descr="http://qrcoder.ru/code/?http%3A%2F%2Fvk.com%2Fvideo-68859721_456239177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44730" y="5448300"/>
            <a:ext cx="1409700" cy="1409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77244" y="150336"/>
            <a:ext cx="9381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Благотворительный фонд помощи инвалидам «Желание». 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Муниципальный фестиваль-конкурс творчества детей с ограниченными возможностями здоровья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«Синяя птица»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33601" y="5534561"/>
            <a:ext cx="7157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МДОАУ «Детский сад №1 компенсирующего вида с приоритетным осуществлением квалифицированной коррекции отклонений в физическом и психическом развитии воспитанников г. Орска»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стали лауреатами 1 степени в номинации «Вокал» и лауреатами 2 степени в номинации "Игра на музыкальных инструментах"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37" name="Picture 21" descr="https://bfpi.ru/ckfinder/userfiles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20824" y="4154313"/>
            <a:ext cx="1714494" cy="1255359"/>
          </a:xfrm>
          <a:prstGeom prst="rect">
            <a:avLst/>
          </a:prstGeom>
          <a:noFill/>
        </p:spPr>
      </p:pic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6" cstate="print"/>
          <a:srcRect r="23409"/>
          <a:stretch>
            <a:fillRect/>
          </a:stretch>
        </p:blipFill>
        <p:spPr bwMode="auto">
          <a:xfrm>
            <a:off x="433347" y="1230489"/>
            <a:ext cx="3833853" cy="333498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7" cstate="print"/>
          <a:srcRect l="3380"/>
          <a:stretch>
            <a:fillRect/>
          </a:stretch>
        </p:blipFill>
        <p:spPr bwMode="auto">
          <a:xfrm>
            <a:off x="3770490" y="2119402"/>
            <a:ext cx="4840640" cy="333789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40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53205" y="1167912"/>
            <a:ext cx="3998529" cy="2659021"/>
          </a:xfrm>
          <a:prstGeom prst="rect">
            <a:avLst/>
          </a:prstGeom>
          <a:ln w="38100" cap="sq">
            <a:solidFill>
              <a:srgbClr val="AA39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9288" y="150336"/>
            <a:ext cx="9381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Благотворительный фонд помощи инвалидам «Желание». 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Муниципальный фестиваль-конкурс творчества детей с ограниченными возможностями здоровья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«Синяя птица»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0043" y="5857669"/>
            <a:ext cx="7947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"Детский сад № 31 комбинированного вида "Звездочка" г. Орска"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стали лауреатами 1 степени в номинации "Игра на музыкальных инструментах"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37" name="Picture 21" descr="https://bfpi.ru/ckfinder/userfiles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8246" y="4086580"/>
            <a:ext cx="1714494" cy="1255359"/>
          </a:xfrm>
          <a:prstGeom prst="rect">
            <a:avLst/>
          </a:prstGeom>
          <a:noFill/>
        </p:spPr>
      </p:pic>
      <p:pic>
        <p:nvPicPr>
          <p:cNvPr id="38914" name="Picture 2" descr="http://qrcoder.ru/code/?https%3A%2F%2Fvk.com%2Fpublic219984412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48667" y="5448300"/>
            <a:ext cx="1409700" cy="1409700"/>
          </a:xfrm>
          <a:prstGeom prst="rect">
            <a:avLst/>
          </a:prstGeom>
          <a:noFill/>
        </p:spPr>
      </p:pic>
      <p:pic>
        <p:nvPicPr>
          <p:cNvPr id="38916" name="Picture 4" descr="https://sun9-1.userapi.com/s/v1/ig2/8hZkjhSwCkeSsGLynAIAQNFKolen9I8BjL0b2VclmsBZG6H_rTMTQnPmFKX-ECZEarHIuV_xWzsq0YwR2QoS5SbA.jpg?quality=95&amp;as=32x22,48x34,72x51,108x76,160x112,240x168,360x253,480x337,540x379,640x449,720x505,1080x758&amp;from=bu&amp;u=41f-uDiszi5qcq1jFbrmYAf86I7F7AjVmJ28EIYaLMc&amp;cs=604x424"/>
          <p:cNvPicPr>
            <a:picLocks noChangeAspect="1" noChangeArrowheads="1"/>
          </p:cNvPicPr>
          <p:nvPr/>
        </p:nvPicPr>
        <p:blipFill>
          <a:blip r:embed="rId5" cstate="print"/>
          <a:srcRect l="12078" t="6216" r="6626" b="16180"/>
          <a:stretch>
            <a:fillRect/>
          </a:stretch>
        </p:blipFill>
        <p:spPr bwMode="auto">
          <a:xfrm>
            <a:off x="2596444" y="2580191"/>
            <a:ext cx="4865510" cy="325845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8" name="Picture 6" descr="https://sun9-21.userapi.com/s/v1/ig2/hwfaK1xyO7ohMo0JZeKa52GOixWdEW6ncG_wX90-UIHgKE7cTOXrOUS9iPQFw_RlVRPQLXvORFutoIyJrSa7whd4.jpg?quality=95&amp;as=32x40,48x60,72x90,108x135,160x200,240x300,360x449,480x599,540x674,640x799,720x899,1080x1348,1280x1597,1282x1600&amp;from=bu&amp;u=h_LmwjACS3A2mLomIDu04-b9A4HDU6UCqB27XxKpzLI&amp;cs=484x6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954" y="1095158"/>
            <a:ext cx="2756958" cy="3441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2" name="Picture 10" descr="https://sun9-80.userapi.com/s/v1/ig2/CKVEUqZbY6pA7rKzuxpA5w-1FTpPubT-VwDjJXY3-w0rIObR7ZZ7_oc9Tp-nrcj-BII34bX23RSTLjSqALK85Cth.jpg?quality=95&amp;as=32x23,48x35,72x52,108x79,160x116,240x175,360x262,480x349,540x393,640x466,720x524,1079x785&amp;from=bu&amp;u=XKjJgqOM3oh_doXKv4n0IgE3hsh08GFjWyGcO98-0_c&amp;cs=604x439"/>
          <p:cNvPicPr>
            <a:picLocks noChangeAspect="1" noChangeArrowheads="1"/>
          </p:cNvPicPr>
          <p:nvPr/>
        </p:nvPicPr>
        <p:blipFill>
          <a:blip r:embed="rId7" cstate="print"/>
          <a:srcRect l="3744" t="19405" r="16441" b="18030"/>
          <a:stretch>
            <a:fillRect/>
          </a:stretch>
        </p:blipFill>
        <p:spPr bwMode="auto">
          <a:xfrm>
            <a:off x="6660444" y="1162755"/>
            <a:ext cx="4865511" cy="277706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qrcoder.ru/code/?https%3A%2F%2Fvk.com%2Fpublic216702334%3Fw%3Dwall-216702334_794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7157" y="5295900"/>
            <a:ext cx="1562100" cy="15621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73432" y="131975"/>
            <a:ext cx="9381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Благотворительный фонд помощи инвалидам «Желание». 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Муниципальный фестиваль-конкурс творчества детей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«Синяя птица»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67494" y="5780782"/>
            <a:ext cx="79473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 121 «Золотой колосок» комбинированного вида» г. Орска стал призером конкурса в номинации «Хореография» – 1 место, «Художественное слово» – 1 место, «Оригинальный жанр» – 1 место, «Вокал» – 3 место.</a:t>
            </a:r>
          </a:p>
        </p:txBody>
      </p:sp>
      <p:pic>
        <p:nvPicPr>
          <p:cNvPr id="9237" name="Picture 21" descr="https://bfpi.ru/ckfinder/userfiles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8246" y="4086580"/>
            <a:ext cx="1714494" cy="1255359"/>
          </a:xfrm>
          <a:prstGeom prst="rect">
            <a:avLst/>
          </a:prstGeom>
          <a:noFill/>
        </p:spPr>
      </p:pic>
      <p:pic>
        <p:nvPicPr>
          <p:cNvPr id="2054" name="Picture 6" descr="https://hron.ru/images/news/07122024/_675443464af807.354032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156" y="1538305"/>
            <a:ext cx="4528994" cy="310802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https://hron.ru/images/news/07122024/_675443465a58f8.97126888.jpg"/>
          <p:cNvPicPr>
            <a:picLocks noChangeAspect="1" noChangeArrowheads="1"/>
          </p:cNvPicPr>
          <p:nvPr/>
        </p:nvPicPr>
        <p:blipFill>
          <a:blip r:embed="rId6" cstate="print"/>
          <a:srcRect l="6640"/>
          <a:stretch>
            <a:fillRect/>
          </a:stretch>
        </p:blipFill>
        <p:spPr bwMode="auto">
          <a:xfrm>
            <a:off x="4534293" y="2226380"/>
            <a:ext cx="5013521" cy="357110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https://sun9-76.userapi.com/s/v1/ig2/DkZ_VYLHRoY4vxBPyIJUt18wLWw7-U6Sbu755gkGI40TPI_hhwwjMy_cavEWM_-zOspoaCgfj-QYL80JEIk8fGGY.jpg?quality=95&amp;as=32x43,48x64,72x96,108x144,160x213,240x320,360x480,480x640,540x720,640x853,720x960,1080x1440,1280x1707,1440x1920,1920x2560&amp;from=bu&amp;u=ilJvjLKbQOt1fEnJ1U6v8ra2Q47j_sK79-wlO93NVDI&amp;cs=453x604"/>
          <p:cNvPicPr>
            <a:picLocks noChangeAspect="1" noChangeArrowheads="1"/>
          </p:cNvPicPr>
          <p:nvPr/>
        </p:nvPicPr>
        <p:blipFill>
          <a:blip r:embed="rId7" cstate="print"/>
          <a:srcRect b="19222"/>
          <a:stretch>
            <a:fillRect/>
          </a:stretch>
        </p:blipFill>
        <p:spPr bwMode="auto">
          <a:xfrm>
            <a:off x="8972854" y="922727"/>
            <a:ext cx="2075359" cy="223525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5213" y="140910"/>
            <a:ext cx="9381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Благотворительный фонд помощи инвалидам «Желание». 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Муниципальный фестиваль-конкурс творчества детей с ограниченными возможностями здоровья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«Синяя птица»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0934" y="5883105"/>
            <a:ext cx="7947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" Детский сад № 60 комбинированного вида" г. Орска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стали лауреатами конкурса 2 и 3 степени.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37" name="Picture 21" descr="https://bfpi.ru/ckfinder/userfiles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4690" y="3984980"/>
            <a:ext cx="1714494" cy="1255359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 l="27734" t="37860" r="39630" b="24280"/>
          <a:stretch>
            <a:fillRect/>
          </a:stretch>
        </p:blipFill>
        <p:spPr bwMode="auto">
          <a:xfrm>
            <a:off x="2582945" y="1470074"/>
            <a:ext cx="6636469" cy="433049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4" descr="http://qrcoder.ru/code/?https%3A%2F%2Fvk.com%2Fwall-216943062_1688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13976" y="5290256"/>
            <a:ext cx="1409700" cy="1409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73" y="2302933"/>
            <a:ext cx="4044828" cy="269786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http://qrcoder.ru/code/?https%3A%2F%2Fvk.com%2Fvideo-151432265_456241948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7619" y="5448300"/>
            <a:ext cx="1409700" cy="14097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227168"/>
            <a:ext cx="10306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VIII Всероссийский образовательный форум «Невская Образовательная Ассамблея» Всероссийский конкурс «Образовательная организация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века.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Лига лидеров – 2024»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6410" y="5132857"/>
            <a:ext cx="8910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МДОАУ «Детский сад № 102 «Буратино» компенсирующего вида с приоритетным осуществлением квалифицированной коррекции отклонений в физическом развитии воспитанников г. Орска» стал лауреатом в номинации «Лидер в области здоровьесбережения» и социализации детей с ограниченными возможностями здоровья». 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Руководителю Фостовец Светлане Геннадьевне вручен знак отличия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«Эффективный руководитель – 2024».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http://qrcoder.ru/code/?https%3A%2F%2Forenburg-gov.ru%2Fnews%2F14121%2F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82300" y="5448300"/>
            <a:ext cx="1409700" cy="1409700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/>
          <a:srcRect l="9049" t="18409" r="80167" b="61709"/>
          <a:stretch>
            <a:fillRect/>
          </a:stretch>
        </p:blipFill>
        <p:spPr bwMode="auto">
          <a:xfrm>
            <a:off x="9019822" y="564445"/>
            <a:ext cx="1447799" cy="150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7263" y="1262063"/>
            <a:ext cx="5064033" cy="337767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 t="15583" b="12335"/>
          <a:stretch>
            <a:fillRect/>
          </a:stretch>
        </p:blipFill>
        <p:spPr bwMode="auto">
          <a:xfrm>
            <a:off x="8764224" y="2099734"/>
            <a:ext cx="2839870" cy="307057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27168"/>
            <a:ext cx="10306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VIII Всероссийский образовательный форум «Невская Образовательная Ассамблея» Всероссийский конкурс «Образовательная организация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века.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Лига лидеров – 2024»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96535" y="5141584"/>
            <a:ext cx="8782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МДОАУ «Детский сад № 99 комбинированного вида «Домовенок» г. Орска» стал лауреатом конкурса «Образовательная организация 21 века. Лига лидеров-2024»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номинации «Лидер в создании цифровой образовательной среды».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Руководитель Наталья Геннадьевна Телеш получила диплом и знак отличия "Руководитель-наставник 2024".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/>
          <a:srcRect l="9049" t="18409" r="80167" b="61709"/>
          <a:stretch>
            <a:fillRect/>
          </a:stretch>
        </p:blipFill>
        <p:spPr bwMode="auto">
          <a:xfrm>
            <a:off x="4899377" y="1490133"/>
            <a:ext cx="1447799" cy="150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2" name="Picture 2" descr="https://sun9-37.userapi.com/s/v1/ig2/wBVblJZqJZafDiykuBTrG-E-h7soFaGz92Apo6cCJ0j8Hi_Y12TIB9Ggas9vq3c23UOZPlNTnmgRsQE2PHcdj2ki.jpg?quality=95&amp;as=32x24,48x37,72x55,108x82,160x122,240x183,360x274,480x366,540x412,640x488,720x549,1080x823,1280x976&amp;from=bu&amp;u=Z4gZ_lJ4SDJkLTlBTagZekcW-pE519ZuYNNJLMsVYV8&amp;cs=604x4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398" y="1523826"/>
            <a:ext cx="4122913" cy="314372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4" name="Picture 4" descr="https://sun9-58.userapi.com/s/v1/ig2/1UbydBUjLhqDFnm0n0zv9kaZlQ-qpYimQ7_RD5_SYrKwY6Zk0Ed_Ie5unL8RUligMlGlXdwH-u_B_X3oSfgkQSRE.jpg?quality=95&amp;as=32x25,48x37,72x56,108x84,160x125,240x187,360x281,480x375,540x422,640x500,720x562,1080x844,1280x1000&amp;from=bu&amp;u=3CAQBNzmZpeCH_IDJcRGZ4trAOgMuo8KprRFCihuAB0&amp;cs=604x4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8954" y="1461913"/>
            <a:ext cx="4743802" cy="370609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6" name="Picture 6" descr="http://qrcoder.ru/code/?https%3A%2F%2Fvk.com%2Fwall-217034698_630&amp;4&amp;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82300" y="5448300"/>
            <a:ext cx="1409700" cy="1409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qrcoder.ru/code/?https%3A%2F%2Fvk.com%2Fwall-217034698_499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8922" y="5448300"/>
            <a:ext cx="1409700" cy="14097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227168"/>
            <a:ext cx="10306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X Всероссийский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фестиваль дошкольного образования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Всероссийский конкурс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«Лучшая дошкольная образовательная организация - 2024»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49402" y="4825496"/>
            <a:ext cx="8331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МДОАУ «Детский сад № 99 комбинированного вида «Домовенок» г. Орска» - 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лауреату конкурса вручена медаль «Лучшая дошкольная образовательная организация – 2024», подтвержденная дипломом экспертного Совета конкурса, в состав которого входят представители профессионального сообщества, органов управления образованием, научные и общественные деятели.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8" name="Picture 6" descr="https://sun9-58.userapi.com/s/v1/ig2/KNmOwCJK7QpsLQNaxmHLyCeGoBOIlOFyC-q6P2AAl4VuXbaPsNoy0nOLsWH_DIzHYDYZvw63NgTGhQZthlb9CYhu.jpg?quality=95&amp;as=32x24,48x36,72x54,108x81,160x120,240x180,360x270,480x360,540x405,640x480,720x540,1020x765&amp;from=bu&amp;u=cOIZCkxeFpZCIOcX7pqIbJjRRu8l8JLx7Zhc_517hsI&amp;cs=807x605"/>
          <p:cNvPicPr>
            <a:picLocks noChangeAspect="1" noChangeArrowheads="1"/>
          </p:cNvPicPr>
          <p:nvPr/>
        </p:nvPicPr>
        <p:blipFill>
          <a:blip r:embed="rId4" cstate="print"/>
          <a:srcRect l="-84" b="9073"/>
          <a:stretch>
            <a:fillRect/>
          </a:stretch>
        </p:blipFill>
        <p:spPr bwMode="auto">
          <a:xfrm>
            <a:off x="6920089" y="1878469"/>
            <a:ext cx="4599205" cy="31338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280" name="Picture 8" descr="http://qrcoder.ru/code/?https%3A%2F%2Fnewobrazovanie.ru%2Fluchee-dochkolnoe-obrazovatelnoe-uchregdenie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14756" y="5480756"/>
            <a:ext cx="1377244" cy="1377244"/>
          </a:xfrm>
          <a:prstGeom prst="rect">
            <a:avLst/>
          </a:prstGeom>
          <a:noFill/>
        </p:spPr>
      </p:pic>
      <p:pic>
        <p:nvPicPr>
          <p:cNvPr id="54282" name="Picture 10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16" y="1377243"/>
            <a:ext cx="1938344" cy="124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6" name="Picture 14" descr="DSC_00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429" y="1609191"/>
            <a:ext cx="4270063" cy="284180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86114" cy="1786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62755" y="4303455"/>
            <a:ext cx="97648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"Центр развития ребенка - детский сад № 56 «Надежда» г. Орска» представили проект «Педагогический кванториум «ВОСПИТАТЕЛЬ – это круто!», направленный на оказание методической, психолого-педагогической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социальной поддержки молодых специалистов ДО, студентов Орского гуманитарно-технологического института (филиал) ФГБОУ ВО «Оренбургский государственный университет»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ГАПОУ «Педколледж» г. Орска, выпускников 9, 11 классов школ г. Орска, выбравших профессию педагога,  для их профессионального роста, с целью повышения престижа профессии воспитателя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кадрового обеспечения дошкольных организаций молодыми специалистами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профильным образованием.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893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Благотворительный фонд «Синара»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Грантовый конкурс проектов</a:t>
            </a:r>
          </a:p>
        </p:txBody>
      </p:sp>
      <p:sp>
        <p:nvSpPr>
          <p:cNvPr id="32774" name="AutoShape 6" descr="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9" name="AutoShape 11" descr="Синара девеломп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18" name="Picture 2" descr="http://qrcoder.ru/code/?http%3A%2F%2Fvk.com%2Fmdoay56%3Fw%3Dwall-216938328_1557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900" y="5295900"/>
            <a:ext cx="1562100" cy="1562100"/>
          </a:xfrm>
          <a:prstGeom prst="rect">
            <a:avLst/>
          </a:prstGeo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 b="6060"/>
          <a:stretch>
            <a:fillRect/>
          </a:stretch>
        </p:blipFill>
        <p:spPr bwMode="auto">
          <a:xfrm>
            <a:off x="1693332" y="1038578"/>
            <a:ext cx="8173155" cy="34656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2089" y="537613"/>
            <a:ext cx="2596567" cy="16072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8222" y="526324"/>
            <a:ext cx="2596567" cy="16072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 cstate="print"/>
          <a:srcRect l="10620" t="19248" r="10404" b="28068"/>
          <a:stretch>
            <a:fillRect/>
          </a:stretch>
        </p:blipFill>
        <p:spPr bwMode="auto">
          <a:xfrm>
            <a:off x="6412089" y="2765778"/>
            <a:ext cx="5009119" cy="250613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354666" y="5132429"/>
            <a:ext cx="97648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МДОАУ «Детский сад № 18 «Гнёздышко» комбинированного вида г. Орска»  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представили  инновационный проект  «Квантодетки – за ними будущее!». 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Основная идея проекта - организация на базе детского сада современной образовательной среды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для своих воспитанников и детей ближайшего социума – мини-кванториума,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позволяющего реализовывать программы и проекты, ориентированные на развитие ребёнка. 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893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Благотворительный фонд «Синара»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Грантовый конкурс проектов</a:t>
            </a:r>
          </a:p>
        </p:txBody>
      </p:sp>
      <p:pic>
        <p:nvPicPr>
          <p:cNvPr id="32772" name="Picture 4" descr="http://qrcoder.ru/code/?http%3A%2F%2Fds-gnezdyshko-orsk-r56.gosweb.gosuslugi.ru%2Fnash-detskiy-sad%2Fnovosti-i-sobytiya%2Finnovatsionnaya-deyatelnost.html&amp;3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7525" y="5343525"/>
            <a:ext cx="1514475" cy="1514475"/>
          </a:xfrm>
          <a:prstGeom prst="rect">
            <a:avLst/>
          </a:prstGeom>
          <a:noFill/>
        </p:spPr>
      </p:pic>
      <p:sp>
        <p:nvSpPr>
          <p:cNvPr id="32774" name="AutoShape 6" descr="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5" cstate="print">
            <a:lum bright="-1000" contrast="31000"/>
          </a:blip>
          <a:srcRect l="28414" r="11445" b="6695"/>
          <a:stretch>
            <a:fillRect/>
          </a:stretch>
        </p:blipFill>
        <p:spPr bwMode="auto">
          <a:xfrm>
            <a:off x="643467" y="2144889"/>
            <a:ext cx="4298002" cy="300284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6" cstate="print"/>
          <a:srcRect t="19800" b="22800"/>
          <a:stretch>
            <a:fillRect/>
          </a:stretch>
        </p:blipFill>
        <p:spPr bwMode="auto">
          <a:xfrm>
            <a:off x="5077530" y="1095023"/>
            <a:ext cx="2181225" cy="278835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2266" y="548903"/>
            <a:ext cx="3318935" cy="20544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779" name="AutoShape 11" descr="Синара девеломп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81" name="Picture 13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753" y="237068"/>
            <a:ext cx="1786114" cy="1786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64355" y="248356"/>
            <a:ext cx="8658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Всероссийский профессиональный конкурс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«Воспитатель года России»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0070" b="12647"/>
          <a:stretch>
            <a:fillRect/>
          </a:stretch>
        </p:blipFill>
        <p:spPr bwMode="auto">
          <a:xfrm>
            <a:off x="406402" y="2980267"/>
            <a:ext cx="3727879" cy="229164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s://sun9-41.userapi.com/s/v1/ig2/vzlogvB--rO-HMcFSleRbUM9wuiwBcyO92N3buQ3SNeALKMI6jVYddJzF9_sL3vfSTNrwmBngeGnb883teJGTuMJ.jpg?quality=96&amp;as=32x32,48x48,72x72,108x108,160x160,240x240,360x360,480x480,540x540,640x640,720x720,1080x1080&amp;from=bu&amp;u=0Fm-Z3xH1AVMWwxaich93675kYfxKU-8Tg716yuBe6E&amp;cs=807x807"/>
          <p:cNvPicPr>
            <a:picLocks noChangeAspect="1" noChangeArrowheads="1"/>
          </p:cNvPicPr>
          <p:nvPr/>
        </p:nvPicPr>
        <p:blipFill>
          <a:blip r:embed="rId4" cstate="print"/>
          <a:srcRect b="34558"/>
          <a:stretch>
            <a:fillRect/>
          </a:stretch>
        </p:blipFill>
        <p:spPr bwMode="auto">
          <a:xfrm>
            <a:off x="3217329" y="1170163"/>
            <a:ext cx="5035197" cy="329515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9506" r="11111" b="12236"/>
          <a:stretch>
            <a:fillRect/>
          </a:stretch>
        </p:blipFill>
        <p:spPr bwMode="auto">
          <a:xfrm>
            <a:off x="7913511" y="2388746"/>
            <a:ext cx="3909318" cy="278156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http://qrcoder.ru/code/?https%3A%2F%2Frutube.ru%2Fvideo%2F35a60e12e11d8ca52fdca3991a755779%2F&amp;4&amp;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73266" y="5439266"/>
            <a:ext cx="1418733" cy="1418733"/>
          </a:xfrm>
          <a:prstGeom prst="rect">
            <a:avLst/>
          </a:prstGeom>
          <a:noFill/>
        </p:spPr>
      </p:pic>
      <p:pic>
        <p:nvPicPr>
          <p:cNvPr id="1033" name="Picture 9" descr="http://qrcoder.ru/code/?https%3A%2F%2Fvk.com%2Fwall-210960192_36990&amp;4&amp;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67309" y="5448300"/>
            <a:ext cx="1409700" cy="1409700"/>
          </a:xfrm>
          <a:prstGeom prst="rect">
            <a:avLst/>
          </a:prstGeom>
          <a:noFill/>
        </p:spPr>
      </p:pic>
      <p:pic>
        <p:nvPicPr>
          <p:cNvPr id="1037" name="Picture 13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996" y="722487"/>
            <a:ext cx="2433572" cy="181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998134" y="5766980"/>
            <a:ext cx="7439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 38 «Солнышко» комбинированного вида г. Орска»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представит Оренбургскую область как победитель регионального этапа.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07910" y="5398476"/>
            <a:ext cx="9764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"Центр развития ребенка - детский сад № 94 "Радуга" г. Орска Оренбургской области»  стал  победителем конкурса,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являющегося одним из инструментов эффективного внедрения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Единой модели профориентации в Оренбургской области.</a:t>
            </a:r>
          </a:p>
        </p:txBody>
      </p:sp>
      <p:sp>
        <p:nvSpPr>
          <p:cNvPr id="32774" name="AutoShape 6" descr="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9" name="AutoShape 11" descr="Синара девеломп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46" name="Picture 2" descr="http://qrcoder.ru/code/?https%3A%2F%2Fraduga94.netboard.me%2Ffi12tcsamq2jeka%2F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900" y="5295900"/>
            <a:ext cx="1562100" cy="1562100"/>
          </a:xfrm>
          <a:prstGeom prst="rect">
            <a:avLst/>
          </a:prstGeom>
          <a:noFill/>
        </p:spPr>
      </p:pic>
      <p:pic>
        <p:nvPicPr>
          <p:cNvPr id="57348" name="Picture 4" descr="https://netboardme-cf1.s3.amazonaws.com/published/130281/files/s_e0cb95271e8a68dcb7821338a191c8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418" y="1501423"/>
            <a:ext cx="2907227" cy="410915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/>
          <a:srcRect l="24630" t="39815" r="26852" b="11790"/>
          <a:stretch>
            <a:fillRect/>
          </a:stretch>
        </p:blipFill>
        <p:spPr bwMode="auto">
          <a:xfrm>
            <a:off x="4741335" y="2415822"/>
            <a:ext cx="5613572" cy="31496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146755"/>
            <a:ext cx="1011484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Оренбургской области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Государственное автономное учреждение дополнительного профессионального образования «Институт развития образования Оренбургской области» 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Региональный конкурс проектов «Лучшая профориентационная практика»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52" name="Picture 8" descr="Логотип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548633" y="845609"/>
            <a:ext cx="1367014" cy="1367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43379" y="5398476"/>
            <a:ext cx="97648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МАДОУ «Детский сад № 122 комбинированного вида г. Орска»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стал  победителем регионального этапа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лауреатом федерального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этапа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конкурса 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номинации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«Лучшая инновационная образовательная практика работы с семьями воспитанников»</a:t>
            </a:r>
          </a:p>
        </p:txBody>
      </p:sp>
      <p:sp>
        <p:nvSpPr>
          <p:cNvPr id="32774" name="AutoShape 6" descr="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9" name="AutoShape 11" descr="Синара девеломп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46755"/>
            <a:ext cx="101148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Всероссийская общественная организация содействия развитию профессиональной сферы дошкольного образования «Воспитатели России»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XII Всероссийский конкурс «Воспитатели России»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 l="8642" t="17119" r="31235" b="7380"/>
          <a:stretch>
            <a:fillRect/>
          </a:stretch>
        </p:blipFill>
        <p:spPr bwMode="auto">
          <a:xfrm>
            <a:off x="587023" y="1569155"/>
            <a:ext cx="4255910" cy="300622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372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978" y="1387122"/>
            <a:ext cx="1513414" cy="1552674"/>
          </a:xfrm>
          <a:prstGeom prst="rect">
            <a:avLst/>
          </a:prstGeom>
          <a:noFill/>
        </p:spPr>
      </p:pic>
      <p:pic>
        <p:nvPicPr>
          <p:cNvPr id="58374" name="Picture 6" descr="http://qrcoder.ru/code/?https%3A%2F%2Fmadou122.netboard.me%2Fhsurfskjjvbvmv3%2F%3Ftab%3D797168%23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9900" y="5295900"/>
            <a:ext cx="1562100" cy="1562100"/>
          </a:xfrm>
          <a:prstGeom prst="rect">
            <a:avLst/>
          </a:prstGeom>
          <a:noFill/>
        </p:spPr>
      </p:pic>
      <p:pic>
        <p:nvPicPr>
          <p:cNvPr id="58380" name="Picture 12"/>
          <p:cNvPicPr>
            <a:picLocks noChangeAspect="1" noChangeArrowheads="1"/>
          </p:cNvPicPr>
          <p:nvPr/>
        </p:nvPicPr>
        <p:blipFill>
          <a:blip r:embed="rId6" cstate="print"/>
          <a:srcRect l="32222" t="19520" r="19753" b="19246"/>
          <a:stretch>
            <a:fillRect/>
          </a:stretch>
        </p:blipFill>
        <p:spPr bwMode="auto">
          <a:xfrm>
            <a:off x="4775199" y="3270874"/>
            <a:ext cx="3183466" cy="228325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24638" t="18894" r="47021" b="9537"/>
          <a:stretch>
            <a:fillRect/>
          </a:stretch>
        </p:blipFill>
        <p:spPr bwMode="auto">
          <a:xfrm>
            <a:off x="8263467" y="1309511"/>
            <a:ext cx="2797477" cy="39736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804</Words>
  <Application>Microsoft Office PowerPoint</Application>
  <PresentationFormat>Произвольный</PresentationFormat>
  <Paragraphs>114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presentation-creation.ru</Company>
  <LinksUpToDate>false</LinksUpToDate>
  <SharedDoc>false</SharedDoc>
  <HyperlinkBase>presentation-creation.ru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треугольники, presentation-creation.ru</dc:title>
  <dc:creator>User Obstinate</dc:creator>
  <cp:lastModifiedBy>ASUS</cp:lastModifiedBy>
  <cp:revision>132</cp:revision>
  <dcterms:created xsi:type="dcterms:W3CDTF">2021-05-04T06:37:33Z</dcterms:created>
  <dcterms:modified xsi:type="dcterms:W3CDTF">2025-01-22T06:59:26Z</dcterms:modified>
</cp:coreProperties>
</file>