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0" r:id="rId4"/>
    <p:sldId id="283" r:id="rId5"/>
    <p:sldId id="259" r:id="rId6"/>
    <p:sldId id="282" r:id="rId7"/>
    <p:sldId id="262" r:id="rId8"/>
    <p:sldId id="281" r:id="rId9"/>
    <p:sldId id="258" r:id="rId10"/>
    <p:sldId id="261" r:id="rId11"/>
    <p:sldId id="263" r:id="rId12"/>
    <p:sldId id="289" r:id="rId13"/>
    <p:sldId id="275" r:id="rId14"/>
    <p:sldId id="284" r:id="rId15"/>
    <p:sldId id="270" r:id="rId16"/>
    <p:sldId id="269" r:id="rId17"/>
    <p:sldId id="285" r:id="rId18"/>
    <p:sldId id="271" r:id="rId19"/>
    <p:sldId id="287" r:id="rId20"/>
    <p:sldId id="272" r:id="rId21"/>
    <p:sldId id="288" r:id="rId22"/>
    <p:sldId id="273" r:id="rId23"/>
    <p:sldId id="286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CC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8683-A6B2-4B4D-8E0E-FCFD8847AE17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85DA5-264F-435C-98B1-58CF887F8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88424" cy="674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6081" b="6560"/>
          <a:stretch>
            <a:fillRect/>
          </a:stretch>
        </p:blipFill>
        <p:spPr bwMode="auto">
          <a:xfrm>
            <a:off x="0" y="0"/>
            <a:ext cx="91761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20311" t="32563" r="21100" b="31760"/>
          <a:stretch>
            <a:fillRect/>
          </a:stretch>
        </p:blipFill>
        <p:spPr bwMode="auto">
          <a:xfrm>
            <a:off x="0" y="3717032"/>
            <a:ext cx="9170031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081" b="6560"/>
          <a:stretch>
            <a:fillRect/>
          </a:stretch>
        </p:blipFill>
        <p:spPr bwMode="auto">
          <a:xfrm>
            <a:off x="0" y="0"/>
            <a:ext cx="91761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900" t="14266" r="35426" b="21335"/>
          <a:stretch>
            <a:fillRect/>
          </a:stretch>
        </p:blipFill>
        <p:spPr bwMode="auto">
          <a:xfrm>
            <a:off x="4355976" y="4653136"/>
            <a:ext cx="1800200" cy="14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catherineasquithgallery.com/uploads/posts/2021-03/1614547050_58-p-noti-na-belom-fone-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581128"/>
            <a:ext cx="1514305" cy="1290733"/>
          </a:xfrm>
          <a:prstGeom prst="rect">
            <a:avLst/>
          </a:prstGeom>
          <a:noFill/>
        </p:spPr>
      </p:pic>
      <p:pic>
        <p:nvPicPr>
          <p:cNvPr id="1030" name="Picture 6" descr="https://catherineasquithgallery.com/uploads/posts/2021-03/1614551597_2-p-kartinka-noti-na-belom-fone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81128"/>
            <a:ext cx="1895201" cy="1440160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3/33/123Net_logo.jpg"/>
          <p:cNvPicPr>
            <a:picLocks noChangeAspect="1" noChangeArrowheads="1"/>
          </p:cNvPicPr>
          <p:nvPr/>
        </p:nvPicPr>
        <p:blipFill>
          <a:blip r:embed="rId6" cstate="print"/>
          <a:srcRect l="5508" t="13176" r="71082" b="14354"/>
          <a:stretch>
            <a:fillRect/>
          </a:stretch>
        </p:blipFill>
        <p:spPr bwMode="auto">
          <a:xfrm>
            <a:off x="251520" y="5085184"/>
            <a:ext cx="1224136" cy="1584176"/>
          </a:xfrm>
          <a:prstGeom prst="rect">
            <a:avLst/>
          </a:prstGeom>
          <a:noFill/>
        </p:spPr>
      </p:pic>
      <p:pic>
        <p:nvPicPr>
          <p:cNvPr id="11" name="Picture 8" descr="https://upload.wikimedia.org/wikipedia/commons/3/33/123Net_logo.jpg"/>
          <p:cNvPicPr>
            <a:picLocks noChangeAspect="1" noChangeArrowheads="1"/>
          </p:cNvPicPr>
          <p:nvPr/>
        </p:nvPicPr>
        <p:blipFill>
          <a:blip r:embed="rId6" cstate="print"/>
          <a:srcRect l="30295" t="13176" r="46296" b="14354"/>
          <a:stretch>
            <a:fillRect/>
          </a:stretch>
        </p:blipFill>
        <p:spPr bwMode="auto">
          <a:xfrm>
            <a:off x="3203848" y="5085184"/>
            <a:ext cx="1224136" cy="1584176"/>
          </a:xfrm>
          <a:prstGeom prst="rect">
            <a:avLst/>
          </a:prstGeom>
          <a:noFill/>
        </p:spPr>
      </p:pic>
      <p:pic>
        <p:nvPicPr>
          <p:cNvPr id="12" name="Picture 8" descr="https://upload.wikimedia.org/wikipedia/commons/3/33/123Net_logo.jpg"/>
          <p:cNvPicPr>
            <a:picLocks noChangeAspect="1" noChangeArrowheads="1"/>
          </p:cNvPicPr>
          <p:nvPr/>
        </p:nvPicPr>
        <p:blipFill>
          <a:blip r:embed="rId6" cstate="print"/>
          <a:srcRect l="55081" t="13176" r="21509" b="14354"/>
          <a:stretch>
            <a:fillRect/>
          </a:stretch>
        </p:blipFill>
        <p:spPr bwMode="auto">
          <a:xfrm>
            <a:off x="6156176" y="5085184"/>
            <a:ext cx="122413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0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s://upload.wikimedia.org/wikipedia/commons/3/33/123Net_logo.jpg"/>
          <p:cNvPicPr>
            <a:picLocks noChangeAspect="1" noChangeArrowheads="1"/>
          </p:cNvPicPr>
          <p:nvPr/>
        </p:nvPicPr>
        <p:blipFill>
          <a:blip r:embed="rId3" cstate="print"/>
          <a:srcRect l="30295" t="13176" r="46296" b="14354"/>
          <a:stretch>
            <a:fillRect/>
          </a:stretch>
        </p:blipFill>
        <p:spPr bwMode="auto">
          <a:xfrm>
            <a:off x="5868144" y="404664"/>
            <a:ext cx="2592288" cy="3354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081" b="6560"/>
          <a:stretch>
            <a:fillRect/>
          </a:stretch>
        </p:blipFill>
        <p:spPr bwMode="auto">
          <a:xfrm>
            <a:off x="0" y="0"/>
            <a:ext cx="91761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https://flomaster.club/uploads/posts/2021-11/1637811896_45-flomaster-club-p-tanets-risunok-dlya-detei-detskie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2160240" cy="2160240"/>
          </a:xfrm>
          <a:prstGeom prst="rect">
            <a:avLst/>
          </a:prstGeom>
          <a:noFill/>
        </p:spPr>
      </p:pic>
      <p:pic>
        <p:nvPicPr>
          <p:cNvPr id="19470" name="Picture 14" descr="https://cdn5.vectorstock.com/i/1000x1000/82/64/cute-little-boy-sitting-on-a-small-green-stool-vector-16108264.jpg"/>
          <p:cNvPicPr>
            <a:picLocks noChangeAspect="1" noChangeArrowheads="1"/>
          </p:cNvPicPr>
          <p:nvPr/>
        </p:nvPicPr>
        <p:blipFill>
          <a:blip r:embed="rId4" cstate="print"/>
          <a:srcRect l="24300" t="9000" r="28721" b="16001"/>
          <a:stretch>
            <a:fillRect/>
          </a:stretch>
        </p:blipFill>
        <p:spPr bwMode="auto">
          <a:xfrm>
            <a:off x="4067944" y="4581128"/>
            <a:ext cx="1224136" cy="2110579"/>
          </a:xfrm>
          <a:prstGeom prst="rect">
            <a:avLst/>
          </a:prstGeom>
          <a:noFill/>
        </p:spPr>
      </p:pic>
      <p:pic>
        <p:nvPicPr>
          <p:cNvPr id="19474" name="Picture 18" descr="https://www.lis-shop.ru/upload/Pics/74662-1.jpg"/>
          <p:cNvPicPr>
            <a:picLocks noChangeAspect="1" noChangeArrowheads="1"/>
          </p:cNvPicPr>
          <p:nvPr/>
        </p:nvPicPr>
        <p:blipFill>
          <a:blip r:embed="rId5" cstate="print"/>
          <a:srcRect t="5428"/>
          <a:stretch>
            <a:fillRect/>
          </a:stretch>
        </p:blipFill>
        <p:spPr bwMode="auto">
          <a:xfrm>
            <a:off x="6588224" y="4609744"/>
            <a:ext cx="1642707" cy="224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067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s://slovo-shop.ru/image/cache/data/product/1763457-1100x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193" t="6081" b="126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https://enkistroy.ru/800/600/https/cache3.youla.io/files/images/720_720_out/59/99/5999a50b6c86cb12b273a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1" name="AutoShape 11" descr="https://thumbs.dreamstime.com/b/%D1%87%D0%B5%D1%80%D1%82%D0%B5%D0%B6-%D0%B2%D0%B5%D0%BA%D1%82%D0%BE%D1%80%D0%B0-%D0%B5-%D0%B8-75737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https://os1.i.ua/3/1/3976556_9958cc4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rus.team/images/article/43032/2018-11-29-400_74245-7_67481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rus.team/images/article/43032/2018-11-29-400_74245-7_67481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 l="14175" t="21000" r="31488" b="16001"/>
          <a:stretch>
            <a:fillRect/>
          </a:stretch>
        </p:blipFill>
        <p:spPr bwMode="auto">
          <a:xfrm>
            <a:off x="179512" y="3933056"/>
            <a:ext cx="4283968" cy="279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7" name="Picture 9" descr="https://mykaleidoscope.ru/x/uploads/posts/2022-09/1663386432_13-mykaleidoscope-ru-p-gorod-orsk-dostoprimechatelnosti-dostoprim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24944"/>
            <a:ext cx="4590217" cy="2582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https://catherineasquithgallery.com/uploads/posts/2021-02/1612905387_200-p-krasnaya-ploshchad-fon-244.jpg"/>
          <p:cNvPicPr>
            <a:picLocks noChangeAspect="1" noChangeArrowheads="1"/>
          </p:cNvPicPr>
          <p:nvPr/>
        </p:nvPicPr>
        <p:blipFill>
          <a:blip r:embed="rId5" cstate="print"/>
          <a:srcRect t="16029" b="10262"/>
          <a:stretch>
            <a:fillRect/>
          </a:stretch>
        </p:blipFill>
        <p:spPr bwMode="auto">
          <a:xfrm>
            <a:off x="251520" y="260648"/>
            <a:ext cx="5364088" cy="2635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Горизонтальный свиток 19"/>
          <p:cNvSpPr/>
          <p:nvPr/>
        </p:nvSpPr>
        <p:spPr>
          <a:xfrm>
            <a:off x="2987824" y="0"/>
            <a:ext cx="3384376" cy="115212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МОСКВА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5652120" y="2060848"/>
            <a:ext cx="3384376" cy="115212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ОРСК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0" y="3212976"/>
            <a:ext cx="3744416" cy="115212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ОРЕНБУРГ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081" b="6560"/>
          <a:stretch>
            <a:fillRect/>
          </a:stretch>
        </p:blipFill>
        <p:spPr bwMode="auto">
          <a:xfrm>
            <a:off x="0" y="0"/>
            <a:ext cx="91761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https://enkistroy.ru/800/600/https/cache3.youla.io/files/images/720_720_out/59/99/5999a50b6c86cb12b273a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https://gas-kvas.com/uploads/posts/2023-02/1676696822_gas-kvas-com-p-bereza-risunok-v-detskom-sadu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0" y="3429000"/>
            <a:ext cx="3429000" cy="3429000"/>
          </a:xfrm>
          <a:prstGeom prst="rect">
            <a:avLst/>
          </a:prstGeom>
          <a:noFill/>
        </p:spPr>
      </p:pic>
      <p:pic>
        <p:nvPicPr>
          <p:cNvPr id="25607" name="Picture 7" descr="https://cdn2.static1-sima-land.com/items/1318763/2/700-nw.jpg"/>
          <p:cNvPicPr>
            <a:picLocks noChangeAspect="1" noChangeArrowheads="1"/>
          </p:cNvPicPr>
          <p:nvPr/>
        </p:nvPicPr>
        <p:blipFill>
          <a:blip r:embed="rId4" cstate="print"/>
          <a:srcRect t="4000" b="761"/>
          <a:stretch>
            <a:fillRect/>
          </a:stretch>
        </p:blipFill>
        <p:spPr bwMode="auto">
          <a:xfrm>
            <a:off x="5508104" y="3429000"/>
            <a:ext cx="3600400" cy="3429000"/>
          </a:xfrm>
          <a:prstGeom prst="rect">
            <a:avLst/>
          </a:prstGeom>
          <a:noFill/>
        </p:spPr>
      </p:pic>
      <p:sp>
        <p:nvSpPr>
          <p:cNvPr id="25611" name="AutoShape 11" descr="https://thumbs.dreamstime.com/b/%D1%87%D0%B5%D1%80%D1%82%D0%B5%D0%B6-%D0%B2%D0%B5%D0%BA%D1%82%D0%BE%D1%80%D0%B0-%D0%B5-%D0%B8-75737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 cstate="print"/>
          <a:srcRect l="32130" t="15120" r="47080" b="22883"/>
          <a:stretch>
            <a:fillRect/>
          </a:stretch>
        </p:blipFill>
        <p:spPr bwMode="auto">
          <a:xfrm>
            <a:off x="3491880" y="3429000"/>
            <a:ext cx="201758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0671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s://gas-kvas.com/uploads/posts/2023-02/1676696822_gas-kvas-com-p-bereza-risunok-v-detskom-sadu-49.jpg"/>
          <p:cNvPicPr>
            <a:picLocks noChangeAspect="1" noChangeArrowheads="1"/>
          </p:cNvPicPr>
          <p:nvPr/>
        </p:nvPicPr>
        <p:blipFill>
          <a:blip r:embed="rId3" cstate="print"/>
          <a:srcRect l="5944" r="7615"/>
          <a:stretch>
            <a:fillRect/>
          </a:stretch>
        </p:blipFill>
        <p:spPr bwMode="auto">
          <a:xfrm>
            <a:off x="5148064" y="188640"/>
            <a:ext cx="367240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7576" b="20511"/>
          <a:stretch>
            <a:fillRect/>
          </a:stretch>
        </p:blipFill>
        <p:spPr bwMode="auto">
          <a:xfrm>
            <a:off x="0" y="0"/>
            <a:ext cx="9176196" cy="31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https://enkistroy.ru/800/600/https/cache3.youla.io/files/images/720_720_out/59/99/5999a50b6c86cb12b273a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1" name="AutoShape 11" descr="https://thumbs.dreamstime.com/b/%D1%87%D0%B5%D1%80%D1%82%D0%B5%D0%B6-%D0%B2%D0%B5%D0%BA%D1%82%D0%BE%D1%80%D0%B0-%D0%B5-%D0%B8-75737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9" name="Picture 11" descr="https://www.sb.by/upload/iblock/471/4717c324e0e5289f158ce4f20539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2780507" cy="2808312"/>
          </a:xfrm>
          <a:prstGeom prst="rect">
            <a:avLst/>
          </a:prstGeom>
          <a:noFill/>
        </p:spPr>
      </p:pic>
      <p:pic>
        <p:nvPicPr>
          <p:cNvPr id="27655" name="Picture 7" descr="https://www.pngplay.com/wp-content/uploads/12/Lion-Drawings-PNG-Clipart-Backgrou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3500878" cy="2636912"/>
          </a:xfrm>
          <a:prstGeom prst="rect">
            <a:avLst/>
          </a:prstGeom>
          <a:noFill/>
        </p:spPr>
      </p:pic>
      <p:pic>
        <p:nvPicPr>
          <p:cNvPr id="27657" name="Picture 9" descr="https://static.seekingalpha.com/cdn/s3/uploads/getty_images/171136250/image_171136250.jpg?io=getty-c-w1536"/>
          <p:cNvPicPr>
            <a:picLocks noChangeAspect="1" noChangeArrowheads="1"/>
          </p:cNvPicPr>
          <p:nvPr/>
        </p:nvPicPr>
        <p:blipFill>
          <a:blip r:embed="rId5" cstate="print"/>
          <a:srcRect l="5809" t="6935"/>
          <a:stretch>
            <a:fillRect/>
          </a:stretch>
        </p:blipFill>
        <p:spPr bwMode="auto">
          <a:xfrm>
            <a:off x="5580112" y="4437112"/>
            <a:ext cx="356388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0671"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https://static.seekingalpha.com/cdn/s3/uploads/getty_images/171136250/image_171136250.jpg?io=getty-c-w1536"/>
          <p:cNvPicPr>
            <a:picLocks noChangeAspect="1" noChangeArrowheads="1"/>
          </p:cNvPicPr>
          <p:nvPr/>
        </p:nvPicPr>
        <p:blipFill>
          <a:blip r:embed="rId3" cstate="print"/>
          <a:srcRect l="5809" t="6935"/>
          <a:stretch>
            <a:fillRect/>
          </a:stretch>
        </p:blipFill>
        <p:spPr bwMode="auto">
          <a:xfrm>
            <a:off x="4355976" y="692696"/>
            <a:ext cx="455825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orldluxrealty.com/sites/default/files/inline/images/luchshie_pedagogicheskie_instituti_i_universiteti_rossii.jpg"/>
          <p:cNvPicPr>
            <a:picLocks noChangeAspect="1" noChangeArrowheads="1"/>
          </p:cNvPicPr>
          <p:nvPr/>
        </p:nvPicPr>
        <p:blipFill>
          <a:blip r:embed="rId2" cstate="print"/>
          <a:srcRect t="2896"/>
          <a:stretch>
            <a:fillRect/>
          </a:stretch>
        </p:blipFill>
        <p:spPr bwMode="auto">
          <a:xfrm>
            <a:off x="1475656" y="116632"/>
            <a:ext cx="5976664" cy="574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Круглая лента лицом вверх 5"/>
          <p:cNvSpPr/>
          <p:nvPr/>
        </p:nvSpPr>
        <p:spPr>
          <a:xfrm>
            <a:off x="35496" y="4725144"/>
            <a:ext cx="9036496" cy="2088232"/>
          </a:xfrm>
          <a:prstGeom prst="ellipseRibbon2">
            <a:avLst/>
          </a:prstGeom>
          <a:solidFill>
            <a:srgbClr val="33CCFF"/>
          </a:solidFill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rgbClr val="6600CC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«ЗНАТОКИ</a:t>
            </a:r>
          </a:p>
          <a:p>
            <a:pPr algn="ctr"/>
            <a:r>
              <a:rPr lang="ru-RU" sz="4000" b="1" dirty="0" smtClean="0">
                <a:ln w="18000">
                  <a:solidFill>
                    <a:srgbClr val="6600CC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РОДНОЙ СТРАНЫ»</a:t>
            </a:r>
            <a:endParaRPr lang="ru-RU" sz="4000" b="1" dirty="0">
              <a:ln w="18000">
                <a:solidFill>
                  <a:srgbClr val="6600CC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081" b="6560"/>
          <a:stretch>
            <a:fillRect/>
          </a:stretch>
        </p:blipFill>
        <p:spPr bwMode="auto">
          <a:xfrm>
            <a:off x="0" y="0"/>
            <a:ext cx="91761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https://enkistroy.ru/800/600/https/cache3.youla.io/files/images/720_720_out/59/99/5999a50b6c86cb12b273a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1" name="AutoShape 11" descr="https://thumbs.dreamstime.com/b/%D1%87%D0%B5%D1%80%D1%82%D0%B5%D0%B6-%D0%B2%D0%B5%D0%BA%D1%82%D0%BE%D1%80%D0%B0-%D0%B5-%D0%B8-75737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s://catherineasquithgallery.com/uploads/posts/2021-03/1614586669_11-p-gitara-na-belom-fone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8912">
            <a:off x="301680" y="3945349"/>
            <a:ext cx="2146854" cy="3036541"/>
          </a:xfrm>
          <a:prstGeom prst="rect">
            <a:avLst/>
          </a:prstGeom>
          <a:noFill/>
        </p:spPr>
      </p:pic>
      <p:pic>
        <p:nvPicPr>
          <p:cNvPr id="26630" name="Picture 6" descr="https://grizly.club/uploads/posts/2023-01/thumbs/1674338297_grizly-club-p-klipart-balalaika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94132"/>
            <a:ext cx="2376264" cy="2463868"/>
          </a:xfrm>
          <a:prstGeom prst="rect">
            <a:avLst/>
          </a:prstGeom>
          <a:noFill/>
        </p:spPr>
      </p:pic>
      <p:pic>
        <p:nvPicPr>
          <p:cNvPr id="26632" name="Picture 8" descr="http://papik.pro/uploads/posts/2022-01/1641172857_34-papik-pro-p-gusli-risunok-detskii-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085184"/>
            <a:ext cx="4330081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0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8024" y="260648"/>
            <a:ext cx="3960440" cy="417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6" descr="https://grizly.club/uploads/posts/2023-01/thumbs/1674338297_grizly-club-p-klipart-balalaika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75017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081" b="24696"/>
          <a:stretch>
            <a:fillRect/>
          </a:stretch>
        </p:blipFill>
        <p:spPr bwMode="auto">
          <a:xfrm>
            <a:off x="0" y="0"/>
            <a:ext cx="917619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image.shutterstock.com/shutterstock/photos/1095572207/display_1500/stock-vector-smiling-preschool-boys-standing-on-knees-sitting-and-standing-up-from-chair-happy-child-cartoon-1095572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https://enkistroy.ru/800/600/https/cache3.youla.io/files/images/720_720_out/59/99/5999a50b6c86cb12b273a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1" name="AutoShape 11" descr="https://thumbs.dreamstime.com/b/%D1%87%D0%B5%D1%80%D1%82%D0%B5%D0%B6-%D0%B2%D0%B5%D0%BA%D1%82%D0%BE%D1%80%D0%B0-%D0%B5-%D0%B8-75737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https://top-fon.com/uploads/posts/2023-01/1674783879_top-fon-com-p-fon-dlya-prezentatsii-nevalyashka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29760" t="14481" r="46615" b="18320"/>
          <a:stretch>
            <a:fillRect/>
          </a:stretch>
        </p:blipFill>
        <p:spPr bwMode="auto">
          <a:xfrm>
            <a:off x="683568" y="3673827"/>
            <a:ext cx="1872208" cy="29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https://gas-kvas.com/uploads/posts/2023-02/1676490194_gas-kvas-com-p-piramida-detskaya-igrushka-risunok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7050" y="3645024"/>
            <a:ext cx="3389882" cy="2920142"/>
          </a:xfrm>
          <a:prstGeom prst="rect">
            <a:avLst/>
          </a:prstGeom>
          <a:noFill/>
        </p:spPr>
      </p:pic>
      <p:pic>
        <p:nvPicPr>
          <p:cNvPr id="30727" name="Picture 7" descr="https://gas-kvas.com/uploads/posts/2023-02/1676588014_gas-kvas-com-p-russkaya-matreshka-detskie-risunki-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2594" y="3614047"/>
            <a:ext cx="3391406" cy="324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0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https://gas-kvas.com/uploads/posts/2023-02/1676588014_gas-kvas-com-p-russkaya-matreshka-detskie-risunki-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406518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0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s://worldluxrealty.com/sites/default/files/inline/images/luchshie_pedagogicheskie_instituti_i_universiteti_ros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4653629" cy="4608512"/>
          </a:xfrm>
          <a:prstGeom prst="rect">
            <a:avLst/>
          </a:prstGeom>
          <a:noFill/>
        </p:spPr>
      </p:pic>
      <p:sp>
        <p:nvSpPr>
          <p:cNvPr id="6" name="Круглая лента лицом вверх 5"/>
          <p:cNvSpPr/>
          <p:nvPr/>
        </p:nvSpPr>
        <p:spPr>
          <a:xfrm>
            <a:off x="4211960" y="4149080"/>
            <a:ext cx="4752528" cy="1224136"/>
          </a:xfrm>
          <a:prstGeom prst="ellipseRibbon2">
            <a:avLst/>
          </a:prstGeom>
          <a:solidFill>
            <a:srgbClr val="33CCFF"/>
          </a:solidFill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8000">
                  <a:solidFill>
                    <a:srgbClr val="6600CC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ЗНАТОКИ</a:t>
            </a:r>
          </a:p>
          <a:p>
            <a:pPr algn="ctr"/>
            <a:r>
              <a:rPr lang="ru-RU" sz="2000" b="1" dirty="0" smtClean="0">
                <a:ln w="18000">
                  <a:solidFill>
                    <a:srgbClr val="6600CC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РОДНОЙ СТРАНЫ</a:t>
            </a:r>
            <a:endParaRPr lang="ru-RU" sz="2000" b="1" dirty="0">
              <a:ln w="18000">
                <a:solidFill>
                  <a:srgbClr val="6600CC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081" b="6560"/>
          <a:stretch>
            <a:fillRect/>
          </a:stretch>
        </p:blipFill>
        <p:spPr bwMode="auto">
          <a:xfrm>
            <a:off x="0" y="0"/>
            <a:ext cx="91761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56176" y="6021288"/>
            <a:ext cx="295232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5301208"/>
            <a:ext cx="295232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4581128"/>
            <a:ext cx="2952328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6021288"/>
            <a:ext cx="295232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5301208"/>
            <a:ext cx="2952328" cy="72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6021288"/>
            <a:ext cx="2952328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5301208"/>
            <a:ext cx="2952328" cy="72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4581128"/>
            <a:ext cx="295232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496" y="4581128"/>
            <a:ext cx="295232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0671"/>
          <a:stretch>
            <a:fillRect/>
          </a:stretch>
        </p:blipFill>
        <p:spPr bwMode="auto">
          <a:xfrm>
            <a:off x="0" y="0"/>
            <a:ext cx="9202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ttps://catherineasquithgallery.com/uploads/posts/2021-03/1614846347_125-p-fon-flag-rossii-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670924" cy="35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081" b="6560"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mustai.ru/uploads/images/442/b129530800a02373ffc387dcc87afc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3429000" cy="2154555"/>
          </a:xfrm>
          <a:prstGeom prst="rect">
            <a:avLst/>
          </a:prstGeom>
          <a:noFill/>
        </p:spPr>
      </p:pic>
      <p:pic>
        <p:nvPicPr>
          <p:cNvPr id="18436" name="Picture 4" descr="https://kazan.dgurent.ru/upload/iblock/712/712820b69fc96ef7e943c5ca82c4b6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576503"/>
            <a:ext cx="3427140" cy="2281497"/>
          </a:xfrm>
          <a:prstGeom prst="rect">
            <a:avLst/>
          </a:prstGeom>
          <a:noFill/>
        </p:spPr>
      </p:pic>
      <p:pic>
        <p:nvPicPr>
          <p:cNvPr id="6" name="Picture 6" descr="http://dou9.edunoskol.ru/images/laboratoriy_igra/emblema_dvor_ig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629110"/>
            <a:ext cx="2987824" cy="211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0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mustai.ru/uploads/images/442/b129530800a02373ffc387dcc87afcd9.jpg"/>
          <p:cNvPicPr>
            <a:picLocks noChangeAspect="1" noChangeArrowheads="1"/>
          </p:cNvPicPr>
          <p:nvPr/>
        </p:nvPicPr>
        <p:blipFill>
          <a:blip r:embed="rId3" cstate="print"/>
          <a:srcRect l="26415" t="5714" r="26395" b="8571"/>
          <a:stretch>
            <a:fillRect/>
          </a:stretch>
        </p:blipFill>
        <p:spPr bwMode="auto">
          <a:xfrm>
            <a:off x="5148064" y="260648"/>
            <a:ext cx="372247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081" b="6560"/>
          <a:stretch>
            <a:fillRect/>
          </a:stretch>
        </p:blipFill>
        <p:spPr bwMode="auto">
          <a:xfrm>
            <a:off x="0" y="0"/>
            <a:ext cx="91761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7215" t="63533" r="35682" b="21082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20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s://avatars.dzeninfra.ru/get-zen_doc/4219899/pub_6145ccaac7b4a16664f03e8d_6145ce719ee984048f7e448d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672408" cy="4648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081" b="6560"/>
          <a:stretch>
            <a:fillRect/>
          </a:stretch>
        </p:blipFill>
        <p:spPr bwMode="auto">
          <a:xfrm>
            <a:off x="0" y="0"/>
            <a:ext cx="917619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mustai.ru/uploads/images/442/b129530800a02373ffc387dcc87afcd9.jpg"/>
          <p:cNvPicPr>
            <a:picLocks noChangeAspect="1" noChangeArrowheads="1"/>
          </p:cNvPicPr>
          <p:nvPr/>
        </p:nvPicPr>
        <p:blipFill>
          <a:blip r:embed="rId3" cstate="print"/>
          <a:srcRect l="26235" r="25466"/>
          <a:stretch>
            <a:fillRect/>
          </a:stretch>
        </p:blipFill>
        <p:spPr bwMode="auto">
          <a:xfrm>
            <a:off x="251520" y="4703445"/>
            <a:ext cx="1656184" cy="2154555"/>
          </a:xfrm>
          <a:prstGeom prst="rect">
            <a:avLst/>
          </a:prstGeom>
          <a:noFill/>
        </p:spPr>
      </p:pic>
      <p:pic>
        <p:nvPicPr>
          <p:cNvPr id="15365" name="Picture 5" descr="https://catherineasquithgallery.com/uploads/posts/2021-03/1614846347_125-p-fon-flag-rossii-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81128"/>
            <a:ext cx="2755871" cy="2066118"/>
          </a:xfrm>
          <a:prstGeom prst="rect">
            <a:avLst/>
          </a:prstGeom>
          <a:noFill/>
        </p:spPr>
      </p:pic>
      <p:pic>
        <p:nvPicPr>
          <p:cNvPr id="8" name="Picture 7" descr="https://gas-kvas.com/uploads/posts/2023-02/1676588014_gas-kvas-com-p-russkaya-matreshka-detskie-risunki-49.png"/>
          <p:cNvPicPr>
            <a:picLocks noChangeAspect="1" noChangeArrowheads="1"/>
          </p:cNvPicPr>
          <p:nvPr/>
        </p:nvPicPr>
        <p:blipFill>
          <a:blip r:embed="rId5" cstate="print"/>
          <a:srcRect l="14929"/>
          <a:stretch>
            <a:fillRect/>
          </a:stretch>
        </p:blipFill>
        <p:spPr bwMode="auto">
          <a:xfrm>
            <a:off x="1979712" y="4551100"/>
            <a:ext cx="2051720" cy="2306900"/>
          </a:xfrm>
          <a:prstGeom prst="rect">
            <a:avLst/>
          </a:prstGeom>
          <a:noFill/>
        </p:spPr>
      </p:pic>
      <p:pic>
        <p:nvPicPr>
          <p:cNvPr id="15367" name="Picture 7" descr="https://catherineasquithgallery.com/uploads/posts/2021-03/1614551597_2-p-kartinka-noti-na-belom-fone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797152"/>
            <a:ext cx="271200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13</Words>
  <Application>Microsoft Office PowerPoint</Application>
  <PresentationFormat>Экран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54</cp:revision>
  <dcterms:created xsi:type="dcterms:W3CDTF">2023-10-30T05:49:06Z</dcterms:created>
  <dcterms:modified xsi:type="dcterms:W3CDTF">2024-10-11T06:59:05Z</dcterms:modified>
</cp:coreProperties>
</file>