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4" r:id="rId7"/>
    <p:sldId id="261" r:id="rId8"/>
    <p:sldId id="267" r:id="rId9"/>
    <p:sldId id="268" r:id="rId10"/>
    <p:sldId id="269" r:id="rId11"/>
    <p:sldId id="266" r:id="rId12"/>
    <p:sldId id="271" r:id="rId13"/>
    <p:sldId id="265" r:id="rId14"/>
    <p:sldId id="272" r:id="rId15"/>
    <p:sldId id="270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446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08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7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75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23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07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0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90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89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25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92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09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0AE6-6FD4-454A-9404-287CB17A9C9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0EF5-898C-4B56-9B6F-1F494C6DE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70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A3B798-EC0C-40CC-8A39-34CA8CF353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966454" y="2480470"/>
            <a:ext cx="6249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МАСЛЕНИЦА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2D76A0-FF79-85D5-8406-59C059E51A8E}"/>
              </a:ext>
            </a:extLst>
          </p:cNvPr>
          <p:cNvSpPr txBox="1"/>
          <p:nvPr/>
        </p:nvSpPr>
        <p:spPr>
          <a:xfrm>
            <a:off x="4746421" y="3778049"/>
            <a:ext cx="271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i="1" dirty="0">
                <a:latin typeface="Gabriola" panose="04040605051002020D02" pitchFamily="82" charset="0"/>
              </a:rPr>
              <a:t>Праздник весны!</a:t>
            </a:r>
            <a:endParaRPr lang="ru-RU" sz="700" i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0DD554E7-4D30-41FF-5668-976FF39BF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91859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6228" y="2767280"/>
            <a:ext cx="64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ЧЕТВЕРГ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B2924C-819B-156D-D1E9-67C8248276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8F9D6FED-8CE3-504E-81B4-64BDFE5DB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59315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8170" y="1528647"/>
            <a:ext cx="2078664" cy="380070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49663" y="2971800"/>
            <a:ext cx="1781908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НАПРАВО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63433" y="2971800"/>
            <a:ext cx="1781908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НАЛЕВО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06548" y="5726357"/>
            <a:ext cx="1781908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ВПЕРЁД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06548" y="217243"/>
            <a:ext cx="1781908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НАЗАД</a:t>
            </a: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F4DDB53-5770-2C8B-E31D-A71553EA82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147F4BFC-1D3B-54EA-F10D-7FAA5DF2D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6595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6228" y="2767280"/>
            <a:ext cx="64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ПЯТНИЦА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9CBD70-9D8F-7CD1-19EE-B3EDB76670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94C85E29-ABD0-3AEB-7FB2-0BEACDDF46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63746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87240" y="274438"/>
            <a:ext cx="6628607" cy="64980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787241" y="274438"/>
            <a:ext cx="6628607" cy="6498068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1051" y="418507"/>
            <a:ext cx="6020986" cy="6020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338" y="912339"/>
            <a:ext cx="1040027" cy="1040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098" y="981236"/>
            <a:ext cx="1040027" cy="1040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5145" y="981236"/>
            <a:ext cx="1040027" cy="1040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172" y="912338"/>
            <a:ext cx="1040027" cy="1040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5932" y="566968"/>
            <a:ext cx="1040027" cy="10400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73186">
            <a:off x="3558706" y="1252352"/>
            <a:ext cx="1309907" cy="12358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1609">
            <a:off x="7028051" y="1073799"/>
            <a:ext cx="1062803" cy="10027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73186">
            <a:off x="4838600" y="1381090"/>
            <a:ext cx="932356" cy="8796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3825">
            <a:off x="6061804" y="1347998"/>
            <a:ext cx="1002502" cy="9458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6CE0C59-459A-5268-E48A-3E0EFABFEAB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342F9324-8325-C5E2-BB5D-F0A6D08E2F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91314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6228" y="2767280"/>
            <a:ext cx="64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СУББОТА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564642-2FE7-F279-1B93-85FC57A7F7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8C17495A-B8C9-5C86-19BE-A3DA5162C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24458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931" y="3784023"/>
            <a:ext cx="3465513" cy="2310552"/>
          </a:xfrm>
          <a:prstGeom prst="round2Diag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3117" y="659294"/>
            <a:ext cx="3465513" cy="2310342"/>
          </a:xfrm>
          <a:prstGeom prst="round2Diag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3117" y="3784023"/>
            <a:ext cx="3465513" cy="2310342"/>
          </a:xfrm>
          <a:prstGeom prst="round2Diag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-116464" y="320642"/>
            <a:ext cx="6419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ДОМАШНЕЕ ЗАДАНИЕ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464D28-60CD-485B-46B6-0A2F56F45A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847AE214-9AEC-FD90-BB09-B483123578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40020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6228" y="2767280"/>
            <a:ext cx="64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ВОСКРЕСЕНЬЕ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DA1F00-5C80-4730-15FD-53B93DE3A4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61F0EFCA-AB8B-3651-8F19-6F9A247B6E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3577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6622" y="606480"/>
            <a:ext cx="9195378" cy="6251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737" y="259815"/>
            <a:ext cx="5528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ПРОВЕДИТЕ ЭТОТ ДЕНЬ С СЕМЬЁЙ!</a:t>
            </a:r>
            <a:endParaRPr lang="ru-RU" sz="105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291CEF-433D-5C5F-6354-AACDABADD1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A00D80C4-F7E3-C239-B4D0-4E96435FF4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17288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2732" y="188647"/>
            <a:ext cx="5559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МАСЛЕНИЦА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8681">
            <a:off x="6032103" y="2004754"/>
            <a:ext cx="6092886" cy="40619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441E50-49BA-E6B3-F2E6-F4693D7BE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895" y="997772"/>
            <a:ext cx="5997596" cy="59932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6FE785-90F3-97C3-F2CB-595C8C93BC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937A4803-FD61-718F-AC0B-FAFF1ED336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83781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xmlns="" id="{76FF332F-4C1D-2233-C2A2-02E4053AAFCE}"/>
              </a:ext>
            </a:extLst>
          </p:cNvPr>
          <p:cNvSpPr/>
          <p:nvPr/>
        </p:nvSpPr>
        <p:spPr>
          <a:xfrm>
            <a:off x="4082471" y="286328"/>
            <a:ext cx="7389091" cy="2937163"/>
          </a:xfrm>
          <a:prstGeom prst="wedgeEllipseCallout">
            <a:avLst>
              <a:gd name="adj1" fmla="val -33708"/>
              <a:gd name="adj2" fmla="val 88286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895" y="997772"/>
            <a:ext cx="5997596" cy="59932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5BDAA5-5C00-2DA4-B9CE-2BDDA135BD88}"/>
              </a:ext>
            </a:extLst>
          </p:cNvPr>
          <p:cNvSpPr/>
          <p:nvPr/>
        </p:nvSpPr>
        <p:spPr>
          <a:xfrm>
            <a:off x="4694613" y="923882"/>
            <a:ext cx="616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ребята. Я пришёл к вам сегодня на урок, чтобы рассказать свою заветную мечту. Я мечтаю провести неделю Масленицы вместе с вами.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Надеюсь, вы не будете против?! 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4EFA84-C726-F0BD-571B-009317BDD0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C23589B7-D594-D677-78DC-0D0BF686B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83658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6228" y="2767280"/>
            <a:ext cx="64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ПОНЕДЕЛЬНИК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1D16D4-F168-DB8A-5FB0-26558EB7DC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C9DE0DD8-DEF4-5AD5-0D7B-F539D5F39B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05408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2516" y="2349919"/>
            <a:ext cx="12106968" cy="120173"/>
          </a:xfrm>
          <a:custGeom>
            <a:avLst/>
            <a:gdLst>
              <a:gd name="connsiteX0" fmla="*/ 0 w 6632027"/>
              <a:gd name="connsiteY0" fmla="*/ 84170 h 157742"/>
              <a:gd name="connsiteX1" fmla="*/ 1755228 w 6632027"/>
              <a:gd name="connsiteY1" fmla="*/ 147232 h 157742"/>
              <a:gd name="connsiteX2" fmla="*/ 4235669 w 6632027"/>
              <a:gd name="connsiteY2" fmla="*/ 87 h 157742"/>
              <a:gd name="connsiteX3" fmla="*/ 6379779 w 6632027"/>
              <a:gd name="connsiteY3" fmla="*/ 126211 h 157742"/>
              <a:gd name="connsiteX4" fmla="*/ 6505903 w 6632027"/>
              <a:gd name="connsiteY4" fmla="*/ 157742 h 15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2027" h="157742">
                <a:moveTo>
                  <a:pt x="0" y="84170"/>
                </a:moveTo>
                <a:cubicBezTo>
                  <a:pt x="524641" y="122708"/>
                  <a:pt x="1049283" y="161246"/>
                  <a:pt x="1755228" y="147232"/>
                </a:cubicBezTo>
                <a:cubicBezTo>
                  <a:pt x="2461173" y="133218"/>
                  <a:pt x="3464911" y="3590"/>
                  <a:pt x="4235669" y="87"/>
                </a:cubicBezTo>
                <a:cubicBezTo>
                  <a:pt x="5006428" y="-3417"/>
                  <a:pt x="6001407" y="99935"/>
                  <a:pt x="6379779" y="126211"/>
                </a:cubicBezTo>
                <a:cubicBezTo>
                  <a:pt x="6758151" y="152487"/>
                  <a:pt x="6632027" y="155114"/>
                  <a:pt x="6505903" y="157742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926679" y="313215"/>
            <a:ext cx="10727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0735" y="306311"/>
            <a:ext cx="110479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5676" y="313215"/>
            <a:ext cx="93487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0024" y="309604"/>
            <a:ext cx="113845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8005" y="306311"/>
            <a:ext cx="13596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6978" y="306885"/>
            <a:ext cx="97815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4476" y="313215"/>
            <a:ext cx="110479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6385" y="2486432"/>
            <a:ext cx="97494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4499" y="2483051"/>
            <a:ext cx="103906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1188" y="2482479"/>
            <a:ext cx="7273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1606" y="2499081"/>
            <a:ext cx="87235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8631" y="2482281"/>
            <a:ext cx="107433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6554" y="2481054"/>
            <a:ext cx="97815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09454" y="2479462"/>
            <a:ext cx="110479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3814" y="2479462"/>
            <a:ext cx="110479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75140" y="4550807"/>
            <a:ext cx="10727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0158" y="4563579"/>
            <a:ext cx="87235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43961" y="4569200"/>
            <a:ext cx="107112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76128" y="4531716"/>
            <a:ext cx="96532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08995" y="4540208"/>
            <a:ext cx="141737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85797" y="4518953"/>
            <a:ext cx="107433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6424" y="4506190"/>
            <a:ext cx="110479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30698" y="4484843"/>
            <a:ext cx="87235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42516" y="4352110"/>
            <a:ext cx="12106968" cy="120173"/>
          </a:xfrm>
          <a:custGeom>
            <a:avLst/>
            <a:gdLst>
              <a:gd name="connsiteX0" fmla="*/ 0 w 6632027"/>
              <a:gd name="connsiteY0" fmla="*/ 84170 h 157742"/>
              <a:gd name="connsiteX1" fmla="*/ 1755228 w 6632027"/>
              <a:gd name="connsiteY1" fmla="*/ 147232 h 157742"/>
              <a:gd name="connsiteX2" fmla="*/ 4235669 w 6632027"/>
              <a:gd name="connsiteY2" fmla="*/ 87 h 157742"/>
              <a:gd name="connsiteX3" fmla="*/ 6379779 w 6632027"/>
              <a:gd name="connsiteY3" fmla="*/ 126211 h 157742"/>
              <a:gd name="connsiteX4" fmla="*/ 6505903 w 6632027"/>
              <a:gd name="connsiteY4" fmla="*/ 157742 h 15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2027" h="157742">
                <a:moveTo>
                  <a:pt x="0" y="84170"/>
                </a:moveTo>
                <a:cubicBezTo>
                  <a:pt x="524641" y="122708"/>
                  <a:pt x="1049283" y="161246"/>
                  <a:pt x="1755228" y="147232"/>
                </a:cubicBezTo>
                <a:cubicBezTo>
                  <a:pt x="2461173" y="133218"/>
                  <a:pt x="3464911" y="3590"/>
                  <a:pt x="4235669" y="87"/>
                </a:cubicBezTo>
                <a:cubicBezTo>
                  <a:pt x="5006428" y="-3417"/>
                  <a:pt x="6001407" y="99935"/>
                  <a:pt x="6379779" y="126211"/>
                </a:cubicBezTo>
                <a:cubicBezTo>
                  <a:pt x="6758151" y="152487"/>
                  <a:pt x="6632027" y="155114"/>
                  <a:pt x="6505903" y="157742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53961" y="931276"/>
            <a:ext cx="445477" cy="445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41" name="Овал 40"/>
          <p:cNvSpPr/>
          <p:nvPr/>
        </p:nvSpPr>
        <p:spPr>
          <a:xfrm>
            <a:off x="789449" y="3176046"/>
            <a:ext cx="445477" cy="445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2" name="Овал 41"/>
          <p:cNvSpPr/>
          <p:nvPr/>
        </p:nvSpPr>
        <p:spPr>
          <a:xfrm>
            <a:off x="777436" y="5385602"/>
            <a:ext cx="445477" cy="445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1DBF2CD-57FD-FAFA-A93A-276C2B2AF3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4E4B1461-9168-024B-E71A-8FF823A51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93139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00"/>
                            </p:stCondLst>
                            <p:childTnLst>
                              <p:par>
                                <p:cTn id="6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00"/>
                            </p:stCondLst>
                            <p:childTnLst>
                              <p:par>
                                <p:cTn id="7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600"/>
                            </p:stCondLst>
                            <p:childTnLst>
                              <p:par>
                                <p:cTn id="7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00"/>
                            </p:stCondLst>
                            <p:childTnLst>
                              <p:par>
                                <p:cTn id="8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800"/>
                            </p:stCondLst>
                            <p:childTnLst>
                              <p:par>
                                <p:cTn id="9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200"/>
                            </p:stCondLst>
                            <p:childTnLst>
                              <p:par>
                                <p:cTn id="9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400"/>
                            </p:stCondLst>
                            <p:childTnLst>
                              <p:par>
                                <p:cTn id="1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800"/>
                            </p:stCondLst>
                            <p:childTnLst>
                              <p:par>
                                <p:cTn id="1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6228" y="2767280"/>
            <a:ext cx="64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ВТОРНИК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CA4998-141F-A4C5-2AC1-9CC7C60295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0D603F1-EE86-2074-2278-B597EBFD3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7802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179" y="1540119"/>
            <a:ext cx="113187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Первое задание: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сделать 10 приседаний. </a:t>
            </a:r>
          </a:p>
          <a:p>
            <a:pPr algn="ctr"/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Второе задание: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перепрыгивать </a:t>
            </a:r>
            <a:b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с ноги на ногу минуту по времени. </a:t>
            </a:r>
          </a:p>
          <a:p>
            <a:pPr algn="ctr"/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Третье задание: 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прыгать 1 минуту. 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886228" y="98221"/>
            <a:ext cx="64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ПОИГРАЕМ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82401">
            <a:off x="265274" y="539565"/>
            <a:ext cx="3001662" cy="2001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96796">
            <a:off x="8901135" y="480336"/>
            <a:ext cx="3001662" cy="2001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FC2DC9-DF69-34C3-2525-7FDC61A793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36D5982-0C44-B7D7-949E-A44A092A0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08165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6228" y="2767280"/>
            <a:ext cx="64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СРЕДА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D82113-A624-75AF-912D-CF0107C7BD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CED0BE1A-53C9-E114-9F1D-4A6A24E1F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1452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233" y="-49427"/>
            <a:ext cx="7773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СПОЁМ ЧАСТУШКИ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29843" y="1691349"/>
            <a:ext cx="445477" cy="445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2429843" y="2954328"/>
            <a:ext cx="445477" cy="445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2429842" y="4217307"/>
            <a:ext cx="445477" cy="445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2429841" y="5480286"/>
            <a:ext cx="445477" cy="445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Овал 12"/>
          <p:cNvSpPr/>
          <p:nvPr/>
        </p:nvSpPr>
        <p:spPr>
          <a:xfrm>
            <a:off x="9411724" y="1691348"/>
            <a:ext cx="445477" cy="445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4" name="Овал 13"/>
          <p:cNvSpPr/>
          <p:nvPr/>
        </p:nvSpPr>
        <p:spPr>
          <a:xfrm>
            <a:off x="9411727" y="2903519"/>
            <a:ext cx="445477" cy="445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5" name="Овал 14"/>
          <p:cNvSpPr/>
          <p:nvPr/>
        </p:nvSpPr>
        <p:spPr>
          <a:xfrm>
            <a:off x="9411726" y="4217306"/>
            <a:ext cx="445477" cy="445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9411725" y="5480285"/>
            <a:ext cx="445477" cy="4454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52582" y="1285969"/>
            <a:ext cx="10158721" cy="5264439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Начинаем петь частушки,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Просим не смеяться: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 народу очень много,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Можем растеряться!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Прилетела птичка, села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 на нос петуху.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Петуху обидно стало,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запел: ку-ка-ре-ку!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б девочки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рыбами,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ними мальчики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воду бы прыгали.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узнал, что очень скоро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Зубы будут выпадать,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решил отдать их брату,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добру не пропадать.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моей подружке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Прокололи ушки.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Ей идут серёжки</a:t>
            </a:r>
            <a:b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как Бабке-</a:t>
            </a:r>
            <a:r>
              <a:rPr lang="ru-RU" dirty="0" err="1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Ёжке</a:t>
            </a:r>
            <a:r>
              <a:rPr lang="ru-RU" dirty="0">
                <a:solidFill>
                  <a:srgbClr val="1717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 ручках, и на ножках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звонкие ладошки.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Захочу – похлопаю,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Захочу – потопаю!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скучно без частушек,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весёлых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песен – </a:t>
            </a:r>
            <a:b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гармошки заводной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неинтересен!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частушек много знаем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хороших, и плохих.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Интересно тем послушать,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не знает никаких.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850" l="0" r="74433">
                        <a14:foregroundMark x1="20267" y1="12350" x2="20267" y2="12350"/>
                        <a14:foregroundMark x1="17000" y1="8800" x2="17000" y2="8800"/>
                        <a14:foregroundMark x1="14333" y1="19050" x2="14333" y2="19050"/>
                        <a14:foregroundMark x1="13433" y1="17300" x2="13433" y2="17300"/>
                        <a14:foregroundMark x1="45567" y1="30650" x2="45567" y2="30650"/>
                        <a14:foregroundMark x1="40800" y1="23550" x2="40800" y2="23550"/>
                        <a14:foregroundMark x1="44067" y1="16400" x2="44067" y2="16400"/>
                        <a14:foregroundMark x1="54500" y1="20850" x2="54500" y2="20850"/>
                        <a14:foregroundMark x1="52100" y1="31550" x2="52100" y2="31550"/>
                        <a14:foregroundMark x1="51533" y1="21300" x2="51533" y2="21300"/>
                        <a14:foregroundMark x1="55700" y1="20400" x2="55700" y2="20400"/>
                        <a14:foregroundMark x1="57467" y1="58800" x2="57467" y2="58800"/>
                        <a14:foregroundMark x1="52400" y1="48950" x2="52400" y2="48950"/>
                        <a14:foregroundMark x1="57767" y1="48950" x2="57767" y2="48950"/>
                        <a14:foregroundMark x1="59867" y1="62350" x2="59867" y2="62350"/>
                        <a14:foregroundMark x1="62833" y1="50300" x2="62833" y2="50300"/>
                        <a14:foregroundMark x1="58967" y1="48950" x2="58967" y2="48950"/>
                        <a14:foregroundMark x1="57767" y1="56550" x2="57767" y2="56550"/>
                        <a14:foregroundMark x1="54500" y1="57000" x2="54500" y2="57000"/>
                        <a14:foregroundMark x1="49133" y1="57450" x2="49133" y2="57450"/>
                        <a14:foregroundMark x1="63733" y1="61450" x2="63733" y2="61450"/>
                        <a14:foregroundMark x1="67600" y1="59700" x2="67600" y2="59700"/>
                        <a14:foregroundMark x1="17300" y1="12800" x2="17300" y2="12800"/>
                        <a14:foregroundMark x1="18800" y1="21750" x2="18800" y2="21750"/>
                        <a14:foregroundMark x1="15533" y1="12800" x2="15533" y2="12800"/>
                        <a14:foregroundMark x1="17300" y1="9250" x2="17300" y2="9250"/>
                        <a14:foregroundMark x1="16400" y1="12800" x2="16400" y2="12800"/>
                        <a14:foregroundMark x1="16400" y1="19050" x2="16400" y2="19050"/>
                        <a14:foregroundMark x1="18500" y1="24400" x2="18500" y2="24400"/>
                        <a14:foregroundMark x1="19400" y1="17750" x2="19400" y2="17750"/>
                        <a14:foregroundMark x1="17300" y1="15050" x2="17300" y2="15050"/>
                        <a14:foregroundMark x1="14933" y1="17300" x2="14933" y2="17300"/>
                        <a14:foregroundMark x1="14933" y1="13250" x2="14933" y2="13250"/>
                        <a14:foregroundMark x1="19967" y1="16850" x2="19967" y2="16850"/>
                        <a14:foregroundMark x1="20567" y1="18200" x2="20567" y2="18200"/>
                        <a14:foregroundMark x1="20867" y1="17750" x2="20867" y2="17750"/>
                        <a14:foregroundMark x1="17300" y1="16850" x2="17300" y2="16850"/>
                        <a14:foregroundMark x1="16700" y1="19050" x2="16700" y2="19050"/>
                        <a14:foregroundMark x1="16700" y1="15950" x2="16700" y2="15950"/>
                        <a14:foregroundMark x1="16700" y1="12350" x2="16700" y2="12350"/>
                        <a14:foregroundMark x1="17900" y1="11050" x2="17900" y2="11050"/>
                        <a14:foregroundMark x1="17600" y1="8800" x2="17600" y2="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90" y="2588863"/>
            <a:ext cx="3110875" cy="20739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850" l="0" r="74433">
                        <a14:foregroundMark x1="20267" y1="12350" x2="20267" y2="12350"/>
                        <a14:foregroundMark x1="17000" y1="8800" x2="17000" y2="8800"/>
                        <a14:foregroundMark x1="14333" y1="19050" x2="14333" y2="19050"/>
                        <a14:foregroundMark x1="13433" y1="17300" x2="13433" y2="17300"/>
                        <a14:foregroundMark x1="45567" y1="30650" x2="45567" y2="30650"/>
                        <a14:foregroundMark x1="40800" y1="23550" x2="40800" y2="23550"/>
                        <a14:foregroundMark x1="44067" y1="16400" x2="44067" y2="16400"/>
                        <a14:foregroundMark x1="54500" y1="20850" x2="54500" y2="20850"/>
                        <a14:foregroundMark x1="52100" y1="31550" x2="52100" y2="31550"/>
                        <a14:foregroundMark x1="51533" y1="21300" x2="51533" y2="21300"/>
                        <a14:foregroundMark x1="55700" y1="20400" x2="55700" y2="20400"/>
                        <a14:foregroundMark x1="57467" y1="58800" x2="57467" y2="58800"/>
                        <a14:foregroundMark x1="52400" y1="48950" x2="52400" y2="48950"/>
                        <a14:foregroundMark x1="57767" y1="48950" x2="57767" y2="48950"/>
                        <a14:foregroundMark x1="59867" y1="62350" x2="59867" y2="62350"/>
                        <a14:foregroundMark x1="62833" y1="50300" x2="62833" y2="50300"/>
                        <a14:foregroundMark x1="58967" y1="48950" x2="58967" y2="48950"/>
                        <a14:foregroundMark x1="57767" y1="56550" x2="57767" y2="56550"/>
                        <a14:foregroundMark x1="54500" y1="57000" x2="54500" y2="57000"/>
                        <a14:foregroundMark x1="49133" y1="57450" x2="49133" y2="57450"/>
                        <a14:foregroundMark x1="63733" y1="61450" x2="63733" y2="61450"/>
                        <a14:foregroundMark x1="67600" y1="59700" x2="67600" y2="59700"/>
                        <a14:foregroundMark x1="17300" y1="12800" x2="17300" y2="12800"/>
                        <a14:foregroundMark x1="18800" y1="21750" x2="18800" y2="21750"/>
                        <a14:foregroundMark x1="15533" y1="12800" x2="15533" y2="12800"/>
                        <a14:foregroundMark x1="17300" y1="9250" x2="17300" y2="9250"/>
                        <a14:foregroundMark x1="16400" y1="12800" x2="16400" y2="12800"/>
                        <a14:foregroundMark x1="16400" y1="19050" x2="16400" y2="19050"/>
                        <a14:foregroundMark x1="18500" y1="24400" x2="18500" y2="24400"/>
                        <a14:foregroundMark x1="19400" y1="17750" x2="19400" y2="17750"/>
                        <a14:foregroundMark x1="17300" y1="15050" x2="17300" y2="15050"/>
                        <a14:foregroundMark x1="14933" y1="17300" x2="14933" y2="17300"/>
                        <a14:foregroundMark x1="14933" y1="13250" x2="14933" y2="13250"/>
                        <a14:foregroundMark x1="19967" y1="16850" x2="19967" y2="16850"/>
                        <a14:foregroundMark x1="20567" y1="18200" x2="20567" y2="18200"/>
                        <a14:foregroundMark x1="20867" y1="17750" x2="20867" y2="17750"/>
                        <a14:foregroundMark x1="17300" y1="16850" x2="17300" y2="16850"/>
                        <a14:foregroundMark x1="16700" y1="19050" x2="16700" y2="19050"/>
                        <a14:foregroundMark x1="16700" y1="15950" x2="16700" y2="15950"/>
                        <a14:foregroundMark x1="16700" y1="12350" x2="16700" y2="12350"/>
                        <a14:foregroundMark x1="17900" y1="11050" x2="17900" y2="11050"/>
                        <a14:foregroundMark x1="17600" y1="8800" x2="17600" y2="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7625" y="2593005"/>
            <a:ext cx="2916417" cy="20739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BD8BF96-D29E-3F3F-3E7B-B2D68E7E523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7196" y="6504673"/>
            <a:ext cx="1553595" cy="2220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Шрифт, Графика, графический дизайн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86FB9032-B81C-2C1C-B39B-A7C6DA64E6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681" y="6151018"/>
            <a:ext cx="1721262" cy="297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94848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102</Words>
  <Application>Microsoft Office PowerPoint</Application>
  <PresentationFormat>Произвольный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щерба</dc:creator>
  <cp:lastModifiedBy>ASUS</cp:lastModifiedBy>
  <cp:revision>33</cp:revision>
  <dcterms:created xsi:type="dcterms:W3CDTF">2023-01-10T09:20:03Z</dcterms:created>
  <dcterms:modified xsi:type="dcterms:W3CDTF">2024-02-19T05:38:08Z</dcterms:modified>
</cp:coreProperties>
</file>