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D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1025-3D74-47BC-95C3-D457F75FF61E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A25B-6656-449E-9773-3478718F6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Дидактическая игра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Осенняя мастерская»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(для детей старшего дошкольного возраста)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5013176"/>
            <a:ext cx="6048672" cy="766936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Разработали: Демченкова Виктория Андреевна,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          Токарева Юлия Сергеевна 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МАДОУ «Детский сад № 122 г.Орска»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Constantia" pitchFamily="18" charset="0"/>
              </a:rPr>
              <a:t>Цель: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развитие  познавательного интереса, творческого воображения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детей старшего дошкольного возраста.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Constantia" pitchFamily="18" charset="0"/>
              </a:rPr>
              <a:t>Задачи:</a:t>
            </a: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>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расширять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и углублять представления детей о неживой природе и ее свойствах, использовании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человеком 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жизнедеятельности;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-  обогащать у детей сенсорный опыт, включать в процесс ознакомления с предметами движения рук по предмету;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обогащать словарь: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расширять запас слов, обозначающих название предметов и их признаков;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- совершенствовать диалогическую и монологическую формы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речи;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-  развивать у детей художественно-творческие способности и самостоятельную творческую конструктивную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деятельность;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- развивать гуманное эмоционально-доброжелательное и бережное отношение к окружающему миру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(в соответствии с ФОП ДО,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возрастом детей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6-7 лет)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ru-RU" sz="13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Оборудование игры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155236" cy="220486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960440" cy="463170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Виктория\Downloads\IMG20241018112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228682" cy="223224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5877272"/>
            <a:ext cx="4056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Образцы для создания коллекции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573016"/>
            <a:ext cx="3479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Ячейки для сбора коллекции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Правила игры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43533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Выбрать образец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для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сбора коллекции.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Собрать природный материал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 соответствии с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образцом.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писать   природный материал по алгоритму: название, форма, цвет, свойства, с какого дерева/кустарника  (лист, плод, семена).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Предложить  вариант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поделки из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составленной коллекции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природного материала.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Создать поделку из собранной коллекции.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895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Алгоритм описания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предметов коллекции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2" r="12233"/>
          <a:stretch>
            <a:fillRect/>
          </a:stretch>
        </p:blipFill>
        <p:spPr bwMode="auto">
          <a:xfrm>
            <a:off x="2267744" y="980728"/>
            <a:ext cx="4176464" cy="570248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924516" cy="389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6609928" cy="79695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Наши коллекции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23636"/>
          <a:stretch>
            <a:fillRect/>
          </a:stretch>
        </p:blipFill>
        <p:spPr bwMode="auto">
          <a:xfrm>
            <a:off x="251520" y="620688"/>
            <a:ext cx="297033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r="5455"/>
          <a:stretch>
            <a:fillRect/>
          </a:stretch>
        </p:blipFill>
        <p:spPr bwMode="auto">
          <a:xfrm>
            <a:off x="3563888" y="620688"/>
            <a:ext cx="280831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иктория\Downloads\IMG20241018115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Дидактическая игра «Осенняя мастерская» (для детей старшего дошкольного возраста)</vt:lpstr>
      <vt:lpstr>Цель: развитие  познавательного интереса, творческого воображения  у детей старшего дошкольного возраста. Задачи: - расширять и углублять представления детей о неживой природе и ее свойствах, использовании человеком в жизнедеятельности; -  обогащать у детей сенсорный опыт, включать в процесс ознакомления с предметами движения рук по предмету; - обогащать словарь: расширять запас слов, обозначающих название предметов и их признаков; - совершенствовать диалогическую и монологическую формы речи;  -  развивать у детей художественно-творческие способности и самостоятельную творческую конструктивную деятельность; - развивать гуманное эмоционально-доброжелательное и бережное отношение к окружающему миру.   (в соответствии с ФОП ДО, возрастом детей 6-7 лет)    </vt:lpstr>
      <vt:lpstr>Оборудование игры</vt:lpstr>
      <vt:lpstr>Правила игры</vt:lpstr>
      <vt:lpstr>Алгоритм описания предметов коллекции</vt:lpstr>
      <vt:lpstr>Наши коллекции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ASUS</dc:creator>
  <cp:lastModifiedBy>ASUS</cp:lastModifiedBy>
  <cp:revision>39</cp:revision>
  <dcterms:created xsi:type="dcterms:W3CDTF">2024-10-17T09:28:51Z</dcterms:created>
  <dcterms:modified xsi:type="dcterms:W3CDTF">2024-10-18T09:26:42Z</dcterms:modified>
</cp:coreProperties>
</file>