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02A1-AEBA-482C-94B1-8A697E8729E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3390-026E-42EE-B060-244BCABE16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1" t="1945" r="2207" b="28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ASUS\Desktop\ГОД ЗАЩИТНИКА ОТЕЧЕСТВА\Аллея Памяти\Архипов В.И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395536"/>
            <a:ext cx="3220261" cy="386188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9040" y="827584"/>
            <a:ext cx="2765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Архипов </a:t>
            </a:r>
          </a:p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Владимир Иванович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 descr="C:\Users\ASUS\Desktop\ГОД ЗАЩИТНИКА ОТЕЧЕСТВА\Аллея Памяти\Жителю блокадного Ленинград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2123728"/>
            <a:ext cx="2808312" cy="20162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C:\Users\ASUS\Desktop\ГОД ЗАЩИТНИКА ОТЕЧЕСТВА\Аллея Памяти\IMG_20250207_0808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4427984"/>
            <a:ext cx="2016224" cy="29523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Users\ASUS\Desktop\ГОД ЗАЩИТНИКА ОТЕЧЕСТВА\Аллея Памяти\IMG_20250207_0807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944" y="4427984"/>
            <a:ext cx="2016224" cy="29523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1" t="1945" r="2207" b="28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ASUS\Desktop\ГОД ЗАЩИТНИКА ОТЕЧЕСТВА\Аллея Памяти\300 лет С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67544"/>
            <a:ext cx="5498006" cy="39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52736" y="3563888"/>
            <a:ext cx="12241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Users\ASUS\Desktop\ГОД ЗАЩИТНИКА ОТЕЧЕСТВА\Аллея Памяти\Медаль 300 лет СП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72" y="3419872"/>
            <a:ext cx="2736304" cy="42484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1" t="1945" r="2207" b="28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C:\Users\ASUS\Desktop\ГОД ЗАЩИТНИКА ОТЕЧЕСТВА\Аллея Памяти\Архипова Н.Я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79512"/>
            <a:ext cx="2808312" cy="388843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9000" y="755576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Архипова </a:t>
            </a:r>
          </a:p>
          <a:p>
            <a:pPr algn="ctr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Надежда Яковлевна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 descr="C:\Users\ASUS\Desktop\ГОД ЗАЩИТНИКА ОТЕЧЕСТВА\Аллея Памяти\Scan_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6" y="1691680"/>
            <a:ext cx="3376631" cy="22548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C:\Users\ASUS\Desktop\ГОД ЗАЩИТНИКА ОТЕЧЕСТВА\Аллея Памяти\За доблестный труд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88" y="4211960"/>
            <a:ext cx="4465401" cy="30933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91" t="1945" r="2207" b="285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ASUS\Desktop\ГОД ЗАЩИТНИКА ОТЕЧЕСТВА\Аллея Памяти\50-летие В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23528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SUS\AppData\Local\Microsoft\Windows\Temporary Internet Files\Content.Word\IMG_20250207_080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2267744"/>
            <a:ext cx="2376264" cy="41764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SUS\Desktop\ГОД ЗАЩИТНИКА ОТЕЧЕСТВА\Аллея Памяти\60-летие ВО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960" y="1907704"/>
            <a:ext cx="3312368" cy="24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SUS\Desktop\ГОД ЗАЩИТНИКА ОТЕЧЕСТВА\Аллея Памяти\Медаль 60 лет ВОВ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2936" y="3995936"/>
            <a:ext cx="2232248" cy="39604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</cp:revision>
  <dcterms:created xsi:type="dcterms:W3CDTF">2025-02-17T09:07:21Z</dcterms:created>
  <dcterms:modified xsi:type="dcterms:W3CDTF">2025-02-17T09:24:58Z</dcterms:modified>
</cp:coreProperties>
</file>