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70" r:id="rId5"/>
    <p:sldId id="257" r:id="rId6"/>
    <p:sldId id="261" r:id="rId7"/>
    <p:sldId id="262" r:id="rId8"/>
    <p:sldId id="263" r:id="rId9"/>
    <p:sldId id="266" r:id="rId10"/>
    <p:sldId id="267" r:id="rId11"/>
    <p:sldId id="268" r:id="rId12"/>
    <p:sldId id="271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4C-BF71-46EF-96B3-88BB565CCED3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3EBE-467B-41A5-8178-93777610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4C-BF71-46EF-96B3-88BB565CCED3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3EBE-467B-41A5-8178-93777610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4C-BF71-46EF-96B3-88BB565CCED3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3EBE-467B-41A5-8178-93777610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4C-BF71-46EF-96B3-88BB565CCED3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3EBE-467B-41A5-8178-93777610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4C-BF71-46EF-96B3-88BB565CCED3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3EBE-467B-41A5-8178-93777610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4C-BF71-46EF-96B3-88BB565CCED3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3EBE-467B-41A5-8178-93777610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4C-BF71-46EF-96B3-88BB565CCED3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3EBE-467B-41A5-8178-93777610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4C-BF71-46EF-96B3-88BB565CCED3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3EBE-467B-41A5-8178-93777610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4C-BF71-46EF-96B3-88BB565CCED3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3EBE-467B-41A5-8178-93777610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4C-BF71-46EF-96B3-88BB565CCED3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3EBE-467B-41A5-8178-93777610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CB94C-BF71-46EF-96B3-88BB565CCED3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3EBE-467B-41A5-8178-93777610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CB94C-BF71-46EF-96B3-88BB565CCED3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3EBE-467B-41A5-8178-93777610D8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Музей «Русские валенки»</a:t>
            </a:r>
            <a:br>
              <a:rPr lang="ru-RU" b="1" dirty="0" smtClean="0"/>
            </a:br>
            <a:r>
              <a:rPr lang="ru-RU" dirty="0" smtClean="0"/>
              <a:t>Ярославская область г. Мышкин, ул. Никольская, д. 18а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lipilin.ru/fotowork/2009/fotowork128/fotowork128.1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71438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vpressa.ru/photo/80859-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to-world-travel.ru/img/2015/041910/030489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g-fotki.yandex.ru/get/5412/121447594.20/0_6fab9_e839c2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5"/>
            <a:ext cx="8358246" cy="5861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to-world-travel.ru/img/2015/042600/17042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tstravel.ru/cat_images/imagelist/0130128961512410911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uidesearcher.com/files/u/69/1000/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05802" cy="6019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ivnygorod.ru/wp-content/gallery/muzej-russkie-valenki-v-myshkine/p1000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esosedi.ru/fiber/62563/fit/1400x1000/muzey_russkie_valenki_.png"/>
          <p:cNvPicPr preferRelativeResize="0"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4" y="285727"/>
            <a:ext cx="8327771" cy="624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utotravel.ru/phalbum/90260/18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www.lipilin.ru/fotowork/2009/fotowork128/fotowork128.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0.liveinternet.ru/images/attach/c/4/81/316/81316454_large_1324480343_1402a40c412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.otzovik.com/2013/02/14/380735/img/3858377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Музей «Русские валенки» Ярославская область г. Мышкин, ул. Никольская, д. 18а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«Русские валенки» Ярославская область г. Мышкин, ул. Никольская, д. 18а</dc:title>
  <dc:creator>user</dc:creator>
  <cp:lastModifiedBy>USER</cp:lastModifiedBy>
  <cp:revision>10</cp:revision>
  <dcterms:created xsi:type="dcterms:W3CDTF">2016-01-05T15:24:09Z</dcterms:created>
  <dcterms:modified xsi:type="dcterms:W3CDTF">2016-01-11T10:03:11Z</dcterms:modified>
</cp:coreProperties>
</file>