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CBC5-F140-4231-B25E-E4D85FEF845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EC9E-E084-4900-B9AB-D90CAA7C6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Музей «Русские валенки»</a:t>
            </a:r>
            <a:br>
              <a:rPr lang="ru-RU" dirty="0" smtClean="0"/>
            </a:br>
            <a:r>
              <a:rPr lang="ru-RU" sz="2000" dirty="0" smtClean="0"/>
              <a:t>Москва, 2-ой </a:t>
            </a:r>
            <a:r>
              <a:rPr lang="ru-RU" sz="2000" dirty="0" err="1" smtClean="0"/>
              <a:t>Кожевнический</a:t>
            </a:r>
            <a:r>
              <a:rPr lang="ru-RU" sz="2000" dirty="0" smtClean="0"/>
              <a:t> переулок, д.12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http://images.samovar-travel.ru/b/1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7011995" cy="454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eurokulture.missouri.edu/wp-content/uploads/2011/11/69606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10773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4.otzovik.com/2012/10/31/297757/img/28905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14290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4.otzovik.com/2012/10/31/297757/img/85186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7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nashaamerica.com/files/userfilesReg/44/images/214799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4.otzovik.com/2012/10/31/297757/img/39955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moskvamamam.ru/files/other/1_%D1%8D%D0%BA%D1%81%D0%BA%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89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ravel.mos.ru/upload/39986/1.jpg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714488"/>
            <a:ext cx="6852244" cy="45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lanterna.ru/pic/img_4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ducktour.ru/images/content/1_55a76634b285ff151c6ac35697ba7557.jpg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39809" cy="5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01.ru/files/users/images/a8/47/a847dfe038991177e6430e8ac46aae19.jpg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0" y="1357294"/>
            <a:ext cx="8079239" cy="5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to-world-travel.ru/img/2015/042522/0840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1603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jplus.ru/img4/s/y/synthesizer/valeno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img0.liveinternet.ru/images/attach/c/3/77/454/77454416_large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60328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4.otzovik.com/2012/10/31/297757/img/5238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85728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Музей «Русские валенки» Москва, 2-ой Кожевнический переулок, д.12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«Русские валенки» Москва, 2-ой Кожевнический переулок, д.12</dc:title>
  <dc:creator>user</dc:creator>
  <cp:lastModifiedBy>USER</cp:lastModifiedBy>
  <cp:revision>15</cp:revision>
  <dcterms:created xsi:type="dcterms:W3CDTF">2016-01-05T14:11:44Z</dcterms:created>
  <dcterms:modified xsi:type="dcterms:W3CDTF">2016-01-11T10:11:31Z</dcterms:modified>
</cp:coreProperties>
</file>