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6" r:id="rId9"/>
    <p:sldId id="267" r:id="rId10"/>
    <p:sldId id="261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62" r:id="rId20"/>
    <p:sldId id="276" r:id="rId21"/>
    <p:sldId id="278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175656-615B-4A07-BBF6-A11AC5F238F6}" v="1" dt="2022-01-15T07:26:04.256"/>
    <p1510:client id="{3F89132F-A35F-4436-A378-A6661D2CF5B9}" v="988" dt="2022-01-15T08:18:10.1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Жигалов Роман" userId="0d3bd4b38cf0220e" providerId="Windows Live" clId="Web-{3F89132F-A35F-4436-A378-A6661D2CF5B9}"/>
    <pc:docChg chg="addSld delSld modSld sldOrd">
      <pc:chgData name="Жигалов Роман" userId="0d3bd4b38cf0220e" providerId="Windows Live" clId="Web-{3F89132F-A35F-4436-A378-A6661D2CF5B9}" dt="2022-01-15T08:18:08.571" v="974" actId="20577"/>
      <pc:docMkLst>
        <pc:docMk/>
      </pc:docMkLst>
      <pc:sldChg chg="modSp">
        <pc:chgData name="Жигалов Роман" userId="0d3bd4b38cf0220e" providerId="Windows Live" clId="Web-{3F89132F-A35F-4436-A378-A6661D2CF5B9}" dt="2022-01-15T07:26:40.531" v="0" actId="20577"/>
        <pc:sldMkLst>
          <pc:docMk/>
          <pc:sldMk cId="1351651579" sldId="256"/>
        </pc:sldMkLst>
        <pc:spChg chg="mod">
          <ac:chgData name="Жигалов Роман" userId="0d3bd4b38cf0220e" providerId="Windows Live" clId="Web-{3F89132F-A35F-4436-A378-A6661D2CF5B9}" dt="2022-01-15T07:26:40.531" v="0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Жигалов Роман" userId="0d3bd4b38cf0220e" providerId="Windows Live" clId="Web-{3F89132F-A35F-4436-A378-A6661D2CF5B9}" dt="2022-01-15T07:26:55.593" v="10" actId="20577"/>
        <pc:sldMkLst>
          <pc:docMk/>
          <pc:sldMk cId="1055517950" sldId="257"/>
        </pc:sldMkLst>
        <pc:spChg chg="mod">
          <ac:chgData name="Жигалов Роман" userId="0d3bd4b38cf0220e" providerId="Windows Live" clId="Web-{3F89132F-A35F-4436-A378-A6661D2CF5B9}" dt="2022-01-15T07:26:55.593" v="10" actId="20577"/>
          <ac:spMkLst>
            <pc:docMk/>
            <pc:sldMk cId="1055517950" sldId="257"/>
            <ac:spMk id="2" creationId="{DDBDD3E6-6C37-43A6-AB23-480FABBEDC59}"/>
          </ac:spMkLst>
        </pc:spChg>
      </pc:sldChg>
      <pc:sldChg chg="addSp delSp modSp new mod setBg">
        <pc:chgData name="Жигалов Роман" userId="0d3bd4b38cf0220e" providerId="Windows Live" clId="Web-{3F89132F-A35F-4436-A378-A6661D2CF5B9}" dt="2022-01-15T08:01:49.114" v="578" actId="20577"/>
        <pc:sldMkLst>
          <pc:docMk/>
          <pc:sldMk cId="3989880382" sldId="258"/>
        </pc:sldMkLst>
        <pc:spChg chg="mod">
          <ac:chgData name="Жигалов Роман" userId="0d3bd4b38cf0220e" providerId="Windows Live" clId="Web-{3F89132F-A35F-4436-A378-A6661D2CF5B9}" dt="2022-01-15T07:28:06.889" v="62"/>
          <ac:spMkLst>
            <pc:docMk/>
            <pc:sldMk cId="3989880382" sldId="258"/>
            <ac:spMk id="2" creationId="{69D821C8-E9CF-40FA-9939-E44CF77573D7}"/>
          </ac:spMkLst>
        </pc:spChg>
        <pc:spChg chg="del mod">
          <ac:chgData name="Жигалов Роман" userId="0d3bd4b38cf0220e" providerId="Windows Live" clId="Web-{3F89132F-A35F-4436-A378-A6661D2CF5B9}" dt="2022-01-15T07:28:06.889" v="62"/>
          <ac:spMkLst>
            <pc:docMk/>
            <pc:sldMk cId="3989880382" sldId="258"/>
            <ac:spMk id="3" creationId="{A352F406-F7CC-411B-9A55-CDFA91B03C49}"/>
          </ac:spMkLst>
        </pc:spChg>
        <pc:spChg chg="add">
          <ac:chgData name="Жигалов Роман" userId="0d3bd4b38cf0220e" providerId="Windows Live" clId="Web-{3F89132F-A35F-4436-A378-A6661D2CF5B9}" dt="2022-01-15T07:28:06.889" v="62"/>
          <ac:spMkLst>
            <pc:docMk/>
            <pc:sldMk cId="3989880382" sldId="258"/>
            <ac:spMk id="9" creationId="{B819A166-7571-4003-A6B8-B62034C3ED30}"/>
          </ac:spMkLst>
        </pc:spChg>
        <pc:graphicFrameChg chg="add modGraphic">
          <ac:chgData name="Жигалов Роман" userId="0d3bd4b38cf0220e" providerId="Windows Live" clId="Web-{3F89132F-A35F-4436-A378-A6661D2CF5B9}" dt="2022-01-15T08:01:49.114" v="578" actId="20577"/>
          <ac:graphicFrameMkLst>
            <pc:docMk/>
            <pc:sldMk cId="3989880382" sldId="258"/>
            <ac:graphicFrameMk id="5" creationId="{09FF0DC9-EE01-47E5-9D06-747EAD2E7E52}"/>
          </ac:graphicFrameMkLst>
        </pc:graphicFrameChg>
      </pc:sldChg>
      <pc:sldChg chg="addSp modSp new mod setBg">
        <pc:chgData name="Жигалов Роман" userId="0d3bd4b38cf0220e" providerId="Windows Live" clId="Web-{3F89132F-A35F-4436-A378-A6661D2CF5B9}" dt="2022-01-15T07:28:27.686" v="72"/>
        <pc:sldMkLst>
          <pc:docMk/>
          <pc:sldMk cId="4043775700" sldId="259"/>
        </pc:sldMkLst>
        <pc:spChg chg="mod">
          <ac:chgData name="Жигалов Роман" userId="0d3bd4b38cf0220e" providerId="Windows Live" clId="Web-{3F89132F-A35F-4436-A378-A6661D2CF5B9}" dt="2022-01-15T07:28:27.686" v="72"/>
          <ac:spMkLst>
            <pc:docMk/>
            <pc:sldMk cId="4043775700" sldId="259"/>
            <ac:spMk id="2" creationId="{75F3A949-6513-4064-96D7-568413DC5536}"/>
          </ac:spMkLst>
        </pc:spChg>
        <pc:spChg chg="mod">
          <ac:chgData name="Жигалов Роман" userId="0d3bd4b38cf0220e" providerId="Windows Live" clId="Web-{3F89132F-A35F-4436-A378-A6661D2CF5B9}" dt="2022-01-15T07:28:27.686" v="72"/>
          <ac:spMkLst>
            <pc:docMk/>
            <pc:sldMk cId="4043775700" sldId="259"/>
            <ac:spMk id="3" creationId="{B4026C90-E1AD-46DA-BFC4-786E1D33D820}"/>
          </ac:spMkLst>
        </pc:spChg>
        <pc:spChg chg="add">
          <ac:chgData name="Жигалов Роман" userId="0d3bd4b38cf0220e" providerId="Windows Live" clId="Web-{3F89132F-A35F-4436-A378-A6661D2CF5B9}" dt="2022-01-15T07:28:27.686" v="72"/>
          <ac:spMkLst>
            <pc:docMk/>
            <pc:sldMk cId="4043775700" sldId="259"/>
            <ac:spMk id="8" creationId="{4522B21E-B2B9-4C72-9A71-C87EFD137480}"/>
          </ac:spMkLst>
        </pc:spChg>
        <pc:spChg chg="add">
          <ac:chgData name="Жигалов Роман" userId="0d3bd4b38cf0220e" providerId="Windows Live" clId="Web-{3F89132F-A35F-4436-A378-A6661D2CF5B9}" dt="2022-01-15T07:28:27.686" v="72"/>
          <ac:spMkLst>
            <pc:docMk/>
            <pc:sldMk cId="4043775700" sldId="259"/>
            <ac:spMk id="10" creationId="{5EB7D2A2-F448-44D4-938C-DC84CBCB3B1E}"/>
          </ac:spMkLst>
        </pc:spChg>
        <pc:spChg chg="add">
          <ac:chgData name="Жигалов Роман" userId="0d3bd4b38cf0220e" providerId="Windows Live" clId="Web-{3F89132F-A35F-4436-A378-A6661D2CF5B9}" dt="2022-01-15T07:28:27.686" v="72"/>
          <ac:spMkLst>
            <pc:docMk/>
            <pc:sldMk cId="4043775700" sldId="259"/>
            <ac:spMk id="12" creationId="{871AEA07-1E14-44B4-8E55-64EF049CD66F}"/>
          </ac:spMkLst>
        </pc:spChg>
        <pc:cxnChg chg="add">
          <ac:chgData name="Жигалов Роман" userId="0d3bd4b38cf0220e" providerId="Windows Live" clId="Web-{3F89132F-A35F-4436-A378-A6661D2CF5B9}" dt="2022-01-15T07:28:27.686" v="72"/>
          <ac:cxnSpMkLst>
            <pc:docMk/>
            <pc:sldMk cId="4043775700" sldId="259"/>
            <ac:cxnSpMk id="14" creationId="{F7C8EA93-3210-4C62-99E9-153C275E3A87}"/>
          </ac:cxnSpMkLst>
        </pc:cxnChg>
      </pc:sldChg>
      <pc:sldChg chg="addSp modSp new del mod setBg">
        <pc:chgData name="Жигалов Роман" userId="0d3bd4b38cf0220e" providerId="Windows Live" clId="Web-{3F89132F-A35F-4436-A378-A6661D2CF5B9}" dt="2022-01-15T08:01:28.364" v="574"/>
        <pc:sldMkLst>
          <pc:docMk/>
          <pc:sldMk cId="3158616724" sldId="260"/>
        </pc:sldMkLst>
        <pc:spChg chg="mod">
          <ac:chgData name="Жигалов Роман" userId="0d3bd4b38cf0220e" providerId="Windows Live" clId="Web-{3F89132F-A35F-4436-A378-A6661D2CF5B9}" dt="2022-01-15T07:29:08.138" v="86" actId="20577"/>
          <ac:spMkLst>
            <pc:docMk/>
            <pc:sldMk cId="3158616724" sldId="260"/>
            <ac:spMk id="2" creationId="{910C0462-FCD8-422E-94E7-46448DA6E259}"/>
          </ac:spMkLst>
        </pc:spChg>
        <pc:spChg chg="mod">
          <ac:chgData name="Жигалов Роман" userId="0d3bd4b38cf0220e" providerId="Windows Live" clId="Web-{3F89132F-A35F-4436-A378-A6661D2CF5B9}" dt="2022-01-15T07:29:01.920" v="84"/>
          <ac:spMkLst>
            <pc:docMk/>
            <pc:sldMk cId="3158616724" sldId="260"/>
            <ac:spMk id="3" creationId="{88BA0BEF-EA6A-4B29-A946-36396EA6574A}"/>
          </ac:spMkLst>
        </pc:spChg>
        <pc:spChg chg="add">
          <ac:chgData name="Жигалов Роман" userId="0d3bd4b38cf0220e" providerId="Windows Live" clId="Web-{3F89132F-A35F-4436-A378-A6661D2CF5B9}" dt="2022-01-15T07:29:01.920" v="84"/>
          <ac:spMkLst>
            <pc:docMk/>
            <pc:sldMk cId="3158616724" sldId="260"/>
            <ac:spMk id="8" creationId="{4522B21E-B2B9-4C72-9A71-C87EFD137480}"/>
          </ac:spMkLst>
        </pc:spChg>
        <pc:spChg chg="add">
          <ac:chgData name="Жигалов Роман" userId="0d3bd4b38cf0220e" providerId="Windows Live" clId="Web-{3F89132F-A35F-4436-A378-A6661D2CF5B9}" dt="2022-01-15T07:29:01.920" v="84"/>
          <ac:spMkLst>
            <pc:docMk/>
            <pc:sldMk cId="3158616724" sldId="260"/>
            <ac:spMk id="10" creationId="{5EB7D2A2-F448-44D4-938C-DC84CBCB3B1E}"/>
          </ac:spMkLst>
        </pc:spChg>
        <pc:spChg chg="add">
          <ac:chgData name="Жигалов Роман" userId="0d3bd4b38cf0220e" providerId="Windows Live" clId="Web-{3F89132F-A35F-4436-A378-A6661D2CF5B9}" dt="2022-01-15T07:29:01.920" v="84"/>
          <ac:spMkLst>
            <pc:docMk/>
            <pc:sldMk cId="3158616724" sldId="260"/>
            <ac:spMk id="12" creationId="{871AEA07-1E14-44B4-8E55-64EF049CD66F}"/>
          </ac:spMkLst>
        </pc:spChg>
        <pc:cxnChg chg="add">
          <ac:chgData name="Жигалов Роман" userId="0d3bd4b38cf0220e" providerId="Windows Live" clId="Web-{3F89132F-A35F-4436-A378-A6661D2CF5B9}" dt="2022-01-15T07:29:01.920" v="84"/>
          <ac:cxnSpMkLst>
            <pc:docMk/>
            <pc:sldMk cId="3158616724" sldId="260"/>
            <ac:cxnSpMk id="14" creationId="{F7C8EA93-3210-4C62-99E9-153C275E3A87}"/>
          </ac:cxnSpMkLst>
        </pc:cxnChg>
      </pc:sldChg>
      <pc:sldChg chg="addSp modSp new mod ord setBg">
        <pc:chgData name="Жигалов Роман" userId="0d3bd4b38cf0220e" providerId="Windows Live" clId="Web-{3F89132F-A35F-4436-A378-A6661D2CF5B9}" dt="2022-01-15T08:01:33.489" v="575"/>
        <pc:sldMkLst>
          <pc:docMk/>
          <pc:sldMk cId="1250795065" sldId="261"/>
        </pc:sldMkLst>
        <pc:spChg chg="mod">
          <ac:chgData name="Жигалов Роман" userId="0d3bd4b38cf0220e" providerId="Windows Live" clId="Web-{3F89132F-A35F-4436-A378-A6661D2CF5B9}" dt="2022-01-15T07:29:38.810" v="109"/>
          <ac:spMkLst>
            <pc:docMk/>
            <pc:sldMk cId="1250795065" sldId="261"/>
            <ac:spMk id="2" creationId="{71788CD1-9A11-4153-A8CB-AA4853D4AEE5}"/>
          </ac:spMkLst>
        </pc:spChg>
        <pc:spChg chg="mod">
          <ac:chgData name="Жигалов Роман" userId="0d3bd4b38cf0220e" providerId="Windows Live" clId="Web-{3F89132F-A35F-4436-A378-A6661D2CF5B9}" dt="2022-01-15T07:29:38.810" v="109"/>
          <ac:spMkLst>
            <pc:docMk/>
            <pc:sldMk cId="1250795065" sldId="261"/>
            <ac:spMk id="3" creationId="{8E12C2BF-B8C9-4CC2-8666-E4901C4E5DDB}"/>
          </ac:spMkLst>
        </pc:spChg>
        <pc:spChg chg="add">
          <ac:chgData name="Жигалов Роман" userId="0d3bd4b38cf0220e" providerId="Windows Live" clId="Web-{3F89132F-A35F-4436-A378-A6661D2CF5B9}" dt="2022-01-15T07:29:38.810" v="109"/>
          <ac:spMkLst>
            <pc:docMk/>
            <pc:sldMk cId="1250795065" sldId="261"/>
            <ac:spMk id="8" creationId="{4522B21E-B2B9-4C72-9A71-C87EFD137480}"/>
          </ac:spMkLst>
        </pc:spChg>
        <pc:spChg chg="add">
          <ac:chgData name="Жигалов Роман" userId="0d3bd4b38cf0220e" providerId="Windows Live" clId="Web-{3F89132F-A35F-4436-A378-A6661D2CF5B9}" dt="2022-01-15T07:29:38.810" v="109"/>
          <ac:spMkLst>
            <pc:docMk/>
            <pc:sldMk cId="1250795065" sldId="261"/>
            <ac:spMk id="10" creationId="{5EB7D2A2-F448-44D4-938C-DC84CBCB3B1E}"/>
          </ac:spMkLst>
        </pc:spChg>
        <pc:spChg chg="add">
          <ac:chgData name="Жигалов Роман" userId="0d3bd4b38cf0220e" providerId="Windows Live" clId="Web-{3F89132F-A35F-4436-A378-A6661D2CF5B9}" dt="2022-01-15T07:29:38.810" v="109"/>
          <ac:spMkLst>
            <pc:docMk/>
            <pc:sldMk cId="1250795065" sldId="261"/>
            <ac:spMk id="12" creationId="{871AEA07-1E14-44B4-8E55-64EF049CD66F}"/>
          </ac:spMkLst>
        </pc:spChg>
        <pc:cxnChg chg="add">
          <ac:chgData name="Жигалов Роман" userId="0d3bd4b38cf0220e" providerId="Windows Live" clId="Web-{3F89132F-A35F-4436-A378-A6661D2CF5B9}" dt="2022-01-15T07:29:38.810" v="109"/>
          <ac:cxnSpMkLst>
            <pc:docMk/>
            <pc:sldMk cId="1250795065" sldId="261"/>
            <ac:cxnSpMk id="14" creationId="{F7C8EA93-3210-4C62-99E9-153C275E3A87}"/>
          </ac:cxnSpMkLst>
        </pc:cxnChg>
      </pc:sldChg>
      <pc:sldChg chg="addSp modSp new mod setBg">
        <pc:chgData name="Жигалов Роман" userId="0d3bd4b38cf0220e" providerId="Windows Live" clId="Web-{3F89132F-A35F-4436-A378-A6661D2CF5B9}" dt="2022-01-15T07:29:54.013" v="126"/>
        <pc:sldMkLst>
          <pc:docMk/>
          <pc:sldMk cId="1501625662" sldId="262"/>
        </pc:sldMkLst>
        <pc:spChg chg="mod">
          <ac:chgData name="Жигалов Роман" userId="0d3bd4b38cf0220e" providerId="Windows Live" clId="Web-{3F89132F-A35F-4436-A378-A6661D2CF5B9}" dt="2022-01-15T07:29:54.013" v="126"/>
          <ac:spMkLst>
            <pc:docMk/>
            <pc:sldMk cId="1501625662" sldId="262"/>
            <ac:spMk id="2" creationId="{26A016F2-6588-470B-BF21-2A26BB106082}"/>
          </ac:spMkLst>
        </pc:spChg>
        <pc:spChg chg="mod">
          <ac:chgData name="Жигалов Роман" userId="0d3bd4b38cf0220e" providerId="Windows Live" clId="Web-{3F89132F-A35F-4436-A378-A6661D2CF5B9}" dt="2022-01-15T07:29:54.013" v="126"/>
          <ac:spMkLst>
            <pc:docMk/>
            <pc:sldMk cId="1501625662" sldId="262"/>
            <ac:spMk id="3" creationId="{11EB384F-0FDD-4C87-B55E-31872CCC5F25}"/>
          </ac:spMkLst>
        </pc:spChg>
        <pc:spChg chg="add">
          <ac:chgData name="Жигалов Роман" userId="0d3bd4b38cf0220e" providerId="Windows Live" clId="Web-{3F89132F-A35F-4436-A378-A6661D2CF5B9}" dt="2022-01-15T07:29:54.013" v="126"/>
          <ac:spMkLst>
            <pc:docMk/>
            <pc:sldMk cId="1501625662" sldId="262"/>
            <ac:spMk id="8" creationId="{4522B21E-B2B9-4C72-9A71-C87EFD137480}"/>
          </ac:spMkLst>
        </pc:spChg>
        <pc:spChg chg="add">
          <ac:chgData name="Жигалов Роман" userId="0d3bd4b38cf0220e" providerId="Windows Live" clId="Web-{3F89132F-A35F-4436-A378-A6661D2CF5B9}" dt="2022-01-15T07:29:54.013" v="126"/>
          <ac:spMkLst>
            <pc:docMk/>
            <pc:sldMk cId="1501625662" sldId="262"/>
            <ac:spMk id="10" creationId="{5EB7D2A2-F448-44D4-938C-DC84CBCB3B1E}"/>
          </ac:spMkLst>
        </pc:spChg>
        <pc:spChg chg="add">
          <ac:chgData name="Жигалов Роман" userId="0d3bd4b38cf0220e" providerId="Windows Live" clId="Web-{3F89132F-A35F-4436-A378-A6661D2CF5B9}" dt="2022-01-15T07:29:54.013" v="126"/>
          <ac:spMkLst>
            <pc:docMk/>
            <pc:sldMk cId="1501625662" sldId="262"/>
            <ac:spMk id="12" creationId="{871AEA07-1E14-44B4-8E55-64EF049CD66F}"/>
          </ac:spMkLst>
        </pc:spChg>
        <pc:cxnChg chg="add">
          <ac:chgData name="Жигалов Роман" userId="0d3bd4b38cf0220e" providerId="Windows Live" clId="Web-{3F89132F-A35F-4436-A378-A6661D2CF5B9}" dt="2022-01-15T07:29:54.013" v="126"/>
          <ac:cxnSpMkLst>
            <pc:docMk/>
            <pc:sldMk cId="1501625662" sldId="262"/>
            <ac:cxnSpMk id="14" creationId="{F7C8EA93-3210-4C62-99E9-153C275E3A87}"/>
          </ac:cxnSpMkLst>
        </pc:cxnChg>
      </pc:sldChg>
      <pc:sldChg chg="addSp delSp modSp new mod setBg">
        <pc:chgData name="Жигалов Роман" userId="0d3bd4b38cf0220e" providerId="Windows Live" clId="Web-{3F89132F-A35F-4436-A378-A6661D2CF5B9}" dt="2022-01-15T07:33:30.323" v="135"/>
        <pc:sldMkLst>
          <pc:docMk/>
          <pc:sldMk cId="2297973366" sldId="263"/>
        </pc:sldMkLst>
        <pc:spChg chg="mod">
          <ac:chgData name="Жигалов Роман" userId="0d3bd4b38cf0220e" providerId="Windows Live" clId="Web-{3F89132F-A35F-4436-A378-A6661D2CF5B9}" dt="2022-01-15T07:33:30.323" v="135"/>
          <ac:spMkLst>
            <pc:docMk/>
            <pc:sldMk cId="2297973366" sldId="263"/>
            <ac:spMk id="2" creationId="{C6D81612-CA81-45DF-8D07-A4196D460F6F}"/>
          </ac:spMkLst>
        </pc:spChg>
        <pc:spChg chg="del">
          <ac:chgData name="Жигалов Роман" userId="0d3bd4b38cf0220e" providerId="Windows Live" clId="Web-{3F89132F-A35F-4436-A378-A6661D2CF5B9}" dt="2022-01-15T07:33:14.151" v="128"/>
          <ac:spMkLst>
            <pc:docMk/>
            <pc:sldMk cId="2297973366" sldId="263"/>
            <ac:spMk id="3" creationId="{67263E93-3B8E-4C99-BD1F-10A52A783C0C}"/>
          </ac:spMkLst>
        </pc:spChg>
        <pc:spChg chg="add">
          <ac:chgData name="Жигалов Роман" userId="0d3bd4b38cf0220e" providerId="Windows Live" clId="Web-{3F89132F-A35F-4436-A378-A6661D2CF5B9}" dt="2022-01-15T07:33:30.323" v="135"/>
          <ac:spMkLst>
            <pc:docMk/>
            <pc:sldMk cId="2297973366" sldId="263"/>
            <ac:spMk id="9" creationId="{1825AC39-5F85-4CAA-8A81-A1287086B2B6}"/>
          </ac:spMkLst>
        </pc:spChg>
        <pc:spChg chg="add">
          <ac:chgData name="Жигалов Роман" userId="0d3bd4b38cf0220e" providerId="Windows Live" clId="Web-{3F89132F-A35F-4436-A378-A6661D2CF5B9}" dt="2022-01-15T07:33:30.323" v="135"/>
          <ac:spMkLst>
            <pc:docMk/>
            <pc:sldMk cId="2297973366" sldId="263"/>
            <ac:spMk id="11" creationId="{95DA4D23-37FC-4B90-8188-F0377C5FF44B}"/>
          </ac:spMkLst>
        </pc:spChg>
        <pc:spChg chg="add">
          <ac:chgData name="Жигалов Роман" userId="0d3bd4b38cf0220e" providerId="Windows Live" clId="Web-{3F89132F-A35F-4436-A378-A6661D2CF5B9}" dt="2022-01-15T07:33:30.323" v="135"/>
          <ac:spMkLst>
            <pc:docMk/>
            <pc:sldMk cId="2297973366" sldId="263"/>
            <ac:spMk id="13" creationId="{A7A4B465-FBCC-4CD4-89A1-82992A7B47FF}"/>
          </ac:spMkLst>
        </pc:spChg>
        <pc:spChg chg="add">
          <ac:chgData name="Жигалов Роман" userId="0d3bd4b38cf0220e" providerId="Windows Live" clId="Web-{3F89132F-A35F-4436-A378-A6661D2CF5B9}" dt="2022-01-15T07:33:30.323" v="135"/>
          <ac:spMkLst>
            <pc:docMk/>
            <pc:sldMk cId="2297973366" sldId="263"/>
            <ac:spMk id="15" creationId="{909E572F-9CDC-4214-9D42-FF0017649590}"/>
          </ac:spMkLst>
        </pc:spChg>
        <pc:picChg chg="add mod ord">
          <ac:chgData name="Жигалов Роман" userId="0d3bd4b38cf0220e" providerId="Windows Live" clId="Web-{3F89132F-A35F-4436-A378-A6661D2CF5B9}" dt="2022-01-15T07:33:30.323" v="135"/>
          <ac:picMkLst>
            <pc:docMk/>
            <pc:sldMk cId="2297973366" sldId="263"/>
            <ac:picMk id="4" creationId="{ADEEE132-0F4B-4B8C-9EC6-D88D11030090}"/>
          </ac:picMkLst>
        </pc:picChg>
      </pc:sldChg>
      <pc:sldChg chg="addSp modSp new mod setBg">
        <pc:chgData name="Жигалов Роман" userId="0d3bd4b38cf0220e" providerId="Windows Live" clId="Web-{3F89132F-A35F-4436-A378-A6661D2CF5B9}" dt="2022-01-15T07:37:20.929" v="208"/>
        <pc:sldMkLst>
          <pc:docMk/>
          <pc:sldMk cId="625249651" sldId="264"/>
        </pc:sldMkLst>
        <pc:spChg chg="mod">
          <ac:chgData name="Жигалов Роман" userId="0d3bd4b38cf0220e" providerId="Windows Live" clId="Web-{3F89132F-A35F-4436-A378-A6661D2CF5B9}" dt="2022-01-15T07:37:20.929" v="208"/>
          <ac:spMkLst>
            <pc:docMk/>
            <pc:sldMk cId="625249651" sldId="264"/>
            <ac:spMk id="2" creationId="{DF88AAE9-0D02-43E3-A7B4-00FDE7AB8615}"/>
          </ac:spMkLst>
        </pc:spChg>
        <pc:spChg chg="mod">
          <ac:chgData name="Жигалов Роман" userId="0d3bd4b38cf0220e" providerId="Windows Live" clId="Web-{3F89132F-A35F-4436-A378-A6661D2CF5B9}" dt="2022-01-15T07:37:20.929" v="208"/>
          <ac:spMkLst>
            <pc:docMk/>
            <pc:sldMk cId="625249651" sldId="264"/>
            <ac:spMk id="3" creationId="{AFDFD702-3CF2-4689-B553-7592F2CCA119}"/>
          </ac:spMkLst>
        </pc:spChg>
        <pc:spChg chg="add">
          <ac:chgData name="Жигалов Роман" userId="0d3bd4b38cf0220e" providerId="Windows Live" clId="Web-{3F89132F-A35F-4436-A378-A6661D2CF5B9}" dt="2022-01-15T07:37:20.929" v="208"/>
          <ac:spMkLst>
            <pc:docMk/>
            <pc:sldMk cId="625249651" sldId="264"/>
            <ac:spMk id="8" creationId="{DBF61EA3-B236-439E-9C0B-340980D56BEE}"/>
          </ac:spMkLst>
        </pc:spChg>
        <pc:spChg chg="add">
          <ac:chgData name="Жигалов Роман" userId="0d3bd4b38cf0220e" providerId="Windows Live" clId="Web-{3F89132F-A35F-4436-A378-A6661D2CF5B9}" dt="2022-01-15T07:37:20.929" v="208"/>
          <ac:spMkLst>
            <pc:docMk/>
            <pc:sldMk cId="625249651" sldId="264"/>
            <ac:spMk id="14" creationId="{E659831F-0D9A-4C63-9EBB-8435B85A440F}"/>
          </ac:spMkLst>
        </pc:spChg>
        <pc:grpChg chg="add">
          <ac:chgData name="Жигалов Роман" userId="0d3bd4b38cf0220e" providerId="Windows Live" clId="Web-{3F89132F-A35F-4436-A378-A6661D2CF5B9}" dt="2022-01-15T07:37:20.929" v="208"/>
          <ac:grpSpMkLst>
            <pc:docMk/>
            <pc:sldMk cId="625249651" sldId="264"/>
            <ac:grpSpMk id="10" creationId="{28FAF094-D087-493F-8DF9-A486C2D6BBAA}"/>
          </ac:grpSpMkLst>
        </pc:grpChg>
      </pc:sldChg>
      <pc:sldChg chg="addSp delSp modSp new mod setBg">
        <pc:chgData name="Жигалов Роман" userId="0d3bd4b38cf0220e" providerId="Windows Live" clId="Web-{3F89132F-A35F-4436-A378-A6661D2CF5B9}" dt="2022-01-15T07:39:11.631" v="212"/>
        <pc:sldMkLst>
          <pc:docMk/>
          <pc:sldMk cId="488066309" sldId="265"/>
        </pc:sldMkLst>
        <pc:spChg chg="mod ord">
          <ac:chgData name="Жигалов Роман" userId="0d3bd4b38cf0220e" providerId="Windows Live" clId="Web-{3F89132F-A35F-4436-A378-A6661D2CF5B9}" dt="2022-01-15T07:39:11.631" v="212"/>
          <ac:spMkLst>
            <pc:docMk/>
            <pc:sldMk cId="488066309" sldId="265"/>
            <ac:spMk id="2" creationId="{AA4DA824-DDD6-44FD-A6DF-4C8A3054358B}"/>
          </ac:spMkLst>
        </pc:spChg>
        <pc:spChg chg="del">
          <ac:chgData name="Жигалов Роман" userId="0d3bd4b38cf0220e" providerId="Windows Live" clId="Web-{3F89132F-A35F-4436-A378-A6661D2CF5B9}" dt="2022-01-15T07:39:06.053" v="210"/>
          <ac:spMkLst>
            <pc:docMk/>
            <pc:sldMk cId="488066309" sldId="265"/>
            <ac:spMk id="3" creationId="{D2660916-86C7-4451-9ED3-64A4C60B63CD}"/>
          </ac:spMkLst>
        </pc:spChg>
        <pc:spChg chg="add">
          <ac:chgData name="Жигалов Роман" userId="0d3bd4b38cf0220e" providerId="Windows Live" clId="Web-{3F89132F-A35F-4436-A378-A6661D2CF5B9}" dt="2022-01-15T07:39:11.631" v="212"/>
          <ac:spMkLst>
            <pc:docMk/>
            <pc:sldMk cId="488066309" sldId="265"/>
            <ac:spMk id="9" creationId="{37C89E4B-3C9F-44B9-8B86-D9E3D112D8EC}"/>
          </ac:spMkLst>
        </pc:spChg>
        <pc:picChg chg="add mod ord">
          <ac:chgData name="Жигалов Роман" userId="0d3bd4b38cf0220e" providerId="Windows Live" clId="Web-{3F89132F-A35F-4436-A378-A6661D2CF5B9}" dt="2022-01-15T07:39:11.631" v="212"/>
          <ac:picMkLst>
            <pc:docMk/>
            <pc:sldMk cId="488066309" sldId="265"/>
            <ac:picMk id="4" creationId="{AC680326-44DA-4A4E-866E-36E70726D839}"/>
          </ac:picMkLst>
        </pc:picChg>
        <pc:cxnChg chg="add">
          <ac:chgData name="Жигалов Роман" userId="0d3bd4b38cf0220e" providerId="Windows Live" clId="Web-{3F89132F-A35F-4436-A378-A6661D2CF5B9}" dt="2022-01-15T07:39:11.631" v="212"/>
          <ac:cxnSpMkLst>
            <pc:docMk/>
            <pc:sldMk cId="488066309" sldId="265"/>
            <ac:cxnSpMk id="11" creationId="{AA2EAA10-076F-46BD-8F0F-B9A2FB77A85C}"/>
          </ac:cxnSpMkLst>
        </pc:cxnChg>
        <pc:cxnChg chg="add">
          <ac:chgData name="Жигалов Роман" userId="0d3bd4b38cf0220e" providerId="Windows Live" clId="Web-{3F89132F-A35F-4436-A378-A6661D2CF5B9}" dt="2022-01-15T07:39:11.631" v="212"/>
          <ac:cxnSpMkLst>
            <pc:docMk/>
            <pc:sldMk cId="488066309" sldId="265"/>
            <ac:cxnSpMk id="13" creationId="{D891E407-403B-4764-86C9-33A56D3BCAA3}"/>
          </ac:cxnSpMkLst>
        </pc:cxnChg>
      </pc:sldChg>
      <pc:sldChg chg="addSp delSp modSp new mod setBg">
        <pc:chgData name="Жигалов Роман" userId="0d3bd4b38cf0220e" providerId="Windows Live" clId="Web-{3F89132F-A35F-4436-A378-A6661D2CF5B9}" dt="2022-01-15T07:40:25.396" v="233"/>
        <pc:sldMkLst>
          <pc:docMk/>
          <pc:sldMk cId="4202646434" sldId="266"/>
        </pc:sldMkLst>
        <pc:spChg chg="mod ord">
          <ac:chgData name="Жигалов Роман" userId="0d3bd4b38cf0220e" providerId="Windows Live" clId="Web-{3F89132F-A35F-4436-A378-A6661D2CF5B9}" dt="2022-01-15T07:40:25.396" v="233"/>
          <ac:spMkLst>
            <pc:docMk/>
            <pc:sldMk cId="4202646434" sldId="266"/>
            <ac:spMk id="2" creationId="{77E7D430-1A8D-4534-ADA6-CFF3B1D3821F}"/>
          </ac:spMkLst>
        </pc:spChg>
        <pc:spChg chg="del">
          <ac:chgData name="Жигалов Роман" userId="0d3bd4b38cf0220e" providerId="Windows Live" clId="Web-{3F89132F-A35F-4436-A378-A6661D2CF5B9}" dt="2022-01-15T07:40:08.724" v="214"/>
          <ac:spMkLst>
            <pc:docMk/>
            <pc:sldMk cId="4202646434" sldId="266"/>
            <ac:spMk id="3" creationId="{AA9B6BEC-1737-440C-8753-CC82E487BBA1}"/>
          </ac:spMkLst>
        </pc:spChg>
        <pc:spChg chg="add">
          <ac:chgData name="Жигалов Роман" userId="0d3bd4b38cf0220e" providerId="Windows Live" clId="Web-{3F89132F-A35F-4436-A378-A6661D2CF5B9}" dt="2022-01-15T07:40:25.396" v="233"/>
          <ac:spMkLst>
            <pc:docMk/>
            <pc:sldMk cId="4202646434" sldId="266"/>
            <ac:spMk id="9" creationId="{37C89E4B-3C9F-44B9-8B86-D9E3D112D8EC}"/>
          </ac:spMkLst>
        </pc:spChg>
        <pc:picChg chg="add mod ord">
          <ac:chgData name="Жигалов Роман" userId="0d3bd4b38cf0220e" providerId="Windows Live" clId="Web-{3F89132F-A35F-4436-A378-A6661D2CF5B9}" dt="2022-01-15T07:40:25.396" v="233"/>
          <ac:picMkLst>
            <pc:docMk/>
            <pc:sldMk cId="4202646434" sldId="266"/>
            <ac:picMk id="4" creationId="{8EC562AB-4AB5-447E-B336-9D75CEC357AC}"/>
          </ac:picMkLst>
        </pc:picChg>
        <pc:cxnChg chg="add">
          <ac:chgData name="Жигалов Роман" userId="0d3bd4b38cf0220e" providerId="Windows Live" clId="Web-{3F89132F-A35F-4436-A378-A6661D2CF5B9}" dt="2022-01-15T07:40:25.396" v="233"/>
          <ac:cxnSpMkLst>
            <pc:docMk/>
            <pc:sldMk cId="4202646434" sldId="266"/>
            <ac:cxnSpMk id="11" creationId="{AA2EAA10-076F-46BD-8F0F-B9A2FB77A85C}"/>
          </ac:cxnSpMkLst>
        </pc:cxnChg>
        <pc:cxnChg chg="add">
          <ac:chgData name="Жигалов Роман" userId="0d3bd4b38cf0220e" providerId="Windows Live" clId="Web-{3F89132F-A35F-4436-A378-A6661D2CF5B9}" dt="2022-01-15T07:40:25.396" v="233"/>
          <ac:cxnSpMkLst>
            <pc:docMk/>
            <pc:sldMk cId="4202646434" sldId="266"/>
            <ac:cxnSpMk id="13" creationId="{D891E407-403B-4764-86C9-33A56D3BCAA3}"/>
          </ac:cxnSpMkLst>
        </pc:cxnChg>
      </pc:sldChg>
      <pc:sldChg chg="addSp delSp modSp new mod setBg addAnim delAnim">
        <pc:chgData name="Жигалов Роман" userId="0d3bd4b38cf0220e" providerId="Windows Live" clId="Web-{3F89132F-A35F-4436-A378-A6661D2CF5B9}" dt="2022-01-15T07:43:04.878" v="296"/>
        <pc:sldMkLst>
          <pc:docMk/>
          <pc:sldMk cId="244039520" sldId="267"/>
        </pc:sldMkLst>
        <pc:spChg chg="mod">
          <ac:chgData name="Жигалов Роман" userId="0d3bd4b38cf0220e" providerId="Windows Live" clId="Web-{3F89132F-A35F-4436-A378-A6661D2CF5B9}" dt="2022-01-15T07:43:04.878" v="295"/>
          <ac:spMkLst>
            <pc:docMk/>
            <pc:sldMk cId="244039520" sldId="267"/>
            <ac:spMk id="2" creationId="{40F01587-CAFD-474C-BB26-724FF1173763}"/>
          </ac:spMkLst>
        </pc:spChg>
        <pc:spChg chg="del">
          <ac:chgData name="Жигалов Роман" userId="0d3bd4b38cf0220e" providerId="Windows Live" clId="Web-{3F89132F-A35F-4436-A378-A6661D2CF5B9}" dt="2022-01-15T07:42:43.847" v="259"/>
          <ac:spMkLst>
            <pc:docMk/>
            <pc:sldMk cId="244039520" sldId="267"/>
            <ac:spMk id="3" creationId="{E7C34396-0AB1-4EF0-9B41-CE74FAE1FEA8}"/>
          </ac:spMkLst>
        </pc:spChg>
        <pc:spChg chg="mod">
          <ac:chgData name="Жигалов Роман" userId="0d3bd4b38cf0220e" providerId="Windows Live" clId="Web-{3F89132F-A35F-4436-A378-A6661D2CF5B9}" dt="2022-01-15T07:43:04.878" v="295"/>
          <ac:spMkLst>
            <pc:docMk/>
            <pc:sldMk cId="244039520" sldId="267"/>
            <ac:spMk id="4" creationId="{F7665262-653B-437D-885A-17B9E93D9816}"/>
          </ac:spMkLst>
        </pc:spChg>
        <pc:spChg chg="add">
          <ac:chgData name="Жигалов Роман" userId="0d3bd4b38cf0220e" providerId="Windows Live" clId="Web-{3F89132F-A35F-4436-A378-A6661D2CF5B9}" dt="2022-01-15T07:43:04.878" v="295"/>
          <ac:spMkLst>
            <pc:docMk/>
            <pc:sldMk cId="244039520" sldId="267"/>
            <ac:spMk id="10" creationId="{7D9D36D6-2AC5-46A1-A849-4C82D5264A3A}"/>
          </ac:spMkLst>
        </pc:spChg>
        <pc:picChg chg="add mod ord">
          <ac:chgData name="Жигалов Роман" userId="0d3bd4b38cf0220e" providerId="Windows Live" clId="Web-{3F89132F-A35F-4436-A378-A6661D2CF5B9}" dt="2022-01-15T07:43:04.878" v="295"/>
          <ac:picMkLst>
            <pc:docMk/>
            <pc:sldMk cId="244039520" sldId="267"/>
            <ac:picMk id="5" creationId="{539BD173-FD1F-4B91-80E7-1B3DF5DAB496}"/>
          </ac:picMkLst>
        </pc:picChg>
      </pc:sldChg>
      <pc:sldChg chg="addSp delSp modSp new mod setBg">
        <pc:chgData name="Жигалов Роман" userId="0d3bd4b38cf0220e" providerId="Windows Live" clId="Web-{3F89132F-A35F-4436-A378-A6661D2CF5B9}" dt="2022-01-15T07:44:16.862" v="320"/>
        <pc:sldMkLst>
          <pc:docMk/>
          <pc:sldMk cId="1828042075" sldId="268"/>
        </pc:sldMkLst>
        <pc:spChg chg="mod">
          <ac:chgData name="Жигалов Роман" userId="0d3bd4b38cf0220e" providerId="Windows Live" clId="Web-{3F89132F-A35F-4436-A378-A6661D2CF5B9}" dt="2022-01-15T07:44:16.862" v="320"/>
          <ac:spMkLst>
            <pc:docMk/>
            <pc:sldMk cId="1828042075" sldId="268"/>
            <ac:spMk id="2" creationId="{E3D686D9-C608-4F16-827A-B5F6BA0978DB}"/>
          </ac:spMkLst>
        </pc:spChg>
        <pc:spChg chg="del">
          <ac:chgData name="Жигалов Роман" userId="0d3bd4b38cf0220e" providerId="Windows Live" clId="Web-{3F89132F-A35F-4436-A378-A6661D2CF5B9}" dt="2022-01-15T07:43:42.128" v="298"/>
          <ac:spMkLst>
            <pc:docMk/>
            <pc:sldMk cId="1828042075" sldId="268"/>
            <ac:spMk id="3" creationId="{DFF2DDDD-80FA-4D19-8647-A4DF858AF153}"/>
          </ac:spMkLst>
        </pc:spChg>
        <pc:spChg chg="add">
          <ac:chgData name="Жигалов Роман" userId="0d3bd4b38cf0220e" providerId="Windows Live" clId="Web-{3F89132F-A35F-4436-A378-A6661D2CF5B9}" dt="2022-01-15T07:44:16.862" v="320"/>
          <ac:spMkLst>
            <pc:docMk/>
            <pc:sldMk cId="1828042075" sldId="268"/>
            <ac:spMk id="6" creationId="{F13C74B1-5B17-4795-BED0-7140497B445A}"/>
          </ac:spMkLst>
        </pc:spChg>
        <pc:spChg chg="add">
          <ac:chgData name="Жигалов Роман" userId="0d3bd4b38cf0220e" providerId="Windows Live" clId="Web-{3F89132F-A35F-4436-A378-A6661D2CF5B9}" dt="2022-01-15T07:44:16.862" v="320"/>
          <ac:spMkLst>
            <pc:docMk/>
            <pc:sldMk cId="1828042075" sldId="268"/>
            <ac:spMk id="7" creationId="{D4974D33-8DC5-464E-8C6D-BE58F0669C17}"/>
          </ac:spMkLst>
        </pc:spChg>
        <pc:spChg chg="add">
          <ac:chgData name="Жигалов Роман" userId="0d3bd4b38cf0220e" providerId="Windows Live" clId="Web-{3F89132F-A35F-4436-A378-A6661D2CF5B9}" dt="2022-01-15T07:44:16.862" v="320"/>
          <ac:spMkLst>
            <pc:docMk/>
            <pc:sldMk cId="1828042075" sldId="268"/>
            <ac:spMk id="8" creationId="{76C89709-AE4B-43A0-BF02-8767EDD3C402}"/>
          </ac:spMkLst>
        </pc:spChg>
        <pc:spChg chg="add del">
          <ac:chgData name="Жигалов Роман" userId="0d3bd4b38cf0220e" providerId="Windows Live" clId="Web-{3F89132F-A35F-4436-A378-A6661D2CF5B9}" dt="2022-01-15T07:44:16.846" v="319"/>
          <ac:spMkLst>
            <pc:docMk/>
            <pc:sldMk cId="1828042075" sldId="268"/>
            <ac:spMk id="9" creationId="{A8384FB5-9ADC-4DDC-881B-597D56F5B15D}"/>
          </ac:spMkLst>
        </pc:spChg>
        <pc:spChg chg="add del">
          <ac:chgData name="Жигалов Роман" userId="0d3bd4b38cf0220e" providerId="Windows Live" clId="Web-{3F89132F-A35F-4436-A378-A6661D2CF5B9}" dt="2022-01-15T07:44:16.846" v="319"/>
          <ac:spMkLst>
            <pc:docMk/>
            <pc:sldMk cId="1828042075" sldId="268"/>
            <ac:spMk id="11" creationId="{91E5A9A7-95C6-4F4F-B00E-C82E07FE62EF}"/>
          </ac:spMkLst>
        </pc:spChg>
        <pc:spChg chg="add del">
          <ac:chgData name="Жигалов Роман" userId="0d3bd4b38cf0220e" providerId="Windows Live" clId="Web-{3F89132F-A35F-4436-A378-A6661D2CF5B9}" dt="2022-01-15T07:44:16.846" v="319"/>
          <ac:spMkLst>
            <pc:docMk/>
            <pc:sldMk cId="1828042075" sldId="268"/>
            <ac:spMk id="13" creationId="{D07DD2DE-F619-49DD-B5E7-03A290FF4ED1}"/>
          </ac:spMkLst>
        </pc:spChg>
        <pc:spChg chg="add del">
          <ac:chgData name="Жигалов Роман" userId="0d3bd4b38cf0220e" providerId="Windows Live" clId="Web-{3F89132F-A35F-4436-A378-A6661D2CF5B9}" dt="2022-01-15T07:44:16.846" v="319"/>
          <ac:spMkLst>
            <pc:docMk/>
            <pc:sldMk cId="1828042075" sldId="268"/>
            <ac:spMk id="15" creationId="{85149191-5F60-4A28-AAFF-039F96B0F3EC}"/>
          </ac:spMkLst>
        </pc:spChg>
        <pc:spChg chg="add del">
          <ac:chgData name="Жигалов Роман" userId="0d3bd4b38cf0220e" providerId="Windows Live" clId="Web-{3F89132F-A35F-4436-A378-A6661D2CF5B9}" dt="2022-01-15T07:44:16.846" v="319"/>
          <ac:spMkLst>
            <pc:docMk/>
            <pc:sldMk cId="1828042075" sldId="268"/>
            <ac:spMk id="17" creationId="{F8260ED5-17F7-4158-B241-D51DD4CF1B7E}"/>
          </ac:spMkLst>
        </pc:spChg>
        <pc:picChg chg="add mod ord">
          <ac:chgData name="Жигалов Роман" userId="0d3bd4b38cf0220e" providerId="Windows Live" clId="Web-{3F89132F-A35F-4436-A378-A6661D2CF5B9}" dt="2022-01-15T07:44:16.862" v="320"/>
          <ac:picMkLst>
            <pc:docMk/>
            <pc:sldMk cId="1828042075" sldId="268"/>
            <ac:picMk id="4" creationId="{949D0A1D-8E75-4F11-84FD-C4C7B43A32D9}"/>
          </ac:picMkLst>
        </pc:picChg>
      </pc:sldChg>
      <pc:sldChg chg="addSp delSp modSp new mod setBg addAnim delAnim">
        <pc:chgData name="Жигалов Роман" userId="0d3bd4b38cf0220e" providerId="Windows Live" clId="Web-{3F89132F-A35F-4436-A378-A6661D2CF5B9}" dt="2022-01-15T07:48:35.843" v="362"/>
        <pc:sldMkLst>
          <pc:docMk/>
          <pc:sldMk cId="1478327284" sldId="269"/>
        </pc:sldMkLst>
        <pc:spChg chg="mod">
          <ac:chgData name="Жигалов Роман" userId="0d3bd4b38cf0220e" providerId="Windows Live" clId="Web-{3F89132F-A35F-4436-A378-A6661D2CF5B9}" dt="2022-01-15T07:48:35.843" v="362"/>
          <ac:spMkLst>
            <pc:docMk/>
            <pc:sldMk cId="1478327284" sldId="269"/>
            <ac:spMk id="2" creationId="{21E122F5-E99A-4AD8-898E-C99842F7ADD3}"/>
          </ac:spMkLst>
        </pc:spChg>
        <pc:spChg chg="del">
          <ac:chgData name="Жигалов Роман" userId="0d3bd4b38cf0220e" providerId="Windows Live" clId="Web-{3F89132F-A35F-4436-A378-A6661D2CF5B9}" dt="2022-01-15T07:48:12.687" v="357"/>
          <ac:spMkLst>
            <pc:docMk/>
            <pc:sldMk cId="1478327284" sldId="269"/>
            <ac:spMk id="3" creationId="{620E6222-6FFE-4387-9322-F8D4A9977D19}"/>
          </ac:spMkLst>
        </pc:spChg>
        <pc:spChg chg="mod">
          <ac:chgData name="Жигалов Роман" userId="0d3bd4b38cf0220e" providerId="Windows Live" clId="Web-{3F89132F-A35F-4436-A378-A6661D2CF5B9}" dt="2022-01-15T07:48:35.843" v="362"/>
          <ac:spMkLst>
            <pc:docMk/>
            <pc:sldMk cId="1478327284" sldId="269"/>
            <ac:spMk id="4" creationId="{C0999B66-00F7-47F9-8682-11A28BC07404}"/>
          </ac:spMkLst>
        </pc:spChg>
        <pc:spChg chg="add">
          <ac:chgData name="Жигалов Роман" userId="0d3bd4b38cf0220e" providerId="Windows Live" clId="Web-{3F89132F-A35F-4436-A378-A6661D2CF5B9}" dt="2022-01-15T07:48:35.843" v="362"/>
          <ac:spMkLst>
            <pc:docMk/>
            <pc:sldMk cId="1478327284" sldId="269"/>
            <ac:spMk id="7" creationId="{9B7AD9F6-8CE7-4299-8FC6-328F4DCD3FF9}"/>
          </ac:spMkLst>
        </pc:spChg>
        <pc:spChg chg="add del">
          <ac:chgData name="Жигалов Роман" userId="0d3bd4b38cf0220e" providerId="Windows Live" clId="Web-{3F89132F-A35F-4436-A378-A6661D2CF5B9}" dt="2022-01-15T07:48:35.827" v="361"/>
          <ac:spMkLst>
            <pc:docMk/>
            <pc:sldMk cId="1478327284" sldId="269"/>
            <ac:spMk id="10" creationId="{7D9D36D6-2AC5-46A1-A849-4C82D5264A3A}"/>
          </ac:spMkLst>
        </pc:spChg>
        <pc:spChg chg="add">
          <ac:chgData name="Жигалов Роман" userId="0d3bd4b38cf0220e" providerId="Windows Live" clId="Web-{3F89132F-A35F-4436-A378-A6661D2CF5B9}" dt="2022-01-15T07:48:35.843" v="362"/>
          <ac:spMkLst>
            <pc:docMk/>
            <pc:sldMk cId="1478327284" sldId="269"/>
            <ac:spMk id="12" creationId="{F49775AF-8896-43EE-92C6-83497D6DC56F}"/>
          </ac:spMkLst>
        </pc:spChg>
        <pc:picChg chg="add mod ord">
          <ac:chgData name="Жигалов Роман" userId="0d3bd4b38cf0220e" providerId="Windows Live" clId="Web-{3F89132F-A35F-4436-A378-A6661D2CF5B9}" dt="2022-01-15T07:48:35.843" v="362"/>
          <ac:picMkLst>
            <pc:docMk/>
            <pc:sldMk cId="1478327284" sldId="269"/>
            <ac:picMk id="5" creationId="{C414137C-A891-4404-8574-0A7F269E4F1C}"/>
          </ac:picMkLst>
        </pc:picChg>
      </pc:sldChg>
      <pc:sldChg chg="addSp add ord replId">
        <pc:chgData name="Жигалов Роман" userId="0d3bd4b38cf0220e" providerId="Windows Live" clId="Web-{3F89132F-A35F-4436-A378-A6661D2CF5B9}" dt="2022-01-15T07:51:40.153" v="365"/>
        <pc:sldMkLst>
          <pc:docMk/>
          <pc:sldMk cId="4137923766" sldId="270"/>
        </pc:sldMkLst>
        <pc:spChg chg="add">
          <ac:chgData name="Жигалов Роман" userId="0d3bd4b38cf0220e" providerId="Windows Live" clId="Web-{3F89132F-A35F-4436-A378-A6661D2CF5B9}" dt="2022-01-15T07:51:40.153" v="365"/>
          <ac:spMkLst>
            <pc:docMk/>
            <pc:sldMk cId="4137923766" sldId="270"/>
            <ac:spMk id="3" creationId="{366D281D-3EB8-464A-96B5-1834FD99B2DB}"/>
          </ac:spMkLst>
        </pc:spChg>
      </pc:sldChg>
      <pc:sldChg chg="addSp delSp modSp new mod setBg addAnim">
        <pc:chgData name="Жигалов Роман" userId="0d3bd4b38cf0220e" providerId="Windows Live" clId="Web-{3F89132F-A35F-4436-A378-A6661D2CF5B9}" dt="2022-01-15T07:54:23.260" v="407"/>
        <pc:sldMkLst>
          <pc:docMk/>
          <pc:sldMk cId="3049849586" sldId="271"/>
        </pc:sldMkLst>
        <pc:spChg chg="mod">
          <ac:chgData name="Жигалов Роман" userId="0d3bd4b38cf0220e" providerId="Windows Live" clId="Web-{3F89132F-A35F-4436-A378-A6661D2CF5B9}" dt="2022-01-15T07:54:23.260" v="406"/>
          <ac:spMkLst>
            <pc:docMk/>
            <pc:sldMk cId="3049849586" sldId="271"/>
            <ac:spMk id="2" creationId="{E3E51418-F14C-4314-B678-CFFD1DFEEC2A}"/>
          </ac:spMkLst>
        </pc:spChg>
        <pc:spChg chg="del">
          <ac:chgData name="Жигалов Роман" userId="0d3bd4b38cf0220e" providerId="Windows Live" clId="Web-{3F89132F-A35F-4436-A378-A6661D2CF5B9}" dt="2022-01-15T07:53:35.261" v="367"/>
          <ac:spMkLst>
            <pc:docMk/>
            <pc:sldMk cId="3049849586" sldId="271"/>
            <ac:spMk id="3" creationId="{1E8072B7-C1FF-4773-A67C-314B7BA1D4D2}"/>
          </ac:spMkLst>
        </pc:spChg>
        <pc:spChg chg="mod">
          <ac:chgData name="Жигалов Роман" userId="0d3bd4b38cf0220e" providerId="Windows Live" clId="Web-{3F89132F-A35F-4436-A378-A6661D2CF5B9}" dt="2022-01-15T07:54:23.260" v="406"/>
          <ac:spMkLst>
            <pc:docMk/>
            <pc:sldMk cId="3049849586" sldId="271"/>
            <ac:spMk id="4" creationId="{58A98E24-5BCD-4415-B4D6-CADF5225082B}"/>
          </ac:spMkLst>
        </pc:spChg>
        <pc:spChg chg="add">
          <ac:chgData name="Жигалов Роман" userId="0d3bd4b38cf0220e" providerId="Windows Live" clId="Web-{3F89132F-A35F-4436-A378-A6661D2CF5B9}" dt="2022-01-15T07:54:23.260" v="406"/>
          <ac:spMkLst>
            <pc:docMk/>
            <pc:sldMk cId="3049849586" sldId="271"/>
            <ac:spMk id="10" creationId="{9B7AD9F6-8CE7-4299-8FC6-328F4DCD3FF9}"/>
          </ac:spMkLst>
        </pc:spChg>
        <pc:spChg chg="add">
          <ac:chgData name="Жигалов Роман" userId="0d3bd4b38cf0220e" providerId="Windows Live" clId="Web-{3F89132F-A35F-4436-A378-A6661D2CF5B9}" dt="2022-01-15T07:54:23.260" v="406"/>
          <ac:spMkLst>
            <pc:docMk/>
            <pc:sldMk cId="3049849586" sldId="271"/>
            <ac:spMk id="12" creationId="{F49775AF-8896-43EE-92C6-83497D6DC56F}"/>
          </ac:spMkLst>
        </pc:spChg>
        <pc:picChg chg="add mod ord">
          <ac:chgData name="Жигалов Роман" userId="0d3bd4b38cf0220e" providerId="Windows Live" clId="Web-{3F89132F-A35F-4436-A378-A6661D2CF5B9}" dt="2022-01-15T07:54:23.260" v="406"/>
          <ac:picMkLst>
            <pc:docMk/>
            <pc:sldMk cId="3049849586" sldId="271"/>
            <ac:picMk id="5" creationId="{003C584E-1D50-46AA-B980-3D8FC98579AF}"/>
          </ac:picMkLst>
        </pc:picChg>
      </pc:sldChg>
      <pc:sldChg chg="addSp delSp modSp new mod setBg addAnim">
        <pc:chgData name="Жигалов Роман" userId="0d3bd4b38cf0220e" providerId="Windows Live" clId="Web-{3F89132F-A35F-4436-A378-A6661D2CF5B9}" dt="2022-01-15T07:56:05.665" v="452"/>
        <pc:sldMkLst>
          <pc:docMk/>
          <pc:sldMk cId="1361763518" sldId="272"/>
        </pc:sldMkLst>
        <pc:spChg chg="mod">
          <ac:chgData name="Жигалов Роман" userId="0d3bd4b38cf0220e" providerId="Windows Live" clId="Web-{3F89132F-A35F-4436-A378-A6661D2CF5B9}" dt="2022-01-15T07:56:05.665" v="451"/>
          <ac:spMkLst>
            <pc:docMk/>
            <pc:sldMk cId="1361763518" sldId="272"/>
            <ac:spMk id="2" creationId="{79A877AF-9E99-4854-A301-1DDFF340F662}"/>
          </ac:spMkLst>
        </pc:spChg>
        <pc:spChg chg="del">
          <ac:chgData name="Жигалов Роман" userId="0d3bd4b38cf0220e" providerId="Windows Live" clId="Web-{3F89132F-A35F-4436-A378-A6661D2CF5B9}" dt="2022-01-15T07:55:26.072" v="409"/>
          <ac:spMkLst>
            <pc:docMk/>
            <pc:sldMk cId="1361763518" sldId="272"/>
            <ac:spMk id="3" creationId="{8D0265E1-EF20-4261-A3D9-F0385050C76D}"/>
          </ac:spMkLst>
        </pc:spChg>
        <pc:spChg chg="mod">
          <ac:chgData name="Жигалов Роман" userId="0d3bd4b38cf0220e" providerId="Windows Live" clId="Web-{3F89132F-A35F-4436-A378-A6661D2CF5B9}" dt="2022-01-15T07:56:05.665" v="451"/>
          <ac:spMkLst>
            <pc:docMk/>
            <pc:sldMk cId="1361763518" sldId="272"/>
            <ac:spMk id="4" creationId="{C80EFDE3-59EA-4008-8A06-E45290C4EB3E}"/>
          </ac:spMkLst>
        </pc:spChg>
        <pc:spChg chg="add">
          <ac:chgData name="Жигалов Роман" userId="0d3bd4b38cf0220e" providerId="Windows Live" clId="Web-{3F89132F-A35F-4436-A378-A6661D2CF5B9}" dt="2022-01-15T07:56:05.665" v="451"/>
          <ac:spMkLst>
            <pc:docMk/>
            <pc:sldMk cId="1361763518" sldId="272"/>
            <ac:spMk id="10" creationId="{9B7AD9F6-8CE7-4299-8FC6-328F4DCD3FF9}"/>
          </ac:spMkLst>
        </pc:spChg>
        <pc:spChg chg="add">
          <ac:chgData name="Жигалов Роман" userId="0d3bd4b38cf0220e" providerId="Windows Live" clId="Web-{3F89132F-A35F-4436-A378-A6661D2CF5B9}" dt="2022-01-15T07:56:05.665" v="451"/>
          <ac:spMkLst>
            <pc:docMk/>
            <pc:sldMk cId="1361763518" sldId="272"/>
            <ac:spMk id="12" creationId="{F49775AF-8896-43EE-92C6-83497D6DC56F}"/>
          </ac:spMkLst>
        </pc:spChg>
        <pc:picChg chg="add mod ord">
          <ac:chgData name="Жигалов Роман" userId="0d3bd4b38cf0220e" providerId="Windows Live" clId="Web-{3F89132F-A35F-4436-A378-A6661D2CF5B9}" dt="2022-01-15T07:56:05.665" v="451"/>
          <ac:picMkLst>
            <pc:docMk/>
            <pc:sldMk cId="1361763518" sldId="272"/>
            <ac:picMk id="5" creationId="{308B2DD4-CDF2-4EE3-8662-CA461F2442B0}"/>
          </ac:picMkLst>
        </pc:picChg>
      </pc:sldChg>
      <pc:sldChg chg="addSp delSp modSp new mod setBg">
        <pc:chgData name="Жигалов Роман" userId="0d3bd4b38cf0220e" providerId="Windows Live" clId="Web-{3F89132F-A35F-4436-A378-A6661D2CF5B9}" dt="2022-01-15T07:57:11.086" v="461"/>
        <pc:sldMkLst>
          <pc:docMk/>
          <pc:sldMk cId="2269131295" sldId="273"/>
        </pc:sldMkLst>
        <pc:spChg chg="mod">
          <ac:chgData name="Жигалов Роман" userId="0d3bd4b38cf0220e" providerId="Windows Live" clId="Web-{3F89132F-A35F-4436-A378-A6661D2CF5B9}" dt="2022-01-15T07:57:11.086" v="461"/>
          <ac:spMkLst>
            <pc:docMk/>
            <pc:sldMk cId="2269131295" sldId="273"/>
            <ac:spMk id="2" creationId="{5C6E91E2-6E0C-4021-B0A1-CAC003DD41A1}"/>
          </ac:spMkLst>
        </pc:spChg>
        <pc:spChg chg="del">
          <ac:chgData name="Жигалов Роман" userId="0d3bd4b38cf0220e" providerId="Windows Live" clId="Web-{3F89132F-A35F-4436-A378-A6661D2CF5B9}" dt="2022-01-15T07:57:05.727" v="458"/>
          <ac:spMkLst>
            <pc:docMk/>
            <pc:sldMk cId="2269131295" sldId="273"/>
            <ac:spMk id="3" creationId="{B0B57EF5-F6B8-4200-BBF8-F40DF5182175}"/>
          </ac:spMkLst>
        </pc:spChg>
        <pc:spChg chg="add">
          <ac:chgData name="Жигалов Роман" userId="0d3bd4b38cf0220e" providerId="Windows Live" clId="Web-{3F89132F-A35F-4436-A378-A6661D2CF5B9}" dt="2022-01-15T07:57:11.086" v="461"/>
          <ac:spMkLst>
            <pc:docMk/>
            <pc:sldMk cId="2269131295" sldId="273"/>
            <ac:spMk id="9" creationId="{9B7AD9F6-8CE7-4299-8FC6-328F4DCD3FF9}"/>
          </ac:spMkLst>
        </pc:spChg>
        <pc:spChg chg="add">
          <ac:chgData name="Жигалов Роман" userId="0d3bd4b38cf0220e" providerId="Windows Live" clId="Web-{3F89132F-A35F-4436-A378-A6661D2CF5B9}" dt="2022-01-15T07:57:11.086" v="461"/>
          <ac:spMkLst>
            <pc:docMk/>
            <pc:sldMk cId="2269131295" sldId="273"/>
            <ac:spMk id="11" creationId="{F49775AF-8896-43EE-92C6-83497D6DC56F}"/>
          </ac:spMkLst>
        </pc:spChg>
        <pc:picChg chg="add mod ord">
          <ac:chgData name="Жигалов Роман" userId="0d3bd4b38cf0220e" providerId="Windows Live" clId="Web-{3F89132F-A35F-4436-A378-A6661D2CF5B9}" dt="2022-01-15T07:57:11.086" v="461"/>
          <ac:picMkLst>
            <pc:docMk/>
            <pc:sldMk cId="2269131295" sldId="273"/>
            <ac:picMk id="4" creationId="{341780D7-9A41-4EE5-AFAA-1F37057BAE41}"/>
          </ac:picMkLst>
        </pc:picChg>
      </pc:sldChg>
      <pc:sldChg chg="addSp delSp modSp new mod setBg">
        <pc:chgData name="Жигалов Роман" userId="0d3bd4b38cf0220e" providerId="Windows Live" clId="Web-{3F89132F-A35F-4436-A378-A6661D2CF5B9}" dt="2022-01-15T07:58:25.460" v="492"/>
        <pc:sldMkLst>
          <pc:docMk/>
          <pc:sldMk cId="3697310934" sldId="274"/>
        </pc:sldMkLst>
        <pc:spChg chg="mod ord">
          <ac:chgData name="Жигалов Роман" userId="0d3bd4b38cf0220e" providerId="Windows Live" clId="Web-{3F89132F-A35F-4436-A378-A6661D2CF5B9}" dt="2022-01-15T07:58:25.460" v="492"/>
          <ac:spMkLst>
            <pc:docMk/>
            <pc:sldMk cId="3697310934" sldId="274"/>
            <ac:spMk id="2" creationId="{EEB46F53-98D3-4D8F-881D-51872D5A8566}"/>
          </ac:spMkLst>
        </pc:spChg>
        <pc:spChg chg="del">
          <ac:chgData name="Жигалов Роман" userId="0d3bd4b38cf0220e" providerId="Windows Live" clId="Web-{3F89132F-A35F-4436-A378-A6661D2CF5B9}" dt="2022-01-15T07:58:17.023" v="489"/>
          <ac:spMkLst>
            <pc:docMk/>
            <pc:sldMk cId="3697310934" sldId="274"/>
            <ac:spMk id="3" creationId="{1AE16F1A-5F50-4A6A-8B5F-9D299ABEA3BD}"/>
          </ac:spMkLst>
        </pc:spChg>
        <pc:spChg chg="add">
          <ac:chgData name="Жигалов Роман" userId="0d3bd4b38cf0220e" providerId="Windows Live" clId="Web-{3F89132F-A35F-4436-A378-A6661D2CF5B9}" dt="2022-01-15T07:58:25.460" v="492"/>
          <ac:spMkLst>
            <pc:docMk/>
            <pc:sldMk cId="3697310934" sldId="274"/>
            <ac:spMk id="6" creationId="{37C89E4B-3C9F-44B9-8B86-D9E3D112D8EC}"/>
          </ac:spMkLst>
        </pc:spChg>
        <pc:spChg chg="add del">
          <ac:chgData name="Жигалов Роман" userId="0d3bd4b38cf0220e" providerId="Windows Live" clId="Web-{3F89132F-A35F-4436-A378-A6661D2CF5B9}" dt="2022-01-15T07:58:25.445" v="491"/>
          <ac:spMkLst>
            <pc:docMk/>
            <pc:sldMk cId="3697310934" sldId="274"/>
            <ac:spMk id="9" creationId="{9B7AD9F6-8CE7-4299-8FC6-328F4DCD3FF9}"/>
          </ac:spMkLst>
        </pc:spChg>
        <pc:spChg chg="add del">
          <ac:chgData name="Жигалов Роман" userId="0d3bd4b38cf0220e" providerId="Windows Live" clId="Web-{3F89132F-A35F-4436-A378-A6661D2CF5B9}" dt="2022-01-15T07:58:25.445" v="491"/>
          <ac:spMkLst>
            <pc:docMk/>
            <pc:sldMk cId="3697310934" sldId="274"/>
            <ac:spMk id="11" creationId="{F49775AF-8896-43EE-92C6-83497D6DC56F}"/>
          </ac:spMkLst>
        </pc:spChg>
        <pc:picChg chg="add mod ord">
          <ac:chgData name="Жигалов Роман" userId="0d3bd4b38cf0220e" providerId="Windows Live" clId="Web-{3F89132F-A35F-4436-A378-A6661D2CF5B9}" dt="2022-01-15T07:58:25.460" v="492"/>
          <ac:picMkLst>
            <pc:docMk/>
            <pc:sldMk cId="3697310934" sldId="274"/>
            <ac:picMk id="4" creationId="{A1534479-3214-4BB7-84F3-5D2EED86B4CA}"/>
          </ac:picMkLst>
        </pc:picChg>
        <pc:cxnChg chg="add">
          <ac:chgData name="Жигалов Роман" userId="0d3bd4b38cf0220e" providerId="Windows Live" clId="Web-{3F89132F-A35F-4436-A378-A6661D2CF5B9}" dt="2022-01-15T07:58:25.460" v="492"/>
          <ac:cxnSpMkLst>
            <pc:docMk/>
            <pc:sldMk cId="3697310934" sldId="274"/>
            <ac:cxnSpMk id="7" creationId="{AA2EAA10-076F-46BD-8F0F-B9A2FB77A85C}"/>
          </ac:cxnSpMkLst>
        </pc:cxnChg>
        <pc:cxnChg chg="add">
          <ac:chgData name="Жигалов Роман" userId="0d3bd4b38cf0220e" providerId="Windows Live" clId="Web-{3F89132F-A35F-4436-A378-A6661D2CF5B9}" dt="2022-01-15T07:58:25.460" v="492"/>
          <ac:cxnSpMkLst>
            <pc:docMk/>
            <pc:sldMk cId="3697310934" sldId="274"/>
            <ac:cxnSpMk id="13" creationId="{D891E407-403B-4764-86C9-33A56D3BCAA3}"/>
          </ac:cxnSpMkLst>
        </pc:cxnChg>
      </pc:sldChg>
      <pc:sldChg chg="addSp delSp modSp new mod setBg">
        <pc:chgData name="Жигалов Роман" userId="0d3bd4b38cf0220e" providerId="Windows Live" clId="Web-{3F89132F-A35F-4436-A378-A6661D2CF5B9}" dt="2022-01-15T08:01:07.927" v="573" actId="20577"/>
        <pc:sldMkLst>
          <pc:docMk/>
          <pc:sldMk cId="4107658892" sldId="275"/>
        </pc:sldMkLst>
        <pc:spChg chg="mod">
          <ac:chgData name="Жигалов Роман" userId="0d3bd4b38cf0220e" providerId="Windows Live" clId="Web-{3F89132F-A35F-4436-A378-A6661D2CF5B9}" dt="2022-01-15T08:00:56.834" v="571"/>
          <ac:spMkLst>
            <pc:docMk/>
            <pc:sldMk cId="4107658892" sldId="275"/>
            <ac:spMk id="2" creationId="{437682B9-CFD9-436B-9E41-EA94DBCE0EDB}"/>
          </ac:spMkLst>
        </pc:spChg>
        <pc:spChg chg="del mod">
          <ac:chgData name="Жигалов Роман" userId="0d3bd4b38cf0220e" providerId="Windows Live" clId="Web-{3F89132F-A35F-4436-A378-A6661D2CF5B9}" dt="2022-01-15T08:00:56.834" v="571"/>
          <ac:spMkLst>
            <pc:docMk/>
            <pc:sldMk cId="4107658892" sldId="275"/>
            <ac:spMk id="3" creationId="{1B3C5D05-6A54-4B46-B7BE-2BA985D22D09}"/>
          </ac:spMkLst>
        </pc:spChg>
        <pc:spChg chg="add">
          <ac:chgData name="Жигалов Роман" userId="0d3bd4b38cf0220e" providerId="Windows Live" clId="Web-{3F89132F-A35F-4436-A378-A6661D2CF5B9}" dt="2022-01-15T08:00:56.834" v="571"/>
          <ac:spMkLst>
            <pc:docMk/>
            <pc:sldMk cId="4107658892" sldId="275"/>
            <ac:spMk id="9" creationId="{3A5B4632-C963-4296-86F0-79AA9EA5AE98}"/>
          </ac:spMkLst>
        </pc:spChg>
        <pc:graphicFrameChg chg="add modGraphic">
          <ac:chgData name="Жигалов Роман" userId="0d3bd4b38cf0220e" providerId="Windows Live" clId="Web-{3F89132F-A35F-4436-A378-A6661D2CF5B9}" dt="2022-01-15T08:01:07.927" v="573" actId="20577"/>
          <ac:graphicFrameMkLst>
            <pc:docMk/>
            <pc:sldMk cId="4107658892" sldId="275"/>
            <ac:graphicFrameMk id="5" creationId="{64E07816-EB35-46FB-8EC1-2017DED3D0E7}"/>
          </ac:graphicFrameMkLst>
        </pc:graphicFrameChg>
      </pc:sldChg>
      <pc:sldChg chg="addSp delSp modSp new mod setBg modClrScheme chgLayout">
        <pc:chgData name="Жигалов Роман" userId="0d3bd4b38cf0220e" providerId="Windows Live" clId="Web-{3F89132F-A35F-4436-A378-A6661D2CF5B9}" dt="2022-01-15T08:03:25.988" v="622"/>
        <pc:sldMkLst>
          <pc:docMk/>
          <pc:sldMk cId="3110394612" sldId="276"/>
        </pc:sldMkLst>
        <pc:spChg chg="mod ord">
          <ac:chgData name="Жигалов Роман" userId="0d3bd4b38cf0220e" providerId="Windows Live" clId="Web-{3F89132F-A35F-4436-A378-A6661D2CF5B9}" dt="2022-01-15T08:03:25.988" v="622"/>
          <ac:spMkLst>
            <pc:docMk/>
            <pc:sldMk cId="3110394612" sldId="276"/>
            <ac:spMk id="2" creationId="{52F04BE3-36C7-43E0-8786-303F77DB05CC}"/>
          </ac:spMkLst>
        </pc:spChg>
        <pc:spChg chg="del">
          <ac:chgData name="Жигалов Роман" userId="0d3bd4b38cf0220e" providerId="Windows Live" clId="Web-{3F89132F-A35F-4436-A378-A6661D2CF5B9}" dt="2022-01-15T08:02:39.473" v="580"/>
          <ac:spMkLst>
            <pc:docMk/>
            <pc:sldMk cId="3110394612" sldId="276"/>
            <ac:spMk id="3" creationId="{1D763F93-AE54-43FB-B883-300E362A6317}"/>
          </ac:spMkLst>
        </pc:spChg>
        <pc:spChg chg="add mod ord">
          <ac:chgData name="Жигалов Роман" userId="0d3bd4b38cf0220e" providerId="Windows Live" clId="Web-{3F89132F-A35F-4436-A378-A6661D2CF5B9}" dt="2022-01-15T08:03:25.988" v="622"/>
          <ac:spMkLst>
            <pc:docMk/>
            <pc:sldMk cId="3110394612" sldId="276"/>
            <ac:spMk id="5" creationId="{5F1E3E19-0890-4C81-898D-1A8292F605B3}"/>
          </ac:spMkLst>
        </pc:spChg>
        <pc:spChg chg="add">
          <ac:chgData name="Жигалов Роман" userId="0d3bd4b38cf0220e" providerId="Windows Live" clId="Web-{3F89132F-A35F-4436-A378-A6661D2CF5B9}" dt="2022-01-15T08:03:25.988" v="622"/>
          <ac:spMkLst>
            <pc:docMk/>
            <pc:sldMk cId="3110394612" sldId="276"/>
            <ac:spMk id="10" creationId="{F13C74B1-5B17-4795-BED0-7140497B445A}"/>
          </ac:spMkLst>
        </pc:spChg>
        <pc:spChg chg="add">
          <ac:chgData name="Жигалов Роман" userId="0d3bd4b38cf0220e" providerId="Windows Live" clId="Web-{3F89132F-A35F-4436-A378-A6661D2CF5B9}" dt="2022-01-15T08:03:25.988" v="622"/>
          <ac:spMkLst>
            <pc:docMk/>
            <pc:sldMk cId="3110394612" sldId="276"/>
            <ac:spMk id="12" creationId="{D4974D33-8DC5-464E-8C6D-BE58F0669C17}"/>
          </ac:spMkLst>
        </pc:spChg>
        <pc:picChg chg="add mod ord">
          <ac:chgData name="Жигалов Роман" userId="0d3bd4b38cf0220e" providerId="Windows Live" clId="Web-{3F89132F-A35F-4436-A378-A6661D2CF5B9}" dt="2022-01-15T08:03:25.988" v="622"/>
          <ac:picMkLst>
            <pc:docMk/>
            <pc:sldMk cId="3110394612" sldId="276"/>
            <ac:picMk id="4" creationId="{CED8139B-7818-4F7B-834A-11873F7D9D74}"/>
          </ac:picMkLst>
        </pc:picChg>
      </pc:sldChg>
      <pc:sldChg chg="addSp delSp modSp new mod setBg addAnim">
        <pc:chgData name="Жигалов Роман" userId="0d3bd4b38cf0220e" providerId="Windows Live" clId="Web-{3F89132F-A35F-4436-A378-A6661D2CF5B9}" dt="2022-01-15T08:07:10.516" v="716"/>
        <pc:sldMkLst>
          <pc:docMk/>
          <pc:sldMk cId="4047418805" sldId="277"/>
        </pc:sldMkLst>
        <pc:spChg chg="mod">
          <ac:chgData name="Жигалов Роман" userId="0d3bd4b38cf0220e" providerId="Windows Live" clId="Web-{3F89132F-A35F-4436-A378-A6661D2CF5B9}" dt="2022-01-15T08:07:10.516" v="715"/>
          <ac:spMkLst>
            <pc:docMk/>
            <pc:sldMk cId="4047418805" sldId="277"/>
            <ac:spMk id="2" creationId="{30413312-044E-4898-A8CB-2FA9CC8F3F63}"/>
          </ac:spMkLst>
        </pc:spChg>
        <pc:spChg chg="del">
          <ac:chgData name="Жигалов Роман" userId="0d3bd4b38cf0220e" providerId="Windows Live" clId="Web-{3F89132F-A35F-4436-A378-A6661D2CF5B9}" dt="2022-01-15T08:05:11.112" v="624"/>
          <ac:spMkLst>
            <pc:docMk/>
            <pc:sldMk cId="4047418805" sldId="277"/>
            <ac:spMk id="3" creationId="{8807399B-8710-4569-ABB6-D4307B709096}"/>
          </ac:spMkLst>
        </pc:spChg>
        <pc:spChg chg="mod">
          <ac:chgData name="Жигалов Роман" userId="0d3bd4b38cf0220e" providerId="Windows Live" clId="Web-{3F89132F-A35F-4436-A378-A6661D2CF5B9}" dt="2022-01-15T08:07:10.516" v="715"/>
          <ac:spMkLst>
            <pc:docMk/>
            <pc:sldMk cId="4047418805" sldId="277"/>
            <ac:spMk id="4" creationId="{C1BBD12E-C4EE-4860-8A42-E2FAA712CCE2}"/>
          </ac:spMkLst>
        </pc:spChg>
        <pc:spChg chg="add">
          <ac:chgData name="Жигалов Роман" userId="0d3bd4b38cf0220e" providerId="Windows Live" clId="Web-{3F89132F-A35F-4436-A378-A6661D2CF5B9}" dt="2022-01-15T08:07:10.516" v="715"/>
          <ac:spMkLst>
            <pc:docMk/>
            <pc:sldMk cId="4047418805" sldId="277"/>
            <ac:spMk id="10" creationId="{9B7AD9F6-8CE7-4299-8FC6-328F4DCD3FF9}"/>
          </ac:spMkLst>
        </pc:spChg>
        <pc:spChg chg="add">
          <ac:chgData name="Жигалов Роман" userId="0d3bd4b38cf0220e" providerId="Windows Live" clId="Web-{3F89132F-A35F-4436-A378-A6661D2CF5B9}" dt="2022-01-15T08:07:10.516" v="715"/>
          <ac:spMkLst>
            <pc:docMk/>
            <pc:sldMk cId="4047418805" sldId="277"/>
            <ac:spMk id="12" creationId="{F49775AF-8896-43EE-92C6-83497D6DC56F}"/>
          </ac:spMkLst>
        </pc:spChg>
        <pc:picChg chg="add mod ord">
          <ac:chgData name="Жигалов Роман" userId="0d3bd4b38cf0220e" providerId="Windows Live" clId="Web-{3F89132F-A35F-4436-A378-A6661D2CF5B9}" dt="2022-01-15T08:07:10.516" v="715"/>
          <ac:picMkLst>
            <pc:docMk/>
            <pc:sldMk cId="4047418805" sldId="277"/>
            <ac:picMk id="5" creationId="{4D6A763C-0168-4C19-9694-DA95F0C72C51}"/>
          </ac:picMkLst>
        </pc:picChg>
      </pc:sldChg>
      <pc:sldChg chg="addSp delSp modSp new mod setBg addAnim">
        <pc:chgData name="Жигалов Роман" userId="0d3bd4b38cf0220e" providerId="Windows Live" clId="Web-{3F89132F-A35F-4436-A378-A6661D2CF5B9}" dt="2022-01-15T08:06:20.064" v="679"/>
        <pc:sldMkLst>
          <pc:docMk/>
          <pc:sldMk cId="1660351111" sldId="278"/>
        </pc:sldMkLst>
        <pc:spChg chg="mod">
          <ac:chgData name="Жигалов Роман" userId="0d3bd4b38cf0220e" providerId="Windows Live" clId="Web-{3F89132F-A35F-4436-A378-A6661D2CF5B9}" dt="2022-01-15T08:06:20.064" v="678"/>
          <ac:spMkLst>
            <pc:docMk/>
            <pc:sldMk cId="1660351111" sldId="278"/>
            <ac:spMk id="2" creationId="{D0A0A7CE-DFCB-47E5-A30E-F73CB1504258}"/>
          </ac:spMkLst>
        </pc:spChg>
        <pc:spChg chg="del">
          <ac:chgData name="Жигалов Роман" userId="0d3bd4b38cf0220e" providerId="Windows Live" clId="Web-{3F89132F-A35F-4436-A378-A6661D2CF5B9}" dt="2022-01-15T08:05:46.033" v="631"/>
          <ac:spMkLst>
            <pc:docMk/>
            <pc:sldMk cId="1660351111" sldId="278"/>
            <ac:spMk id="3" creationId="{A9810322-4F7E-4679-B99C-16666627FCDD}"/>
          </ac:spMkLst>
        </pc:spChg>
        <pc:spChg chg="mod">
          <ac:chgData name="Жигалов Роман" userId="0d3bd4b38cf0220e" providerId="Windows Live" clId="Web-{3F89132F-A35F-4436-A378-A6661D2CF5B9}" dt="2022-01-15T08:06:20.064" v="678"/>
          <ac:spMkLst>
            <pc:docMk/>
            <pc:sldMk cId="1660351111" sldId="278"/>
            <ac:spMk id="4" creationId="{4199F655-D586-4E1A-B7B6-A73D3FE10B6E}"/>
          </ac:spMkLst>
        </pc:spChg>
        <pc:spChg chg="add">
          <ac:chgData name="Жигалов Роман" userId="0d3bd4b38cf0220e" providerId="Windows Live" clId="Web-{3F89132F-A35F-4436-A378-A6661D2CF5B9}" dt="2022-01-15T08:06:20.064" v="678"/>
          <ac:spMkLst>
            <pc:docMk/>
            <pc:sldMk cId="1660351111" sldId="278"/>
            <ac:spMk id="10" creationId="{9B7AD9F6-8CE7-4299-8FC6-328F4DCD3FF9}"/>
          </ac:spMkLst>
        </pc:spChg>
        <pc:spChg chg="add">
          <ac:chgData name="Жигалов Роман" userId="0d3bd4b38cf0220e" providerId="Windows Live" clId="Web-{3F89132F-A35F-4436-A378-A6661D2CF5B9}" dt="2022-01-15T08:06:20.064" v="678"/>
          <ac:spMkLst>
            <pc:docMk/>
            <pc:sldMk cId="1660351111" sldId="278"/>
            <ac:spMk id="12" creationId="{F49775AF-8896-43EE-92C6-83497D6DC56F}"/>
          </ac:spMkLst>
        </pc:spChg>
        <pc:picChg chg="add mod ord">
          <ac:chgData name="Жигалов Роман" userId="0d3bd4b38cf0220e" providerId="Windows Live" clId="Web-{3F89132F-A35F-4436-A378-A6661D2CF5B9}" dt="2022-01-15T08:06:20.064" v="678"/>
          <ac:picMkLst>
            <pc:docMk/>
            <pc:sldMk cId="1660351111" sldId="278"/>
            <ac:picMk id="5" creationId="{92CAC9B4-265D-438A-A513-DD09EB8750A9}"/>
          </ac:picMkLst>
        </pc:picChg>
      </pc:sldChg>
      <pc:sldChg chg="addSp delSp modSp new mod setBg">
        <pc:chgData name="Жигалов Роман" userId="0d3bd4b38cf0220e" providerId="Windows Live" clId="Web-{3F89132F-A35F-4436-A378-A6661D2CF5B9}" dt="2022-01-15T08:09:51.514" v="723"/>
        <pc:sldMkLst>
          <pc:docMk/>
          <pc:sldMk cId="2686556779" sldId="279"/>
        </pc:sldMkLst>
        <pc:spChg chg="mod ord">
          <ac:chgData name="Жигалов Роман" userId="0d3bd4b38cf0220e" providerId="Windows Live" clId="Web-{3F89132F-A35F-4436-A378-A6661D2CF5B9}" dt="2022-01-15T08:09:51.514" v="723"/>
          <ac:spMkLst>
            <pc:docMk/>
            <pc:sldMk cId="2686556779" sldId="279"/>
            <ac:spMk id="2" creationId="{FFD0CA4B-954C-4A6E-9519-BB6311805630}"/>
          </ac:spMkLst>
        </pc:spChg>
        <pc:spChg chg="del">
          <ac:chgData name="Жигалов Роман" userId="0d3bd4b38cf0220e" providerId="Windows Live" clId="Web-{3F89132F-A35F-4436-A378-A6661D2CF5B9}" dt="2022-01-15T08:09:41.983" v="718"/>
          <ac:spMkLst>
            <pc:docMk/>
            <pc:sldMk cId="2686556779" sldId="279"/>
            <ac:spMk id="3" creationId="{49619826-829E-4338-9FE7-4664506072C1}"/>
          </ac:spMkLst>
        </pc:spChg>
        <pc:spChg chg="add">
          <ac:chgData name="Жигалов Роман" userId="0d3bd4b38cf0220e" providerId="Windows Live" clId="Web-{3F89132F-A35F-4436-A378-A6661D2CF5B9}" dt="2022-01-15T08:09:51.514" v="723"/>
          <ac:spMkLst>
            <pc:docMk/>
            <pc:sldMk cId="2686556779" sldId="279"/>
            <ac:spMk id="6" creationId="{37C89E4B-3C9F-44B9-8B86-D9E3D112D8EC}"/>
          </ac:spMkLst>
        </pc:spChg>
        <pc:spChg chg="add del">
          <ac:chgData name="Жигалов Роман" userId="0d3bd4b38cf0220e" providerId="Windows Live" clId="Web-{3F89132F-A35F-4436-A378-A6661D2CF5B9}" dt="2022-01-15T08:09:51.499" v="722"/>
          <ac:spMkLst>
            <pc:docMk/>
            <pc:sldMk cId="2686556779" sldId="279"/>
            <ac:spMk id="9" creationId="{9B7AD9F6-8CE7-4299-8FC6-328F4DCD3FF9}"/>
          </ac:spMkLst>
        </pc:spChg>
        <pc:spChg chg="add del">
          <ac:chgData name="Жигалов Роман" userId="0d3bd4b38cf0220e" providerId="Windows Live" clId="Web-{3F89132F-A35F-4436-A378-A6661D2CF5B9}" dt="2022-01-15T08:09:51.499" v="722"/>
          <ac:spMkLst>
            <pc:docMk/>
            <pc:sldMk cId="2686556779" sldId="279"/>
            <ac:spMk id="11" creationId="{F49775AF-8896-43EE-92C6-83497D6DC56F}"/>
          </ac:spMkLst>
        </pc:spChg>
        <pc:picChg chg="add mod ord">
          <ac:chgData name="Жигалов Роман" userId="0d3bd4b38cf0220e" providerId="Windows Live" clId="Web-{3F89132F-A35F-4436-A378-A6661D2CF5B9}" dt="2022-01-15T08:09:51.514" v="723"/>
          <ac:picMkLst>
            <pc:docMk/>
            <pc:sldMk cId="2686556779" sldId="279"/>
            <ac:picMk id="4" creationId="{563D7E4B-FA0D-4900-8792-7C01071CD423}"/>
          </ac:picMkLst>
        </pc:picChg>
        <pc:cxnChg chg="add">
          <ac:chgData name="Жигалов Роман" userId="0d3bd4b38cf0220e" providerId="Windows Live" clId="Web-{3F89132F-A35F-4436-A378-A6661D2CF5B9}" dt="2022-01-15T08:09:51.514" v="723"/>
          <ac:cxnSpMkLst>
            <pc:docMk/>
            <pc:sldMk cId="2686556779" sldId="279"/>
            <ac:cxnSpMk id="7" creationId="{AA2EAA10-076F-46BD-8F0F-B9A2FB77A85C}"/>
          </ac:cxnSpMkLst>
        </pc:cxnChg>
        <pc:cxnChg chg="add">
          <ac:chgData name="Жигалов Роман" userId="0d3bd4b38cf0220e" providerId="Windows Live" clId="Web-{3F89132F-A35F-4436-A378-A6661D2CF5B9}" dt="2022-01-15T08:09:51.514" v="723"/>
          <ac:cxnSpMkLst>
            <pc:docMk/>
            <pc:sldMk cId="2686556779" sldId="279"/>
            <ac:cxnSpMk id="13" creationId="{D891E407-403B-4764-86C9-33A56D3BCAA3}"/>
          </ac:cxnSpMkLst>
        </pc:cxnChg>
      </pc:sldChg>
      <pc:sldChg chg="addSp delSp modSp new mod setBg">
        <pc:chgData name="Жигалов Роман" userId="0d3bd4b38cf0220e" providerId="Windows Live" clId="Web-{3F89132F-A35F-4436-A378-A6661D2CF5B9}" dt="2022-01-15T08:13:41.293" v="827"/>
        <pc:sldMkLst>
          <pc:docMk/>
          <pc:sldMk cId="1940068422" sldId="280"/>
        </pc:sldMkLst>
        <pc:spChg chg="mod">
          <ac:chgData name="Жигалов Роман" userId="0d3bd4b38cf0220e" providerId="Windows Live" clId="Web-{3F89132F-A35F-4436-A378-A6661D2CF5B9}" dt="2022-01-15T08:13:41.293" v="827"/>
          <ac:spMkLst>
            <pc:docMk/>
            <pc:sldMk cId="1940068422" sldId="280"/>
            <ac:spMk id="2" creationId="{4C2EF53B-3289-4991-947C-3F8018A48C22}"/>
          </ac:spMkLst>
        </pc:spChg>
        <pc:spChg chg="del mod">
          <ac:chgData name="Жигалов Роман" userId="0d3bd4b38cf0220e" providerId="Windows Live" clId="Web-{3F89132F-A35F-4436-A378-A6661D2CF5B9}" dt="2022-01-15T08:13:41.293" v="827"/>
          <ac:spMkLst>
            <pc:docMk/>
            <pc:sldMk cId="1940068422" sldId="280"/>
            <ac:spMk id="3" creationId="{BDB66CA5-D3BD-4DAE-B897-C39D5C4DA544}"/>
          </ac:spMkLst>
        </pc:spChg>
        <pc:spChg chg="add del">
          <ac:chgData name="Жигалов Роман" userId="0d3bd4b38cf0220e" providerId="Windows Live" clId="Web-{3F89132F-A35F-4436-A378-A6661D2CF5B9}" dt="2022-01-15T08:13:41.293" v="827"/>
          <ac:spMkLst>
            <pc:docMk/>
            <pc:sldMk cId="1940068422" sldId="280"/>
            <ac:spMk id="8" creationId="{777A147A-9ED8-46B4-8660-1B3C2AA880B5}"/>
          </ac:spMkLst>
        </pc:spChg>
        <pc:spChg chg="add del">
          <ac:chgData name="Жигалов Роман" userId="0d3bd4b38cf0220e" providerId="Windows Live" clId="Web-{3F89132F-A35F-4436-A378-A6661D2CF5B9}" dt="2022-01-15T08:13:41.293" v="827"/>
          <ac:spMkLst>
            <pc:docMk/>
            <pc:sldMk cId="1940068422" sldId="280"/>
            <ac:spMk id="10" creationId="{5D6C15A0-C087-4593-8414-2B4EC1CDC3DE}"/>
          </ac:spMkLst>
        </pc:spChg>
        <pc:spChg chg="add">
          <ac:chgData name="Жигалов Роман" userId="0d3bd4b38cf0220e" providerId="Windows Live" clId="Web-{3F89132F-A35F-4436-A378-A6661D2CF5B9}" dt="2022-01-15T08:13:41.293" v="827"/>
          <ac:spMkLst>
            <pc:docMk/>
            <pc:sldMk cId="1940068422" sldId="280"/>
            <ac:spMk id="16" creationId="{2E442304-DDBD-4F7B-8017-36BCC863FB40}"/>
          </ac:spMkLst>
        </pc:spChg>
        <pc:spChg chg="add">
          <ac:chgData name="Жигалов Роман" userId="0d3bd4b38cf0220e" providerId="Windows Live" clId="Web-{3F89132F-A35F-4436-A378-A6661D2CF5B9}" dt="2022-01-15T08:13:41.293" v="827"/>
          <ac:spMkLst>
            <pc:docMk/>
            <pc:sldMk cId="1940068422" sldId="280"/>
            <ac:spMk id="18" creationId="{5E107275-3853-46FD-A241-DE4355A42675}"/>
          </ac:spMkLst>
        </pc:spChg>
        <pc:graphicFrameChg chg="add">
          <ac:chgData name="Жигалов Роман" userId="0d3bd4b38cf0220e" providerId="Windows Live" clId="Web-{3F89132F-A35F-4436-A378-A6661D2CF5B9}" dt="2022-01-15T08:13:41.293" v="827"/>
          <ac:graphicFrameMkLst>
            <pc:docMk/>
            <pc:sldMk cId="1940068422" sldId="280"/>
            <ac:graphicFrameMk id="12" creationId="{13323591-9799-4252-8589-370BD42E5656}"/>
          </ac:graphicFrameMkLst>
        </pc:graphicFrameChg>
      </pc:sldChg>
      <pc:sldChg chg="addSp delSp modSp new mod setBg">
        <pc:chgData name="Жигалов Роман" userId="0d3bd4b38cf0220e" providerId="Windows Live" clId="Web-{3F89132F-A35F-4436-A378-A6661D2CF5B9}" dt="2022-01-15T08:15:17.714" v="922"/>
        <pc:sldMkLst>
          <pc:docMk/>
          <pc:sldMk cId="3214331825" sldId="281"/>
        </pc:sldMkLst>
        <pc:spChg chg="mod">
          <ac:chgData name="Жигалов Роман" userId="0d3bd4b38cf0220e" providerId="Windows Live" clId="Web-{3F89132F-A35F-4436-A378-A6661D2CF5B9}" dt="2022-01-15T08:15:17.714" v="922"/>
          <ac:spMkLst>
            <pc:docMk/>
            <pc:sldMk cId="3214331825" sldId="281"/>
            <ac:spMk id="2" creationId="{1F53C3A2-1160-40F2-95F4-E7EA7B86A299}"/>
          </ac:spMkLst>
        </pc:spChg>
        <pc:spChg chg="del mod">
          <ac:chgData name="Жигалов Роман" userId="0d3bd4b38cf0220e" providerId="Windows Live" clId="Web-{3F89132F-A35F-4436-A378-A6661D2CF5B9}" dt="2022-01-15T08:15:17.714" v="922"/>
          <ac:spMkLst>
            <pc:docMk/>
            <pc:sldMk cId="3214331825" sldId="281"/>
            <ac:spMk id="3" creationId="{6294CDE7-F885-4F38-ABF2-CFFEA65D6963}"/>
          </ac:spMkLst>
        </pc:spChg>
        <pc:spChg chg="add">
          <ac:chgData name="Жигалов Роман" userId="0d3bd4b38cf0220e" providerId="Windows Live" clId="Web-{3F89132F-A35F-4436-A378-A6661D2CF5B9}" dt="2022-01-15T08:15:17.714" v="922"/>
          <ac:spMkLst>
            <pc:docMk/>
            <pc:sldMk cId="3214331825" sldId="281"/>
            <ac:spMk id="9" creationId="{5D84EFE8-C53A-44C4-B289-D1B42CF690B8}"/>
          </ac:spMkLst>
        </pc:spChg>
        <pc:graphicFrameChg chg="add">
          <ac:chgData name="Жигалов Роман" userId="0d3bd4b38cf0220e" providerId="Windows Live" clId="Web-{3F89132F-A35F-4436-A378-A6661D2CF5B9}" dt="2022-01-15T08:15:17.714" v="922"/>
          <ac:graphicFrameMkLst>
            <pc:docMk/>
            <pc:sldMk cId="3214331825" sldId="281"/>
            <ac:graphicFrameMk id="5" creationId="{C452EACC-A409-4264-BD14-7D5A66DCEA10}"/>
          </ac:graphicFrameMkLst>
        </pc:graphicFrameChg>
      </pc:sldChg>
      <pc:sldChg chg="addSp delSp modSp new mod setBg">
        <pc:chgData name="Жигалов Роман" userId="0d3bd4b38cf0220e" providerId="Windows Live" clId="Web-{3F89132F-A35F-4436-A378-A6661D2CF5B9}" dt="2022-01-15T08:16:24.353" v="934"/>
        <pc:sldMkLst>
          <pc:docMk/>
          <pc:sldMk cId="2292625918" sldId="282"/>
        </pc:sldMkLst>
        <pc:spChg chg="mod ord">
          <ac:chgData name="Жигалов Роман" userId="0d3bd4b38cf0220e" providerId="Windows Live" clId="Web-{3F89132F-A35F-4436-A378-A6661D2CF5B9}" dt="2022-01-15T08:16:24.353" v="934"/>
          <ac:spMkLst>
            <pc:docMk/>
            <pc:sldMk cId="2292625918" sldId="282"/>
            <ac:spMk id="2" creationId="{8E595930-225E-4A67-9F8B-36C84C8D124D}"/>
          </ac:spMkLst>
        </pc:spChg>
        <pc:spChg chg="del">
          <ac:chgData name="Жигалов Роман" userId="0d3bd4b38cf0220e" providerId="Windows Live" clId="Web-{3F89132F-A35F-4436-A378-A6661D2CF5B9}" dt="2022-01-15T08:16:07.713" v="924"/>
          <ac:spMkLst>
            <pc:docMk/>
            <pc:sldMk cId="2292625918" sldId="282"/>
            <ac:spMk id="3" creationId="{4C8FF7D7-3D1C-4BAF-A9AE-023DC0DD1470}"/>
          </ac:spMkLst>
        </pc:spChg>
        <pc:spChg chg="add">
          <ac:chgData name="Жигалов Роман" userId="0d3bd4b38cf0220e" providerId="Windows Live" clId="Web-{3F89132F-A35F-4436-A378-A6661D2CF5B9}" dt="2022-01-15T08:16:24.353" v="934"/>
          <ac:spMkLst>
            <pc:docMk/>
            <pc:sldMk cId="2292625918" sldId="282"/>
            <ac:spMk id="9" creationId="{37C89E4B-3C9F-44B9-8B86-D9E3D112D8EC}"/>
          </ac:spMkLst>
        </pc:spChg>
        <pc:picChg chg="add mod ord">
          <ac:chgData name="Жигалов Роман" userId="0d3bd4b38cf0220e" providerId="Windows Live" clId="Web-{3F89132F-A35F-4436-A378-A6661D2CF5B9}" dt="2022-01-15T08:16:24.353" v="934"/>
          <ac:picMkLst>
            <pc:docMk/>
            <pc:sldMk cId="2292625918" sldId="282"/>
            <ac:picMk id="4" creationId="{E80BA21E-01C7-4DAB-987E-0CBB92D91485}"/>
          </ac:picMkLst>
        </pc:picChg>
        <pc:cxnChg chg="add">
          <ac:chgData name="Жигалов Роман" userId="0d3bd4b38cf0220e" providerId="Windows Live" clId="Web-{3F89132F-A35F-4436-A378-A6661D2CF5B9}" dt="2022-01-15T08:16:24.353" v="934"/>
          <ac:cxnSpMkLst>
            <pc:docMk/>
            <pc:sldMk cId="2292625918" sldId="282"/>
            <ac:cxnSpMk id="11" creationId="{AA2EAA10-076F-46BD-8F0F-B9A2FB77A85C}"/>
          </ac:cxnSpMkLst>
        </pc:cxnChg>
        <pc:cxnChg chg="add">
          <ac:chgData name="Жигалов Роман" userId="0d3bd4b38cf0220e" providerId="Windows Live" clId="Web-{3F89132F-A35F-4436-A378-A6661D2CF5B9}" dt="2022-01-15T08:16:24.353" v="934"/>
          <ac:cxnSpMkLst>
            <pc:docMk/>
            <pc:sldMk cId="2292625918" sldId="282"/>
            <ac:cxnSpMk id="13" creationId="{D891E407-403B-4764-86C9-33A56D3BCAA3}"/>
          </ac:cxnSpMkLst>
        </pc:cxnChg>
      </pc:sldChg>
      <pc:sldChg chg="addSp delSp modSp new mod setBg">
        <pc:chgData name="Жигалов Роман" userId="0d3bd4b38cf0220e" providerId="Windows Live" clId="Web-{3F89132F-A35F-4436-A378-A6661D2CF5B9}" dt="2022-01-15T08:16:51.212" v="950"/>
        <pc:sldMkLst>
          <pc:docMk/>
          <pc:sldMk cId="4158086802" sldId="283"/>
        </pc:sldMkLst>
        <pc:spChg chg="mod ord">
          <ac:chgData name="Жигалов Роман" userId="0d3bd4b38cf0220e" providerId="Windows Live" clId="Web-{3F89132F-A35F-4436-A378-A6661D2CF5B9}" dt="2022-01-15T08:16:51.212" v="950"/>
          <ac:spMkLst>
            <pc:docMk/>
            <pc:sldMk cId="4158086802" sldId="283"/>
            <ac:spMk id="2" creationId="{E0E82898-A5FC-413E-8049-24984B265C3D}"/>
          </ac:spMkLst>
        </pc:spChg>
        <pc:spChg chg="del">
          <ac:chgData name="Жигалов Роман" userId="0d3bd4b38cf0220e" providerId="Windows Live" clId="Web-{3F89132F-A35F-4436-A378-A6661D2CF5B9}" dt="2022-01-15T08:16:39.197" v="936"/>
          <ac:spMkLst>
            <pc:docMk/>
            <pc:sldMk cId="4158086802" sldId="283"/>
            <ac:spMk id="3" creationId="{E7E08E63-D92C-4161-A159-8BAB4260FA70}"/>
          </ac:spMkLst>
        </pc:spChg>
        <pc:spChg chg="add">
          <ac:chgData name="Жигалов Роман" userId="0d3bd4b38cf0220e" providerId="Windows Live" clId="Web-{3F89132F-A35F-4436-A378-A6661D2CF5B9}" dt="2022-01-15T08:16:51.212" v="950"/>
          <ac:spMkLst>
            <pc:docMk/>
            <pc:sldMk cId="4158086802" sldId="283"/>
            <ac:spMk id="9" creationId="{37C89E4B-3C9F-44B9-8B86-D9E3D112D8EC}"/>
          </ac:spMkLst>
        </pc:spChg>
        <pc:picChg chg="add mod ord">
          <ac:chgData name="Жигалов Роман" userId="0d3bd4b38cf0220e" providerId="Windows Live" clId="Web-{3F89132F-A35F-4436-A378-A6661D2CF5B9}" dt="2022-01-15T08:16:51.212" v="950"/>
          <ac:picMkLst>
            <pc:docMk/>
            <pc:sldMk cId="4158086802" sldId="283"/>
            <ac:picMk id="4" creationId="{0CFBD116-5994-49B6-B80F-049F92021B20}"/>
          </ac:picMkLst>
        </pc:picChg>
        <pc:cxnChg chg="add">
          <ac:chgData name="Жигалов Роман" userId="0d3bd4b38cf0220e" providerId="Windows Live" clId="Web-{3F89132F-A35F-4436-A378-A6661D2CF5B9}" dt="2022-01-15T08:16:51.212" v="950"/>
          <ac:cxnSpMkLst>
            <pc:docMk/>
            <pc:sldMk cId="4158086802" sldId="283"/>
            <ac:cxnSpMk id="11" creationId="{AA2EAA10-076F-46BD-8F0F-B9A2FB77A85C}"/>
          </ac:cxnSpMkLst>
        </pc:cxnChg>
        <pc:cxnChg chg="add">
          <ac:chgData name="Жигалов Роман" userId="0d3bd4b38cf0220e" providerId="Windows Live" clId="Web-{3F89132F-A35F-4436-A378-A6661D2CF5B9}" dt="2022-01-15T08:16:51.212" v="950"/>
          <ac:cxnSpMkLst>
            <pc:docMk/>
            <pc:sldMk cId="4158086802" sldId="283"/>
            <ac:cxnSpMk id="13" creationId="{D891E407-403B-4764-86C9-33A56D3BCAA3}"/>
          </ac:cxnSpMkLst>
        </pc:cxnChg>
      </pc:sldChg>
      <pc:sldChg chg="addSp delSp modSp new mod setBg">
        <pc:chgData name="Жигалов Роман" userId="0d3bd4b38cf0220e" providerId="Windows Live" clId="Web-{3F89132F-A35F-4436-A378-A6661D2CF5B9}" dt="2022-01-15T08:17:24.509" v="957"/>
        <pc:sldMkLst>
          <pc:docMk/>
          <pc:sldMk cId="3923863062" sldId="284"/>
        </pc:sldMkLst>
        <pc:spChg chg="mod ord">
          <ac:chgData name="Жигалов Роман" userId="0d3bd4b38cf0220e" providerId="Windows Live" clId="Web-{3F89132F-A35F-4436-A378-A6661D2CF5B9}" dt="2022-01-15T08:17:24.509" v="957"/>
          <ac:spMkLst>
            <pc:docMk/>
            <pc:sldMk cId="3923863062" sldId="284"/>
            <ac:spMk id="2" creationId="{0BA666FB-9EE6-4E1A-A05D-8B9A32A7E8ED}"/>
          </ac:spMkLst>
        </pc:spChg>
        <pc:spChg chg="del">
          <ac:chgData name="Жигалов Роман" userId="0d3bd4b38cf0220e" providerId="Windows Live" clId="Web-{3F89132F-A35F-4436-A378-A6661D2CF5B9}" dt="2022-01-15T08:17:15.853" v="952"/>
          <ac:spMkLst>
            <pc:docMk/>
            <pc:sldMk cId="3923863062" sldId="284"/>
            <ac:spMk id="3" creationId="{DA7041F5-EE0C-48A5-B09E-55998A2BF60D}"/>
          </ac:spMkLst>
        </pc:spChg>
        <pc:spChg chg="add">
          <ac:chgData name="Жигалов Роман" userId="0d3bd4b38cf0220e" providerId="Windows Live" clId="Web-{3F89132F-A35F-4436-A378-A6661D2CF5B9}" dt="2022-01-15T08:17:24.509" v="957"/>
          <ac:spMkLst>
            <pc:docMk/>
            <pc:sldMk cId="3923863062" sldId="284"/>
            <ac:spMk id="9" creationId="{37C89E4B-3C9F-44B9-8B86-D9E3D112D8EC}"/>
          </ac:spMkLst>
        </pc:spChg>
        <pc:picChg chg="add mod ord">
          <ac:chgData name="Жигалов Роман" userId="0d3bd4b38cf0220e" providerId="Windows Live" clId="Web-{3F89132F-A35F-4436-A378-A6661D2CF5B9}" dt="2022-01-15T08:17:24.509" v="957"/>
          <ac:picMkLst>
            <pc:docMk/>
            <pc:sldMk cId="3923863062" sldId="284"/>
            <ac:picMk id="4" creationId="{2BA56493-A78B-4EAD-8554-477A63C9F138}"/>
          </ac:picMkLst>
        </pc:picChg>
        <pc:cxnChg chg="add">
          <ac:chgData name="Жигалов Роман" userId="0d3bd4b38cf0220e" providerId="Windows Live" clId="Web-{3F89132F-A35F-4436-A378-A6661D2CF5B9}" dt="2022-01-15T08:17:24.509" v="957"/>
          <ac:cxnSpMkLst>
            <pc:docMk/>
            <pc:sldMk cId="3923863062" sldId="284"/>
            <ac:cxnSpMk id="11" creationId="{AA2EAA10-076F-46BD-8F0F-B9A2FB77A85C}"/>
          </ac:cxnSpMkLst>
        </pc:cxnChg>
        <pc:cxnChg chg="add">
          <ac:chgData name="Жигалов Роман" userId="0d3bd4b38cf0220e" providerId="Windows Live" clId="Web-{3F89132F-A35F-4436-A378-A6661D2CF5B9}" dt="2022-01-15T08:17:24.509" v="957"/>
          <ac:cxnSpMkLst>
            <pc:docMk/>
            <pc:sldMk cId="3923863062" sldId="284"/>
            <ac:cxnSpMk id="13" creationId="{D891E407-403B-4764-86C9-33A56D3BCAA3}"/>
          </ac:cxnSpMkLst>
        </pc:cxnChg>
      </pc:sldChg>
      <pc:sldChg chg="modSp new">
        <pc:chgData name="Жигалов Роман" userId="0d3bd4b38cf0220e" providerId="Windows Live" clId="Web-{3F89132F-A35F-4436-A378-A6661D2CF5B9}" dt="2022-01-15T08:18:02.243" v="967" actId="20577"/>
        <pc:sldMkLst>
          <pc:docMk/>
          <pc:sldMk cId="4087810910" sldId="285"/>
        </pc:sldMkLst>
        <pc:spChg chg="mod">
          <ac:chgData name="Жигалов Роман" userId="0d3bd4b38cf0220e" providerId="Windows Live" clId="Web-{3F89132F-A35F-4436-A378-A6661D2CF5B9}" dt="2022-01-15T08:18:02.243" v="967" actId="20577"/>
          <ac:spMkLst>
            <pc:docMk/>
            <pc:sldMk cId="4087810910" sldId="285"/>
            <ac:spMk id="2" creationId="{DE000998-62D2-4394-9C4B-0516B7D8E56B}"/>
          </ac:spMkLst>
        </pc:spChg>
      </pc:sldChg>
      <pc:sldChg chg="modSp new">
        <pc:chgData name="Жигалов Роман" userId="0d3bd4b38cf0220e" providerId="Windows Live" clId="Web-{3F89132F-A35F-4436-A378-A6661D2CF5B9}" dt="2022-01-15T08:18:08.571" v="974" actId="20577"/>
        <pc:sldMkLst>
          <pc:docMk/>
          <pc:sldMk cId="3716601354" sldId="286"/>
        </pc:sldMkLst>
        <pc:spChg chg="mod">
          <ac:chgData name="Жигалов Роман" userId="0d3bd4b38cf0220e" providerId="Windows Live" clId="Web-{3F89132F-A35F-4436-A378-A6661D2CF5B9}" dt="2022-01-15T08:18:08.571" v="974" actId="20577"/>
          <ac:spMkLst>
            <pc:docMk/>
            <pc:sldMk cId="3716601354" sldId="286"/>
            <ac:spMk id="2" creationId="{D0041976-7569-4814-93D6-9DB6141D7BEB}"/>
          </ac:spMkLst>
        </pc:spChg>
      </pc:sldChg>
    </pc:docChg>
  </pc:docChgLst>
  <pc:docChgLst>
    <pc:chgData clId="Web-{3F89132F-A35F-4436-A378-A6661D2CF5B9}"/>
    <pc:docChg chg="modSld">
      <pc:chgData name="" userId="" providerId="" clId="Web-{3F89132F-A35F-4436-A378-A6661D2CF5B9}" dt="2022-01-15T07:26:32.843" v="0" actId="20577"/>
      <pc:docMkLst>
        <pc:docMk/>
      </pc:docMkLst>
      <pc:sldChg chg="modSp">
        <pc:chgData name="" userId="" providerId="" clId="Web-{3F89132F-A35F-4436-A378-A6661D2CF5B9}" dt="2022-01-15T07:26:32.843" v="0" actId="20577"/>
        <pc:sldMkLst>
          <pc:docMk/>
          <pc:sldMk cId="1351651579" sldId="256"/>
        </pc:sldMkLst>
        <pc:spChg chg="mod">
          <ac:chgData name="" userId="" providerId="" clId="Web-{3F89132F-A35F-4436-A378-A6661D2CF5B9}" dt="2022-01-15T07:26:32.843" v="0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  <pc:docChgLst>
    <pc:chgData clId="Web-{37175656-615B-4A07-BBF6-A11AC5F238F6}"/>
    <pc:docChg chg="modSld">
      <pc:chgData name="" userId="" providerId="" clId="Web-{37175656-615B-4A07-BBF6-A11AC5F238F6}" dt="2022-01-15T07:26:04.256" v="0" actId="20577"/>
      <pc:docMkLst>
        <pc:docMk/>
      </pc:docMkLst>
      <pc:sldChg chg="modSp">
        <pc:chgData name="" userId="" providerId="" clId="Web-{37175656-615B-4A07-BBF6-A11AC5F238F6}" dt="2022-01-15T07:26:04.256" v="0" actId="20577"/>
        <pc:sldMkLst>
          <pc:docMk/>
          <pc:sldMk cId="1351651579" sldId="256"/>
        </pc:sldMkLst>
        <pc:spChg chg="mod">
          <ac:chgData name="" userId="" providerId="" clId="Web-{37175656-615B-4A07-BBF6-A11AC5F238F6}" dt="2022-01-15T07:26:04.256" v="0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1B7001-1F8B-458D-B6C5-2C10096733D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96CB513-87E8-476E-BA7C-790C8C6B23B0}">
      <dgm:prSet/>
      <dgm:spPr/>
      <dgm:t>
        <a:bodyPr/>
        <a:lstStyle/>
        <a:p>
          <a:r>
            <a:rPr lang="ru-RU" dirty="0"/>
            <a:t>Появление крестоносцев</a:t>
          </a:r>
          <a:endParaRPr lang="en-US" dirty="0"/>
        </a:p>
      </dgm:t>
    </dgm:pt>
    <dgm:pt modelId="{3C84F16C-1CF2-4EC4-9CD4-C9FD45D9AADB}" type="parTrans" cxnId="{B1B0D1D2-C749-431C-8E62-2A9E5CCCF354}">
      <dgm:prSet/>
      <dgm:spPr/>
      <dgm:t>
        <a:bodyPr/>
        <a:lstStyle/>
        <a:p>
          <a:endParaRPr lang="en-US"/>
        </a:p>
      </dgm:t>
    </dgm:pt>
    <dgm:pt modelId="{AE43C132-226A-473C-9CFD-08C459793D31}" type="sibTrans" cxnId="{B1B0D1D2-C749-431C-8E62-2A9E5CCCF354}">
      <dgm:prSet/>
      <dgm:spPr/>
      <dgm:t>
        <a:bodyPr/>
        <a:lstStyle/>
        <a:p>
          <a:endParaRPr lang="en-US"/>
        </a:p>
      </dgm:t>
    </dgm:pt>
    <dgm:pt modelId="{303F3B7F-A321-4E34-BAF3-5233BBA77710}">
      <dgm:prSet/>
      <dgm:spPr/>
      <dgm:t>
        <a:bodyPr/>
        <a:lstStyle/>
        <a:p>
          <a:r>
            <a:rPr lang="ru-RU" dirty="0"/>
            <a:t>Противостояние с крестоносцами</a:t>
          </a:r>
          <a:endParaRPr lang="en-US" dirty="0"/>
        </a:p>
      </dgm:t>
    </dgm:pt>
    <dgm:pt modelId="{66BFD389-3812-4E81-A412-60908CFF1B53}" type="parTrans" cxnId="{ADFF5FA7-0B13-4CF7-89A2-F0FF7CECCEEA}">
      <dgm:prSet/>
      <dgm:spPr/>
      <dgm:t>
        <a:bodyPr/>
        <a:lstStyle/>
        <a:p>
          <a:endParaRPr lang="en-US"/>
        </a:p>
      </dgm:t>
    </dgm:pt>
    <dgm:pt modelId="{448543D6-2299-40B2-B5B8-3C8E918CFC8D}" type="sibTrans" cxnId="{ADFF5FA7-0B13-4CF7-89A2-F0FF7CECCEEA}">
      <dgm:prSet/>
      <dgm:spPr/>
      <dgm:t>
        <a:bodyPr/>
        <a:lstStyle/>
        <a:p>
          <a:endParaRPr lang="en-US"/>
        </a:p>
      </dgm:t>
    </dgm:pt>
    <dgm:pt modelId="{8397D2E3-167D-4A8A-A331-966C95EC8F44}">
      <dgm:prSet/>
      <dgm:spPr/>
      <dgm:t>
        <a:bodyPr/>
        <a:lstStyle/>
        <a:p>
          <a:r>
            <a:rPr lang="ru-RU" dirty="0"/>
            <a:t>Монгольское нашествие</a:t>
          </a:r>
          <a:endParaRPr lang="en-US" dirty="0"/>
        </a:p>
      </dgm:t>
    </dgm:pt>
    <dgm:pt modelId="{D13C9A68-E02C-4D89-A23D-0253E1C086F2}" type="parTrans" cxnId="{359ABADA-DA07-4C98-9C16-3581E72D3429}">
      <dgm:prSet/>
      <dgm:spPr/>
      <dgm:t>
        <a:bodyPr/>
        <a:lstStyle/>
        <a:p>
          <a:endParaRPr lang="en-US"/>
        </a:p>
      </dgm:t>
    </dgm:pt>
    <dgm:pt modelId="{B2145E78-8E58-4339-9C66-E9F66EDBD145}" type="sibTrans" cxnId="{359ABADA-DA07-4C98-9C16-3581E72D3429}">
      <dgm:prSet/>
      <dgm:spPr/>
      <dgm:t>
        <a:bodyPr/>
        <a:lstStyle/>
        <a:p>
          <a:endParaRPr lang="en-US"/>
        </a:p>
      </dgm:t>
    </dgm:pt>
    <dgm:pt modelId="{9EE7498D-1A7C-429B-8287-F15021BD6356}" type="pres">
      <dgm:prSet presAssocID="{931B7001-1F8B-458D-B6C5-2C10096733D1}" presName="linear" presStyleCnt="0">
        <dgm:presLayoutVars>
          <dgm:animLvl val="lvl"/>
          <dgm:resizeHandles val="exact"/>
        </dgm:presLayoutVars>
      </dgm:prSet>
      <dgm:spPr/>
    </dgm:pt>
    <dgm:pt modelId="{7E6E481E-99BC-4D3D-AB14-43007391999B}" type="pres">
      <dgm:prSet presAssocID="{C96CB513-87E8-476E-BA7C-790C8C6B23B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C6FBD31-4B19-40F8-AF88-4E85CD2F0BBD}" type="pres">
      <dgm:prSet presAssocID="{AE43C132-226A-473C-9CFD-08C459793D31}" presName="spacer" presStyleCnt="0"/>
      <dgm:spPr/>
    </dgm:pt>
    <dgm:pt modelId="{568E3A98-2E78-4FCA-BF8F-C77C0C7C653E}" type="pres">
      <dgm:prSet presAssocID="{303F3B7F-A321-4E34-BAF3-5233BBA7771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1BB5AC2-A681-48B6-B50C-69B5EAD74DA4}" type="pres">
      <dgm:prSet presAssocID="{448543D6-2299-40B2-B5B8-3C8E918CFC8D}" presName="spacer" presStyleCnt="0"/>
      <dgm:spPr/>
    </dgm:pt>
    <dgm:pt modelId="{5E9B41FA-2ED0-4C34-AB6A-9EB33125C7D5}" type="pres">
      <dgm:prSet presAssocID="{8397D2E3-167D-4A8A-A331-966C95EC8F4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F869178-99C5-4E4A-B7C3-B43335042703}" type="presOf" srcId="{303F3B7F-A321-4E34-BAF3-5233BBA77710}" destId="{568E3A98-2E78-4FCA-BF8F-C77C0C7C653E}" srcOrd="0" destOrd="0" presId="urn:microsoft.com/office/officeart/2005/8/layout/vList2"/>
    <dgm:cxn modelId="{ADFF5FA7-0B13-4CF7-89A2-F0FF7CECCEEA}" srcId="{931B7001-1F8B-458D-B6C5-2C10096733D1}" destId="{303F3B7F-A321-4E34-BAF3-5233BBA77710}" srcOrd="1" destOrd="0" parTransId="{66BFD389-3812-4E81-A412-60908CFF1B53}" sibTransId="{448543D6-2299-40B2-B5B8-3C8E918CFC8D}"/>
    <dgm:cxn modelId="{B1B0D1D2-C749-431C-8E62-2A9E5CCCF354}" srcId="{931B7001-1F8B-458D-B6C5-2C10096733D1}" destId="{C96CB513-87E8-476E-BA7C-790C8C6B23B0}" srcOrd="0" destOrd="0" parTransId="{3C84F16C-1CF2-4EC4-9CD4-C9FD45D9AADB}" sibTransId="{AE43C132-226A-473C-9CFD-08C459793D31}"/>
    <dgm:cxn modelId="{5224B4D3-1044-4E6D-B433-6AC00DF7AAA0}" type="presOf" srcId="{931B7001-1F8B-458D-B6C5-2C10096733D1}" destId="{9EE7498D-1A7C-429B-8287-F15021BD6356}" srcOrd="0" destOrd="0" presId="urn:microsoft.com/office/officeart/2005/8/layout/vList2"/>
    <dgm:cxn modelId="{359ABADA-DA07-4C98-9C16-3581E72D3429}" srcId="{931B7001-1F8B-458D-B6C5-2C10096733D1}" destId="{8397D2E3-167D-4A8A-A331-966C95EC8F44}" srcOrd="2" destOrd="0" parTransId="{D13C9A68-E02C-4D89-A23D-0253E1C086F2}" sibTransId="{B2145E78-8E58-4339-9C66-E9F66EDBD145}"/>
    <dgm:cxn modelId="{8814F1E5-2C79-4670-A6D9-ADD798D51BC2}" type="presOf" srcId="{8397D2E3-167D-4A8A-A331-966C95EC8F44}" destId="{5E9B41FA-2ED0-4C34-AB6A-9EB33125C7D5}" srcOrd="0" destOrd="0" presId="urn:microsoft.com/office/officeart/2005/8/layout/vList2"/>
    <dgm:cxn modelId="{F468AAE8-EA2E-4C1D-9BF0-18E83D0A3876}" type="presOf" srcId="{C96CB513-87E8-476E-BA7C-790C8C6B23B0}" destId="{7E6E481E-99BC-4D3D-AB14-43007391999B}" srcOrd="0" destOrd="0" presId="urn:microsoft.com/office/officeart/2005/8/layout/vList2"/>
    <dgm:cxn modelId="{E2B4CE1A-9241-4A29-89C8-38C86623C1C5}" type="presParOf" srcId="{9EE7498D-1A7C-429B-8287-F15021BD6356}" destId="{7E6E481E-99BC-4D3D-AB14-43007391999B}" srcOrd="0" destOrd="0" presId="urn:microsoft.com/office/officeart/2005/8/layout/vList2"/>
    <dgm:cxn modelId="{357778BD-AE56-4747-85E2-D84F8B51571F}" type="presParOf" srcId="{9EE7498D-1A7C-429B-8287-F15021BD6356}" destId="{DC6FBD31-4B19-40F8-AF88-4E85CD2F0BBD}" srcOrd="1" destOrd="0" presId="urn:microsoft.com/office/officeart/2005/8/layout/vList2"/>
    <dgm:cxn modelId="{07B61796-D4A4-44BE-B0BE-E1E33AB5DDDA}" type="presParOf" srcId="{9EE7498D-1A7C-429B-8287-F15021BD6356}" destId="{568E3A98-2E78-4FCA-BF8F-C77C0C7C653E}" srcOrd="2" destOrd="0" presId="urn:microsoft.com/office/officeart/2005/8/layout/vList2"/>
    <dgm:cxn modelId="{F2DC17EF-E8C0-4D19-AE12-953657C23DAE}" type="presParOf" srcId="{9EE7498D-1A7C-429B-8287-F15021BD6356}" destId="{81BB5AC2-A681-48B6-B50C-69B5EAD74DA4}" srcOrd="3" destOrd="0" presId="urn:microsoft.com/office/officeart/2005/8/layout/vList2"/>
    <dgm:cxn modelId="{FD7BB225-BD01-458A-ADD0-41DB1A89CDDF}" type="presParOf" srcId="{9EE7498D-1A7C-429B-8287-F15021BD6356}" destId="{5E9B41FA-2ED0-4C34-AB6A-9EB33125C7D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E975B5-FD47-402C-ADDC-98470634CFD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8949664-E292-4E72-BF78-4CA7BC37230E}">
      <dgm:prSet/>
      <dgm:spPr/>
      <dgm:t>
        <a:bodyPr/>
        <a:lstStyle/>
        <a:p>
          <a:r>
            <a:rPr lang="ru-RU" dirty="0"/>
            <a:t>Потеря значительной части территорий</a:t>
          </a:r>
          <a:endParaRPr lang="en-US" dirty="0"/>
        </a:p>
      </dgm:t>
    </dgm:pt>
    <dgm:pt modelId="{300FBBE6-F882-4534-A966-6F558A1DC078}" type="parTrans" cxnId="{9EB8CDE5-292F-4598-BA60-D8D44BF63F3C}">
      <dgm:prSet/>
      <dgm:spPr/>
      <dgm:t>
        <a:bodyPr/>
        <a:lstStyle/>
        <a:p>
          <a:endParaRPr lang="en-US"/>
        </a:p>
      </dgm:t>
    </dgm:pt>
    <dgm:pt modelId="{1C871588-CFC4-4FF9-80EA-C0E2687FCFB2}" type="sibTrans" cxnId="{9EB8CDE5-292F-4598-BA60-D8D44BF63F3C}">
      <dgm:prSet/>
      <dgm:spPr/>
      <dgm:t>
        <a:bodyPr/>
        <a:lstStyle/>
        <a:p>
          <a:endParaRPr lang="en-US"/>
        </a:p>
      </dgm:t>
    </dgm:pt>
    <dgm:pt modelId="{974B48C6-99C1-4E9F-887D-CAF4D24052E8}">
      <dgm:prSet/>
      <dgm:spPr/>
      <dgm:t>
        <a:bodyPr/>
        <a:lstStyle/>
        <a:p>
          <a:r>
            <a:rPr lang="ru-RU" dirty="0"/>
            <a:t>Большое количество сожжённых деревень и сёл</a:t>
          </a:r>
          <a:endParaRPr lang="en-US" dirty="0"/>
        </a:p>
      </dgm:t>
    </dgm:pt>
    <dgm:pt modelId="{15AB2088-3B50-4A09-8BCF-56EC551B57DD}" type="parTrans" cxnId="{745218F8-9BA1-4D38-9EB0-14E7F7AB94FB}">
      <dgm:prSet/>
      <dgm:spPr/>
      <dgm:t>
        <a:bodyPr/>
        <a:lstStyle/>
        <a:p>
          <a:endParaRPr lang="en-US"/>
        </a:p>
      </dgm:t>
    </dgm:pt>
    <dgm:pt modelId="{798D7CF3-5BED-447A-B683-68D48BCAECC5}" type="sibTrans" cxnId="{745218F8-9BA1-4D38-9EB0-14E7F7AB94FB}">
      <dgm:prSet/>
      <dgm:spPr/>
      <dgm:t>
        <a:bodyPr/>
        <a:lstStyle/>
        <a:p>
          <a:endParaRPr lang="en-US"/>
        </a:p>
      </dgm:t>
    </dgm:pt>
    <dgm:pt modelId="{27B678D1-3662-4500-A843-990F5A6F2AE7}">
      <dgm:prSet/>
      <dgm:spPr/>
      <dgm:t>
        <a:bodyPr/>
        <a:lstStyle/>
        <a:p>
          <a:r>
            <a:rPr lang="ru-RU" dirty="0"/>
            <a:t>Княжества поняли, что необходимо </a:t>
          </a:r>
          <a:r>
            <a:rPr lang="ru-RU" dirty="0">
              <a:latin typeface="Calibri Light" panose="020F0302020204030204"/>
            </a:rPr>
            <a:t>объединяться</a:t>
          </a:r>
          <a:r>
            <a:rPr lang="ru-RU" dirty="0"/>
            <a:t> </a:t>
          </a:r>
          <a:endParaRPr lang="en-US" dirty="0"/>
        </a:p>
      </dgm:t>
    </dgm:pt>
    <dgm:pt modelId="{F049CEC2-FC8E-484D-BDA1-5C961710747D}" type="parTrans" cxnId="{CC2B5B67-F71B-4701-9B98-05A26D088AE2}">
      <dgm:prSet/>
      <dgm:spPr/>
      <dgm:t>
        <a:bodyPr/>
        <a:lstStyle/>
        <a:p>
          <a:endParaRPr lang="en-US"/>
        </a:p>
      </dgm:t>
    </dgm:pt>
    <dgm:pt modelId="{CACC1A92-DBFB-43A8-84EB-A5C6B0142036}" type="sibTrans" cxnId="{CC2B5B67-F71B-4701-9B98-05A26D088AE2}">
      <dgm:prSet/>
      <dgm:spPr/>
      <dgm:t>
        <a:bodyPr/>
        <a:lstStyle/>
        <a:p>
          <a:endParaRPr lang="en-US"/>
        </a:p>
      </dgm:t>
    </dgm:pt>
    <dgm:pt modelId="{9BB889F2-D85D-4024-B439-085832930DA3}" type="pres">
      <dgm:prSet presAssocID="{57E975B5-FD47-402C-ADDC-98470634CFD9}" presName="root" presStyleCnt="0">
        <dgm:presLayoutVars>
          <dgm:dir/>
          <dgm:resizeHandles val="exact"/>
        </dgm:presLayoutVars>
      </dgm:prSet>
      <dgm:spPr/>
    </dgm:pt>
    <dgm:pt modelId="{274D2867-89D2-42F7-9E77-0B4224BC6C8E}" type="pres">
      <dgm:prSet presAssocID="{E8949664-E292-4E72-BF78-4CA7BC37230E}" presName="compNode" presStyleCnt="0"/>
      <dgm:spPr/>
    </dgm:pt>
    <dgm:pt modelId="{56A57BDC-8B22-42E5-BAEF-4A7523F409CF}" type="pres">
      <dgm:prSet presAssocID="{E8949664-E292-4E72-BF78-4CA7BC37230E}" presName="bgRect" presStyleLbl="bgShp" presStyleIdx="0" presStyleCnt="3"/>
      <dgm:spPr/>
    </dgm:pt>
    <dgm:pt modelId="{8EE5657F-2226-411D-AA2E-23715F501662}" type="pres">
      <dgm:prSet presAssocID="{E8949664-E292-4E72-BF78-4CA7BC37230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Europe-Africa"/>
        </a:ext>
      </dgm:extLst>
    </dgm:pt>
    <dgm:pt modelId="{F1212FF7-A83B-440B-8D44-4D7F9621C0AE}" type="pres">
      <dgm:prSet presAssocID="{E8949664-E292-4E72-BF78-4CA7BC37230E}" presName="spaceRect" presStyleCnt="0"/>
      <dgm:spPr/>
    </dgm:pt>
    <dgm:pt modelId="{A489BFAD-1F3C-4040-9641-7AA3045013CE}" type="pres">
      <dgm:prSet presAssocID="{E8949664-E292-4E72-BF78-4CA7BC37230E}" presName="parTx" presStyleLbl="revTx" presStyleIdx="0" presStyleCnt="3">
        <dgm:presLayoutVars>
          <dgm:chMax val="0"/>
          <dgm:chPref val="0"/>
        </dgm:presLayoutVars>
      </dgm:prSet>
      <dgm:spPr/>
    </dgm:pt>
    <dgm:pt modelId="{72140948-4EE9-4E8C-92DE-4C08648B5EE7}" type="pres">
      <dgm:prSet presAssocID="{1C871588-CFC4-4FF9-80EA-C0E2687FCFB2}" presName="sibTrans" presStyleCnt="0"/>
      <dgm:spPr/>
    </dgm:pt>
    <dgm:pt modelId="{E7117B7D-119F-4A8B-A2A0-F46698FEA8AB}" type="pres">
      <dgm:prSet presAssocID="{974B48C6-99C1-4E9F-887D-CAF4D24052E8}" presName="compNode" presStyleCnt="0"/>
      <dgm:spPr/>
    </dgm:pt>
    <dgm:pt modelId="{9699D5D7-9B00-4C04-9EE0-563FE934A2A2}" type="pres">
      <dgm:prSet presAssocID="{974B48C6-99C1-4E9F-887D-CAF4D24052E8}" presName="bgRect" presStyleLbl="bgShp" presStyleIdx="1" presStyleCnt="3"/>
      <dgm:spPr/>
    </dgm:pt>
    <dgm:pt modelId="{EA816B4A-3B46-4B54-A653-48E16506810D}" type="pres">
      <dgm:prSet presAssocID="{974B48C6-99C1-4E9F-887D-CAF4D24052E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Маркер"/>
        </a:ext>
      </dgm:extLst>
    </dgm:pt>
    <dgm:pt modelId="{DAE430E2-A940-4B42-8E48-05310B82A798}" type="pres">
      <dgm:prSet presAssocID="{974B48C6-99C1-4E9F-887D-CAF4D24052E8}" presName="spaceRect" presStyleCnt="0"/>
      <dgm:spPr/>
    </dgm:pt>
    <dgm:pt modelId="{554B511A-B602-411D-8038-EF6F034E62EA}" type="pres">
      <dgm:prSet presAssocID="{974B48C6-99C1-4E9F-887D-CAF4D24052E8}" presName="parTx" presStyleLbl="revTx" presStyleIdx="1" presStyleCnt="3">
        <dgm:presLayoutVars>
          <dgm:chMax val="0"/>
          <dgm:chPref val="0"/>
        </dgm:presLayoutVars>
      </dgm:prSet>
      <dgm:spPr/>
    </dgm:pt>
    <dgm:pt modelId="{690F4FFC-4616-4F95-BCD2-110466DCDD60}" type="pres">
      <dgm:prSet presAssocID="{798D7CF3-5BED-447A-B683-68D48BCAECC5}" presName="sibTrans" presStyleCnt="0"/>
      <dgm:spPr/>
    </dgm:pt>
    <dgm:pt modelId="{233DC5C7-373A-4927-AE2F-8C48C5CAE7FF}" type="pres">
      <dgm:prSet presAssocID="{27B678D1-3662-4500-A843-990F5A6F2AE7}" presName="compNode" presStyleCnt="0"/>
      <dgm:spPr/>
    </dgm:pt>
    <dgm:pt modelId="{06956E56-9DA1-404D-8273-4E21256540E6}" type="pres">
      <dgm:prSet presAssocID="{27B678D1-3662-4500-A843-990F5A6F2AE7}" presName="bgRect" presStyleLbl="bgShp" presStyleIdx="2" presStyleCnt="3"/>
      <dgm:spPr/>
    </dgm:pt>
    <dgm:pt modelId="{598A2D74-C9EB-4D5D-9325-C76F2DE0A15B}" type="pres">
      <dgm:prSet presAssocID="{27B678D1-3662-4500-A843-990F5A6F2AE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C34CCBE-B203-49DC-808D-3088A6C201F3}" type="pres">
      <dgm:prSet presAssocID="{27B678D1-3662-4500-A843-990F5A6F2AE7}" presName="spaceRect" presStyleCnt="0"/>
      <dgm:spPr/>
    </dgm:pt>
    <dgm:pt modelId="{4DDB5A22-3998-43F4-813D-55BBD067EB1F}" type="pres">
      <dgm:prSet presAssocID="{27B678D1-3662-4500-A843-990F5A6F2AE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49BFD24-22D0-418F-90FA-88226119C87D}" type="presOf" srcId="{974B48C6-99C1-4E9F-887D-CAF4D24052E8}" destId="{554B511A-B602-411D-8038-EF6F034E62EA}" srcOrd="0" destOrd="0" presId="urn:microsoft.com/office/officeart/2018/2/layout/IconVerticalSolidList"/>
    <dgm:cxn modelId="{CC2B5B67-F71B-4701-9B98-05A26D088AE2}" srcId="{57E975B5-FD47-402C-ADDC-98470634CFD9}" destId="{27B678D1-3662-4500-A843-990F5A6F2AE7}" srcOrd="2" destOrd="0" parTransId="{F049CEC2-FC8E-484D-BDA1-5C961710747D}" sibTransId="{CACC1A92-DBFB-43A8-84EB-A5C6B0142036}"/>
    <dgm:cxn modelId="{13DA096F-41CC-4891-89AD-183D7EF88348}" type="presOf" srcId="{57E975B5-FD47-402C-ADDC-98470634CFD9}" destId="{9BB889F2-D85D-4024-B439-085832930DA3}" srcOrd="0" destOrd="0" presId="urn:microsoft.com/office/officeart/2018/2/layout/IconVerticalSolidList"/>
    <dgm:cxn modelId="{B1DC4374-591D-4096-BF26-4161473E1049}" type="presOf" srcId="{27B678D1-3662-4500-A843-990F5A6F2AE7}" destId="{4DDB5A22-3998-43F4-813D-55BBD067EB1F}" srcOrd="0" destOrd="0" presId="urn:microsoft.com/office/officeart/2018/2/layout/IconVerticalSolidList"/>
    <dgm:cxn modelId="{07D6B6DF-D870-44EF-8AF6-99F262FE38CE}" type="presOf" srcId="{E8949664-E292-4E72-BF78-4CA7BC37230E}" destId="{A489BFAD-1F3C-4040-9641-7AA3045013CE}" srcOrd="0" destOrd="0" presId="urn:microsoft.com/office/officeart/2018/2/layout/IconVerticalSolidList"/>
    <dgm:cxn modelId="{9EB8CDE5-292F-4598-BA60-D8D44BF63F3C}" srcId="{57E975B5-FD47-402C-ADDC-98470634CFD9}" destId="{E8949664-E292-4E72-BF78-4CA7BC37230E}" srcOrd="0" destOrd="0" parTransId="{300FBBE6-F882-4534-A966-6F558A1DC078}" sibTransId="{1C871588-CFC4-4FF9-80EA-C0E2687FCFB2}"/>
    <dgm:cxn modelId="{745218F8-9BA1-4D38-9EB0-14E7F7AB94FB}" srcId="{57E975B5-FD47-402C-ADDC-98470634CFD9}" destId="{974B48C6-99C1-4E9F-887D-CAF4D24052E8}" srcOrd="1" destOrd="0" parTransId="{15AB2088-3B50-4A09-8BCF-56EC551B57DD}" sibTransId="{798D7CF3-5BED-447A-B683-68D48BCAECC5}"/>
    <dgm:cxn modelId="{F8922B04-D069-4A8B-9919-C45C446A8460}" type="presParOf" srcId="{9BB889F2-D85D-4024-B439-085832930DA3}" destId="{274D2867-89D2-42F7-9E77-0B4224BC6C8E}" srcOrd="0" destOrd="0" presId="urn:microsoft.com/office/officeart/2018/2/layout/IconVerticalSolidList"/>
    <dgm:cxn modelId="{FA2A5237-48DA-40D8-90FA-AB252148CCDC}" type="presParOf" srcId="{274D2867-89D2-42F7-9E77-0B4224BC6C8E}" destId="{56A57BDC-8B22-42E5-BAEF-4A7523F409CF}" srcOrd="0" destOrd="0" presId="urn:microsoft.com/office/officeart/2018/2/layout/IconVerticalSolidList"/>
    <dgm:cxn modelId="{EDA1EAA8-A967-4DE5-B3E6-ACCB1F10946F}" type="presParOf" srcId="{274D2867-89D2-42F7-9E77-0B4224BC6C8E}" destId="{8EE5657F-2226-411D-AA2E-23715F501662}" srcOrd="1" destOrd="0" presId="urn:microsoft.com/office/officeart/2018/2/layout/IconVerticalSolidList"/>
    <dgm:cxn modelId="{7126C0A6-71A0-41C8-B3B3-2D204EA47DDF}" type="presParOf" srcId="{274D2867-89D2-42F7-9E77-0B4224BC6C8E}" destId="{F1212FF7-A83B-440B-8D44-4D7F9621C0AE}" srcOrd="2" destOrd="0" presId="urn:microsoft.com/office/officeart/2018/2/layout/IconVerticalSolidList"/>
    <dgm:cxn modelId="{BE670FD6-F854-48D0-84FD-481EE07EA688}" type="presParOf" srcId="{274D2867-89D2-42F7-9E77-0B4224BC6C8E}" destId="{A489BFAD-1F3C-4040-9641-7AA3045013CE}" srcOrd="3" destOrd="0" presId="urn:microsoft.com/office/officeart/2018/2/layout/IconVerticalSolidList"/>
    <dgm:cxn modelId="{00756C48-4D89-4325-A0A4-B78E9233D244}" type="presParOf" srcId="{9BB889F2-D85D-4024-B439-085832930DA3}" destId="{72140948-4EE9-4E8C-92DE-4C08648B5EE7}" srcOrd="1" destOrd="0" presId="urn:microsoft.com/office/officeart/2018/2/layout/IconVerticalSolidList"/>
    <dgm:cxn modelId="{55E0C9F6-DFD8-43AA-8627-326E5C4B77F3}" type="presParOf" srcId="{9BB889F2-D85D-4024-B439-085832930DA3}" destId="{E7117B7D-119F-4A8B-A2A0-F46698FEA8AB}" srcOrd="2" destOrd="0" presId="urn:microsoft.com/office/officeart/2018/2/layout/IconVerticalSolidList"/>
    <dgm:cxn modelId="{CF17E400-FC30-4831-9258-05A8BCC5CC97}" type="presParOf" srcId="{E7117B7D-119F-4A8B-A2A0-F46698FEA8AB}" destId="{9699D5D7-9B00-4C04-9EE0-563FE934A2A2}" srcOrd="0" destOrd="0" presId="urn:microsoft.com/office/officeart/2018/2/layout/IconVerticalSolidList"/>
    <dgm:cxn modelId="{916E60A1-5C51-44E2-9E13-0B0F45F48FA0}" type="presParOf" srcId="{E7117B7D-119F-4A8B-A2A0-F46698FEA8AB}" destId="{EA816B4A-3B46-4B54-A653-48E16506810D}" srcOrd="1" destOrd="0" presId="urn:microsoft.com/office/officeart/2018/2/layout/IconVerticalSolidList"/>
    <dgm:cxn modelId="{05FDFAE9-027C-4CC6-A336-5EC4FE4C0019}" type="presParOf" srcId="{E7117B7D-119F-4A8B-A2A0-F46698FEA8AB}" destId="{DAE430E2-A940-4B42-8E48-05310B82A798}" srcOrd="2" destOrd="0" presId="urn:microsoft.com/office/officeart/2018/2/layout/IconVerticalSolidList"/>
    <dgm:cxn modelId="{E9FBF7E7-EEE2-4D52-91D2-092C707BEE2A}" type="presParOf" srcId="{E7117B7D-119F-4A8B-A2A0-F46698FEA8AB}" destId="{554B511A-B602-411D-8038-EF6F034E62EA}" srcOrd="3" destOrd="0" presId="urn:microsoft.com/office/officeart/2018/2/layout/IconVerticalSolidList"/>
    <dgm:cxn modelId="{9C8217C3-C1BC-4307-A806-CDD5301D0605}" type="presParOf" srcId="{9BB889F2-D85D-4024-B439-085832930DA3}" destId="{690F4FFC-4616-4F95-BCD2-110466DCDD60}" srcOrd="3" destOrd="0" presId="urn:microsoft.com/office/officeart/2018/2/layout/IconVerticalSolidList"/>
    <dgm:cxn modelId="{0257C672-2C37-40C2-828B-42B16C74F09C}" type="presParOf" srcId="{9BB889F2-D85D-4024-B439-085832930DA3}" destId="{233DC5C7-373A-4927-AE2F-8C48C5CAE7FF}" srcOrd="4" destOrd="0" presId="urn:microsoft.com/office/officeart/2018/2/layout/IconVerticalSolidList"/>
    <dgm:cxn modelId="{7DA7685A-0996-40D5-8885-0988EC530262}" type="presParOf" srcId="{233DC5C7-373A-4927-AE2F-8C48C5CAE7FF}" destId="{06956E56-9DA1-404D-8273-4E21256540E6}" srcOrd="0" destOrd="0" presId="urn:microsoft.com/office/officeart/2018/2/layout/IconVerticalSolidList"/>
    <dgm:cxn modelId="{A06CA1E6-29D7-4AF7-AE9F-78002D31AD13}" type="presParOf" srcId="{233DC5C7-373A-4927-AE2F-8C48C5CAE7FF}" destId="{598A2D74-C9EB-4D5D-9325-C76F2DE0A15B}" srcOrd="1" destOrd="0" presId="urn:microsoft.com/office/officeart/2018/2/layout/IconVerticalSolidList"/>
    <dgm:cxn modelId="{0898522E-C04C-494A-B011-402EB61BEB66}" type="presParOf" srcId="{233DC5C7-373A-4927-AE2F-8C48C5CAE7FF}" destId="{FC34CCBE-B203-49DC-808D-3088A6C201F3}" srcOrd="2" destOrd="0" presId="urn:microsoft.com/office/officeart/2018/2/layout/IconVerticalSolidList"/>
    <dgm:cxn modelId="{813413DD-8EB1-43E1-A4C3-C9CC75708851}" type="presParOf" srcId="{233DC5C7-373A-4927-AE2F-8C48C5CAE7FF}" destId="{4DDB5A22-3998-43F4-813D-55BBD067EB1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5C0AFB-DD9F-4CC3-AFF3-DABC41E701A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AE458D9-4FD1-41EB-B6E2-287E48EDA55E}">
      <dgm:prSet/>
      <dgm:spPr/>
      <dgm:t>
        <a:bodyPr/>
        <a:lstStyle/>
        <a:p>
          <a:r>
            <a:rPr lang="ru-RU"/>
            <a:t>Конец 30-х - сожжение Гомеля и Могилева </a:t>
          </a:r>
          <a:endParaRPr lang="en-US"/>
        </a:p>
      </dgm:t>
    </dgm:pt>
    <dgm:pt modelId="{5A4A6C7C-B367-4701-A839-FB601AA7524E}" type="parTrans" cxnId="{A84ADF51-F1C4-4E20-A54A-A0D9A84734A3}">
      <dgm:prSet/>
      <dgm:spPr/>
      <dgm:t>
        <a:bodyPr/>
        <a:lstStyle/>
        <a:p>
          <a:endParaRPr lang="en-US"/>
        </a:p>
      </dgm:t>
    </dgm:pt>
    <dgm:pt modelId="{F7B9E060-04A2-4938-A72E-049F98AA623F}" type="sibTrans" cxnId="{A84ADF51-F1C4-4E20-A54A-A0D9A84734A3}">
      <dgm:prSet/>
      <dgm:spPr/>
      <dgm:t>
        <a:bodyPr/>
        <a:lstStyle/>
        <a:p>
          <a:endParaRPr lang="en-US"/>
        </a:p>
      </dgm:t>
    </dgm:pt>
    <dgm:pt modelId="{6DA143BD-C6B7-442F-BE1F-E6DE1176ABAD}">
      <dgm:prSet/>
      <dgm:spPr/>
      <dgm:t>
        <a:bodyPr/>
        <a:lstStyle/>
        <a:p>
          <a:r>
            <a:rPr lang="ru-RU"/>
            <a:t>1241 г. - сожжение Бреста</a:t>
          </a:r>
          <a:endParaRPr lang="en-US"/>
        </a:p>
      </dgm:t>
    </dgm:pt>
    <dgm:pt modelId="{2A9F5B88-943C-4749-8A18-B412080DC8A8}" type="parTrans" cxnId="{BF5F8D39-1C0A-4A79-999E-5ABBC9C8180B}">
      <dgm:prSet/>
      <dgm:spPr/>
      <dgm:t>
        <a:bodyPr/>
        <a:lstStyle/>
        <a:p>
          <a:endParaRPr lang="en-US"/>
        </a:p>
      </dgm:t>
    </dgm:pt>
    <dgm:pt modelId="{2B31D078-61E1-49DA-9632-B31CF308DB7D}" type="sibTrans" cxnId="{BF5F8D39-1C0A-4A79-999E-5ABBC9C8180B}">
      <dgm:prSet/>
      <dgm:spPr/>
      <dgm:t>
        <a:bodyPr/>
        <a:lstStyle/>
        <a:p>
          <a:endParaRPr lang="en-US"/>
        </a:p>
      </dgm:t>
    </dgm:pt>
    <dgm:pt modelId="{69ABB46A-A7D5-4DC1-915C-232AE9157425}">
      <dgm:prSet/>
      <dgm:spPr/>
      <dgm:t>
        <a:bodyPr/>
        <a:lstStyle/>
        <a:p>
          <a:r>
            <a:rPr lang="ru-RU"/>
            <a:t>Многие жители были уведены в рабство </a:t>
          </a:r>
          <a:endParaRPr lang="en-US"/>
        </a:p>
      </dgm:t>
    </dgm:pt>
    <dgm:pt modelId="{96D09335-9630-45D8-8B4A-A52D18C0F966}" type="parTrans" cxnId="{EF80A46D-7AF9-4FBC-8B77-CFA9B429F18A}">
      <dgm:prSet/>
      <dgm:spPr/>
      <dgm:t>
        <a:bodyPr/>
        <a:lstStyle/>
        <a:p>
          <a:endParaRPr lang="en-US"/>
        </a:p>
      </dgm:t>
    </dgm:pt>
    <dgm:pt modelId="{C9CCF700-9B34-4061-AE9A-4E30B59435D9}" type="sibTrans" cxnId="{EF80A46D-7AF9-4FBC-8B77-CFA9B429F18A}">
      <dgm:prSet/>
      <dgm:spPr/>
      <dgm:t>
        <a:bodyPr/>
        <a:lstStyle/>
        <a:p>
          <a:endParaRPr lang="en-US"/>
        </a:p>
      </dgm:t>
    </dgm:pt>
    <dgm:pt modelId="{1CAAD020-9402-45CC-BDA5-851280EF4BA7}">
      <dgm:prSet/>
      <dgm:spPr/>
      <dgm:t>
        <a:bodyPr/>
        <a:lstStyle/>
        <a:p>
          <a:r>
            <a:rPr lang="ru-RU"/>
            <a:t>Разрушение экономики, упадок сельского хозяйства</a:t>
          </a:r>
          <a:endParaRPr lang="en-US"/>
        </a:p>
      </dgm:t>
    </dgm:pt>
    <dgm:pt modelId="{A68C036E-F715-4B79-9B85-48DF50794D4F}" type="parTrans" cxnId="{8A200FD3-7DC9-4C89-862D-45D86CBA655D}">
      <dgm:prSet/>
      <dgm:spPr/>
      <dgm:t>
        <a:bodyPr/>
        <a:lstStyle/>
        <a:p>
          <a:endParaRPr lang="en-US"/>
        </a:p>
      </dgm:t>
    </dgm:pt>
    <dgm:pt modelId="{20E620A5-AACC-47BB-A065-DED55F9B84B7}" type="sibTrans" cxnId="{8A200FD3-7DC9-4C89-862D-45D86CBA655D}">
      <dgm:prSet/>
      <dgm:spPr/>
      <dgm:t>
        <a:bodyPr/>
        <a:lstStyle/>
        <a:p>
          <a:endParaRPr lang="en-US"/>
        </a:p>
      </dgm:t>
    </dgm:pt>
    <dgm:pt modelId="{9B2637BA-F78F-4FBC-8981-C7E38DC5DFE8}" type="pres">
      <dgm:prSet presAssocID="{C75C0AFB-DD9F-4CC3-AFF3-DABC41E701AB}" presName="vert0" presStyleCnt="0">
        <dgm:presLayoutVars>
          <dgm:dir/>
          <dgm:animOne val="branch"/>
          <dgm:animLvl val="lvl"/>
        </dgm:presLayoutVars>
      </dgm:prSet>
      <dgm:spPr/>
    </dgm:pt>
    <dgm:pt modelId="{5E7BDCD4-C0EB-4890-B860-CE589DB90AD8}" type="pres">
      <dgm:prSet presAssocID="{3AE458D9-4FD1-41EB-B6E2-287E48EDA55E}" presName="thickLine" presStyleLbl="alignNode1" presStyleIdx="0" presStyleCnt="4"/>
      <dgm:spPr/>
    </dgm:pt>
    <dgm:pt modelId="{802B22E5-A7DC-4CF0-89FD-AE381407F149}" type="pres">
      <dgm:prSet presAssocID="{3AE458D9-4FD1-41EB-B6E2-287E48EDA55E}" presName="horz1" presStyleCnt="0"/>
      <dgm:spPr/>
    </dgm:pt>
    <dgm:pt modelId="{51F7C838-3171-4768-9458-FF422DC6A43A}" type="pres">
      <dgm:prSet presAssocID="{3AE458D9-4FD1-41EB-B6E2-287E48EDA55E}" presName="tx1" presStyleLbl="revTx" presStyleIdx="0" presStyleCnt="4"/>
      <dgm:spPr/>
    </dgm:pt>
    <dgm:pt modelId="{479F6FE0-CE48-46FA-BCF5-D7A9A9938159}" type="pres">
      <dgm:prSet presAssocID="{3AE458D9-4FD1-41EB-B6E2-287E48EDA55E}" presName="vert1" presStyleCnt="0"/>
      <dgm:spPr/>
    </dgm:pt>
    <dgm:pt modelId="{71E29A57-6171-4CD9-A969-24DF904EE2FF}" type="pres">
      <dgm:prSet presAssocID="{6DA143BD-C6B7-442F-BE1F-E6DE1176ABAD}" presName="thickLine" presStyleLbl="alignNode1" presStyleIdx="1" presStyleCnt="4"/>
      <dgm:spPr/>
    </dgm:pt>
    <dgm:pt modelId="{F9112C61-1023-48DB-A61B-BF9706CDFF2D}" type="pres">
      <dgm:prSet presAssocID="{6DA143BD-C6B7-442F-BE1F-E6DE1176ABAD}" presName="horz1" presStyleCnt="0"/>
      <dgm:spPr/>
    </dgm:pt>
    <dgm:pt modelId="{1074CBAA-B00A-4FA7-8B94-F7E1A4B089DC}" type="pres">
      <dgm:prSet presAssocID="{6DA143BD-C6B7-442F-BE1F-E6DE1176ABAD}" presName="tx1" presStyleLbl="revTx" presStyleIdx="1" presStyleCnt="4"/>
      <dgm:spPr/>
    </dgm:pt>
    <dgm:pt modelId="{48897DFD-2B4C-4209-970A-5CD9F4E6C86A}" type="pres">
      <dgm:prSet presAssocID="{6DA143BD-C6B7-442F-BE1F-E6DE1176ABAD}" presName="vert1" presStyleCnt="0"/>
      <dgm:spPr/>
    </dgm:pt>
    <dgm:pt modelId="{245F0582-6161-4CF8-8828-D7AEB1CBE637}" type="pres">
      <dgm:prSet presAssocID="{69ABB46A-A7D5-4DC1-915C-232AE9157425}" presName="thickLine" presStyleLbl="alignNode1" presStyleIdx="2" presStyleCnt="4"/>
      <dgm:spPr/>
    </dgm:pt>
    <dgm:pt modelId="{1032C46E-2EEC-4E16-A6A5-FD684537DD6C}" type="pres">
      <dgm:prSet presAssocID="{69ABB46A-A7D5-4DC1-915C-232AE9157425}" presName="horz1" presStyleCnt="0"/>
      <dgm:spPr/>
    </dgm:pt>
    <dgm:pt modelId="{FBFE03E9-AC9D-4860-9030-9C76D1848D3D}" type="pres">
      <dgm:prSet presAssocID="{69ABB46A-A7D5-4DC1-915C-232AE9157425}" presName="tx1" presStyleLbl="revTx" presStyleIdx="2" presStyleCnt="4"/>
      <dgm:spPr/>
    </dgm:pt>
    <dgm:pt modelId="{ECC80BC2-0FA7-44AB-830E-55998EB2D566}" type="pres">
      <dgm:prSet presAssocID="{69ABB46A-A7D5-4DC1-915C-232AE9157425}" presName="vert1" presStyleCnt="0"/>
      <dgm:spPr/>
    </dgm:pt>
    <dgm:pt modelId="{6D009111-CC82-4B81-9EEC-507F0841D516}" type="pres">
      <dgm:prSet presAssocID="{1CAAD020-9402-45CC-BDA5-851280EF4BA7}" presName="thickLine" presStyleLbl="alignNode1" presStyleIdx="3" presStyleCnt="4"/>
      <dgm:spPr/>
    </dgm:pt>
    <dgm:pt modelId="{24F1473C-E9C4-4654-B5FF-5CC15E5FBF6A}" type="pres">
      <dgm:prSet presAssocID="{1CAAD020-9402-45CC-BDA5-851280EF4BA7}" presName="horz1" presStyleCnt="0"/>
      <dgm:spPr/>
    </dgm:pt>
    <dgm:pt modelId="{2E2A46CF-ACFF-4ED7-8815-683491F4B3F7}" type="pres">
      <dgm:prSet presAssocID="{1CAAD020-9402-45CC-BDA5-851280EF4BA7}" presName="tx1" presStyleLbl="revTx" presStyleIdx="3" presStyleCnt="4"/>
      <dgm:spPr/>
    </dgm:pt>
    <dgm:pt modelId="{4AD7E198-BB00-4F66-89DD-C1A1B1ED0E04}" type="pres">
      <dgm:prSet presAssocID="{1CAAD020-9402-45CC-BDA5-851280EF4BA7}" presName="vert1" presStyleCnt="0"/>
      <dgm:spPr/>
    </dgm:pt>
  </dgm:ptLst>
  <dgm:cxnLst>
    <dgm:cxn modelId="{BF5F8D39-1C0A-4A79-999E-5ABBC9C8180B}" srcId="{C75C0AFB-DD9F-4CC3-AFF3-DABC41E701AB}" destId="{6DA143BD-C6B7-442F-BE1F-E6DE1176ABAD}" srcOrd="1" destOrd="0" parTransId="{2A9F5B88-943C-4749-8A18-B412080DC8A8}" sibTransId="{2B31D078-61E1-49DA-9632-B31CF308DB7D}"/>
    <dgm:cxn modelId="{EF80A46D-7AF9-4FBC-8B77-CFA9B429F18A}" srcId="{C75C0AFB-DD9F-4CC3-AFF3-DABC41E701AB}" destId="{69ABB46A-A7D5-4DC1-915C-232AE9157425}" srcOrd="2" destOrd="0" parTransId="{96D09335-9630-45D8-8B4A-A52D18C0F966}" sibTransId="{C9CCF700-9B34-4061-AE9A-4E30B59435D9}"/>
    <dgm:cxn modelId="{A84ADF51-F1C4-4E20-A54A-A0D9A84734A3}" srcId="{C75C0AFB-DD9F-4CC3-AFF3-DABC41E701AB}" destId="{3AE458D9-4FD1-41EB-B6E2-287E48EDA55E}" srcOrd="0" destOrd="0" parTransId="{5A4A6C7C-B367-4701-A839-FB601AA7524E}" sibTransId="{F7B9E060-04A2-4938-A72E-049F98AA623F}"/>
    <dgm:cxn modelId="{2059C256-4CB7-4FFE-A6B5-1708AA72BEE5}" type="presOf" srcId="{1CAAD020-9402-45CC-BDA5-851280EF4BA7}" destId="{2E2A46CF-ACFF-4ED7-8815-683491F4B3F7}" srcOrd="0" destOrd="0" presId="urn:microsoft.com/office/officeart/2008/layout/LinedList"/>
    <dgm:cxn modelId="{6557D89A-FDD1-4051-B340-C715AA9FE2DA}" type="presOf" srcId="{6DA143BD-C6B7-442F-BE1F-E6DE1176ABAD}" destId="{1074CBAA-B00A-4FA7-8B94-F7E1A4B089DC}" srcOrd="0" destOrd="0" presId="urn:microsoft.com/office/officeart/2008/layout/LinedList"/>
    <dgm:cxn modelId="{A0A736AE-E79E-4471-9B4A-5C16CBB8007E}" type="presOf" srcId="{C75C0AFB-DD9F-4CC3-AFF3-DABC41E701AB}" destId="{9B2637BA-F78F-4FBC-8981-C7E38DC5DFE8}" srcOrd="0" destOrd="0" presId="urn:microsoft.com/office/officeart/2008/layout/LinedList"/>
    <dgm:cxn modelId="{2491D8C7-3C21-421B-B8D0-5C1B94175339}" type="presOf" srcId="{69ABB46A-A7D5-4DC1-915C-232AE9157425}" destId="{FBFE03E9-AC9D-4860-9030-9C76D1848D3D}" srcOrd="0" destOrd="0" presId="urn:microsoft.com/office/officeart/2008/layout/LinedList"/>
    <dgm:cxn modelId="{8A200FD3-7DC9-4C89-862D-45D86CBA655D}" srcId="{C75C0AFB-DD9F-4CC3-AFF3-DABC41E701AB}" destId="{1CAAD020-9402-45CC-BDA5-851280EF4BA7}" srcOrd="3" destOrd="0" parTransId="{A68C036E-F715-4B79-9B85-48DF50794D4F}" sibTransId="{20E620A5-AACC-47BB-A065-DED55F9B84B7}"/>
    <dgm:cxn modelId="{6D6891D7-C1C6-4877-B4F3-F0A1813E7AD5}" type="presOf" srcId="{3AE458D9-4FD1-41EB-B6E2-287E48EDA55E}" destId="{51F7C838-3171-4768-9458-FF422DC6A43A}" srcOrd="0" destOrd="0" presId="urn:microsoft.com/office/officeart/2008/layout/LinedList"/>
    <dgm:cxn modelId="{F4FA8EAD-C935-4463-BFC2-FF61B9CBC77E}" type="presParOf" srcId="{9B2637BA-F78F-4FBC-8981-C7E38DC5DFE8}" destId="{5E7BDCD4-C0EB-4890-B860-CE589DB90AD8}" srcOrd="0" destOrd="0" presId="urn:microsoft.com/office/officeart/2008/layout/LinedList"/>
    <dgm:cxn modelId="{24EF1F41-5FE4-4EF5-AB2E-422412237864}" type="presParOf" srcId="{9B2637BA-F78F-4FBC-8981-C7E38DC5DFE8}" destId="{802B22E5-A7DC-4CF0-89FD-AE381407F149}" srcOrd="1" destOrd="0" presId="urn:microsoft.com/office/officeart/2008/layout/LinedList"/>
    <dgm:cxn modelId="{2BB2EFBA-2AB5-4EA4-8C8D-51DFF3264B95}" type="presParOf" srcId="{802B22E5-A7DC-4CF0-89FD-AE381407F149}" destId="{51F7C838-3171-4768-9458-FF422DC6A43A}" srcOrd="0" destOrd="0" presId="urn:microsoft.com/office/officeart/2008/layout/LinedList"/>
    <dgm:cxn modelId="{7369CE5B-901F-4485-AB2A-BF805C07D916}" type="presParOf" srcId="{802B22E5-A7DC-4CF0-89FD-AE381407F149}" destId="{479F6FE0-CE48-46FA-BCF5-D7A9A9938159}" srcOrd="1" destOrd="0" presId="urn:microsoft.com/office/officeart/2008/layout/LinedList"/>
    <dgm:cxn modelId="{DA489B3C-8E9D-4224-9B06-37BE8C3E15AC}" type="presParOf" srcId="{9B2637BA-F78F-4FBC-8981-C7E38DC5DFE8}" destId="{71E29A57-6171-4CD9-A969-24DF904EE2FF}" srcOrd="2" destOrd="0" presId="urn:microsoft.com/office/officeart/2008/layout/LinedList"/>
    <dgm:cxn modelId="{0A6DE02B-85D8-4E7C-9180-877C91FF351F}" type="presParOf" srcId="{9B2637BA-F78F-4FBC-8981-C7E38DC5DFE8}" destId="{F9112C61-1023-48DB-A61B-BF9706CDFF2D}" srcOrd="3" destOrd="0" presId="urn:microsoft.com/office/officeart/2008/layout/LinedList"/>
    <dgm:cxn modelId="{A31651A6-0A9E-4E43-863F-E35234E5D0ED}" type="presParOf" srcId="{F9112C61-1023-48DB-A61B-BF9706CDFF2D}" destId="{1074CBAA-B00A-4FA7-8B94-F7E1A4B089DC}" srcOrd="0" destOrd="0" presId="urn:microsoft.com/office/officeart/2008/layout/LinedList"/>
    <dgm:cxn modelId="{03CD6CC6-2522-4438-8B3C-98F71900A9F3}" type="presParOf" srcId="{F9112C61-1023-48DB-A61B-BF9706CDFF2D}" destId="{48897DFD-2B4C-4209-970A-5CD9F4E6C86A}" srcOrd="1" destOrd="0" presId="urn:microsoft.com/office/officeart/2008/layout/LinedList"/>
    <dgm:cxn modelId="{10A2F0ED-A22E-4921-9293-77CBCDAF8A1A}" type="presParOf" srcId="{9B2637BA-F78F-4FBC-8981-C7E38DC5DFE8}" destId="{245F0582-6161-4CF8-8828-D7AEB1CBE637}" srcOrd="4" destOrd="0" presId="urn:microsoft.com/office/officeart/2008/layout/LinedList"/>
    <dgm:cxn modelId="{15E33DC7-9360-402E-A004-3041CE3FA13A}" type="presParOf" srcId="{9B2637BA-F78F-4FBC-8981-C7E38DC5DFE8}" destId="{1032C46E-2EEC-4E16-A6A5-FD684537DD6C}" srcOrd="5" destOrd="0" presId="urn:microsoft.com/office/officeart/2008/layout/LinedList"/>
    <dgm:cxn modelId="{AF8F6BD1-FE9F-496A-9060-562AC9958E82}" type="presParOf" srcId="{1032C46E-2EEC-4E16-A6A5-FD684537DD6C}" destId="{FBFE03E9-AC9D-4860-9030-9C76D1848D3D}" srcOrd="0" destOrd="0" presId="urn:microsoft.com/office/officeart/2008/layout/LinedList"/>
    <dgm:cxn modelId="{ACE47B49-CB64-4114-B032-9FB6CCCDDD65}" type="presParOf" srcId="{1032C46E-2EEC-4E16-A6A5-FD684537DD6C}" destId="{ECC80BC2-0FA7-44AB-830E-55998EB2D566}" srcOrd="1" destOrd="0" presId="urn:microsoft.com/office/officeart/2008/layout/LinedList"/>
    <dgm:cxn modelId="{726E9233-3A4A-4055-AC24-45E46C85D3E9}" type="presParOf" srcId="{9B2637BA-F78F-4FBC-8981-C7E38DC5DFE8}" destId="{6D009111-CC82-4B81-9EEC-507F0841D516}" srcOrd="6" destOrd="0" presId="urn:microsoft.com/office/officeart/2008/layout/LinedList"/>
    <dgm:cxn modelId="{E97D04D9-B615-4A83-BF56-872B70F9F08B}" type="presParOf" srcId="{9B2637BA-F78F-4FBC-8981-C7E38DC5DFE8}" destId="{24F1473C-E9C4-4654-B5FF-5CC15E5FBF6A}" srcOrd="7" destOrd="0" presId="urn:microsoft.com/office/officeart/2008/layout/LinedList"/>
    <dgm:cxn modelId="{29CF6EF2-27B9-4F07-93C8-C8DA3EA0FD53}" type="presParOf" srcId="{24F1473C-E9C4-4654-B5FF-5CC15E5FBF6A}" destId="{2E2A46CF-ACFF-4ED7-8815-683491F4B3F7}" srcOrd="0" destOrd="0" presId="urn:microsoft.com/office/officeart/2008/layout/LinedList"/>
    <dgm:cxn modelId="{4150CC37-17C8-4C8B-96EE-9A4EEA23B001}" type="presParOf" srcId="{24F1473C-E9C4-4654-B5FF-5CC15E5FBF6A}" destId="{4AD7E198-BB00-4F66-89DD-C1A1B1ED0E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1AC4F0-48E7-4F91-B89D-50447FB101A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9C8FBA4-A466-41A0-B3E5-5806B938A2F2}">
      <dgm:prSet/>
      <dgm:spPr/>
      <dgm:t>
        <a:bodyPr/>
        <a:lstStyle/>
        <a:p>
          <a:r>
            <a:rPr lang="ru-RU"/>
            <a:t>Князь были обязаны выплачивать монголам дань</a:t>
          </a:r>
          <a:endParaRPr lang="en-US"/>
        </a:p>
      </dgm:t>
    </dgm:pt>
    <dgm:pt modelId="{39F39F26-1285-4DCE-8186-4139FC1A57EF}" type="parTrans" cxnId="{40D3681E-EC23-4D21-9FF8-A7215330ECF3}">
      <dgm:prSet/>
      <dgm:spPr/>
      <dgm:t>
        <a:bodyPr/>
        <a:lstStyle/>
        <a:p>
          <a:endParaRPr lang="en-US"/>
        </a:p>
      </dgm:t>
    </dgm:pt>
    <dgm:pt modelId="{BA57BC23-4628-43F3-B73F-2D09F0AE0364}" type="sibTrans" cxnId="{40D3681E-EC23-4D21-9FF8-A7215330ECF3}">
      <dgm:prSet/>
      <dgm:spPr/>
      <dgm:t>
        <a:bodyPr/>
        <a:lstStyle/>
        <a:p>
          <a:endParaRPr lang="en-US"/>
        </a:p>
      </dgm:t>
    </dgm:pt>
    <dgm:pt modelId="{1C71D4E6-1283-438D-8881-80595E92D623}">
      <dgm:prSet/>
      <dgm:spPr/>
      <dgm:t>
        <a:bodyPr/>
        <a:lstStyle/>
        <a:p>
          <a:r>
            <a:rPr lang="ru-RU"/>
            <a:t>Территория Киевской Руси попала в вассальную зависимость от монгольских ханов</a:t>
          </a:r>
          <a:endParaRPr lang="en-US"/>
        </a:p>
      </dgm:t>
    </dgm:pt>
    <dgm:pt modelId="{FA1F41AD-CA74-4225-BE78-FB6C944C75C4}" type="parTrans" cxnId="{5DBCF7D4-FF64-4643-B2DC-2035E0860690}">
      <dgm:prSet/>
      <dgm:spPr/>
      <dgm:t>
        <a:bodyPr/>
        <a:lstStyle/>
        <a:p>
          <a:endParaRPr lang="en-US"/>
        </a:p>
      </dgm:t>
    </dgm:pt>
    <dgm:pt modelId="{7B7A0652-3AF4-4DDE-A135-7065145F8C1D}" type="sibTrans" cxnId="{5DBCF7D4-FF64-4643-B2DC-2035E0860690}">
      <dgm:prSet/>
      <dgm:spPr/>
      <dgm:t>
        <a:bodyPr/>
        <a:lstStyle/>
        <a:p>
          <a:endParaRPr lang="en-US"/>
        </a:p>
      </dgm:t>
    </dgm:pt>
    <dgm:pt modelId="{64E87A05-1078-430B-A1D2-41B3851D98E9}">
      <dgm:prSet/>
      <dgm:spPr/>
      <dgm:t>
        <a:bodyPr/>
        <a:lstStyle/>
        <a:p>
          <a:r>
            <a:rPr lang="ru-RU"/>
            <a:t>Экономический упадок восточноевропейских земель</a:t>
          </a:r>
          <a:endParaRPr lang="en-US"/>
        </a:p>
      </dgm:t>
    </dgm:pt>
    <dgm:pt modelId="{6E6CC135-27FC-4040-9C01-C7C26D1458F8}" type="parTrans" cxnId="{FA6957ED-803B-410B-B79C-A03D4FE079EB}">
      <dgm:prSet/>
      <dgm:spPr/>
      <dgm:t>
        <a:bodyPr/>
        <a:lstStyle/>
        <a:p>
          <a:endParaRPr lang="en-US"/>
        </a:p>
      </dgm:t>
    </dgm:pt>
    <dgm:pt modelId="{3F7438A9-F708-4859-9763-170969C9BDD7}" type="sibTrans" cxnId="{FA6957ED-803B-410B-B79C-A03D4FE079EB}">
      <dgm:prSet/>
      <dgm:spPr/>
      <dgm:t>
        <a:bodyPr/>
        <a:lstStyle/>
        <a:p>
          <a:endParaRPr lang="en-US"/>
        </a:p>
      </dgm:t>
    </dgm:pt>
    <dgm:pt modelId="{AE257517-3E57-49F0-AA7A-E2CF65B8165B}" type="pres">
      <dgm:prSet presAssocID="{DF1AC4F0-48E7-4F91-B89D-50447FB101AD}" presName="root" presStyleCnt="0">
        <dgm:presLayoutVars>
          <dgm:dir/>
          <dgm:resizeHandles val="exact"/>
        </dgm:presLayoutVars>
      </dgm:prSet>
      <dgm:spPr/>
    </dgm:pt>
    <dgm:pt modelId="{77E31C2B-259B-4373-B30F-293549470266}" type="pres">
      <dgm:prSet presAssocID="{99C8FBA4-A466-41A0-B3E5-5806B938A2F2}" presName="compNode" presStyleCnt="0"/>
      <dgm:spPr/>
    </dgm:pt>
    <dgm:pt modelId="{F5B0D1B0-B69B-47A1-8A7A-E10238E36C8D}" type="pres">
      <dgm:prSet presAssocID="{99C8FBA4-A466-41A0-B3E5-5806B938A2F2}" presName="bgRect" presStyleLbl="bgShp" presStyleIdx="0" presStyleCnt="3"/>
      <dgm:spPr/>
    </dgm:pt>
    <dgm:pt modelId="{C5B62830-4AF3-4144-92E0-487C260745BD}" type="pres">
      <dgm:prSet presAssocID="{99C8FBA4-A466-41A0-B3E5-5806B938A2F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орона"/>
        </a:ext>
      </dgm:extLst>
    </dgm:pt>
    <dgm:pt modelId="{A047066F-3EEF-4266-8D74-B976223032E4}" type="pres">
      <dgm:prSet presAssocID="{99C8FBA4-A466-41A0-B3E5-5806B938A2F2}" presName="spaceRect" presStyleCnt="0"/>
      <dgm:spPr/>
    </dgm:pt>
    <dgm:pt modelId="{18975FFE-220C-42C0-8E29-3554F5CC3A69}" type="pres">
      <dgm:prSet presAssocID="{99C8FBA4-A466-41A0-B3E5-5806B938A2F2}" presName="parTx" presStyleLbl="revTx" presStyleIdx="0" presStyleCnt="3">
        <dgm:presLayoutVars>
          <dgm:chMax val="0"/>
          <dgm:chPref val="0"/>
        </dgm:presLayoutVars>
      </dgm:prSet>
      <dgm:spPr/>
    </dgm:pt>
    <dgm:pt modelId="{83209049-D72F-4724-BD86-2709E170170D}" type="pres">
      <dgm:prSet presAssocID="{BA57BC23-4628-43F3-B73F-2D09F0AE0364}" presName="sibTrans" presStyleCnt="0"/>
      <dgm:spPr/>
    </dgm:pt>
    <dgm:pt modelId="{31B72B04-BBA2-47B2-A7F8-859A29CFA548}" type="pres">
      <dgm:prSet presAssocID="{1C71D4E6-1283-438D-8881-80595E92D623}" presName="compNode" presStyleCnt="0"/>
      <dgm:spPr/>
    </dgm:pt>
    <dgm:pt modelId="{F207EA20-7600-41B0-8CAD-ABC43AF06A75}" type="pres">
      <dgm:prSet presAssocID="{1C71D4E6-1283-438D-8881-80595E92D623}" presName="bgRect" presStyleLbl="bgShp" presStyleIdx="1" presStyleCnt="3"/>
      <dgm:spPr/>
    </dgm:pt>
    <dgm:pt modelId="{BBA0B8A5-B1C2-4775-927A-64AB7DD3EE8A}" type="pres">
      <dgm:prSet presAssocID="{1C71D4E6-1283-438D-8881-80595E92D62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5D499874-2DB3-4D7D-AEAE-0F68B92E2754}" type="pres">
      <dgm:prSet presAssocID="{1C71D4E6-1283-438D-8881-80595E92D623}" presName="spaceRect" presStyleCnt="0"/>
      <dgm:spPr/>
    </dgm:pt>
    <dgm:pt modelId="{BF2780F3-205E-4005-8F8F-01F1BE8906D4}" type="pres">
      <dgm:prSet presAssocID="{1C71D4E6-1283-438D-8881-80595E92D623}" presName="parTx" presStyleLbl="revTx" presStyleIdx="1" presStyleCnt="3">
        <dgm:presLayoutVars>
          <dgm:chMax val="0"/>
          <dgm:chPref val="0"/>
        </dgm:presLayoutVars>
      </dgm:prSet>
      <dgm:spPr/>
    </dgm:pt>
    <dgm:pt modelId="{1F5D1F89-8111-408E-8D45-B5BBD01FBEDA}" type="pres">
      <dgm:prSet presAssocID="{7B7A0652-3AF4-4DDE-A135-7065145F8C1D}" presName="sibTrans" presStyleCnt="0"/>
      <dgm:spPr/>
    </dgm:pt>
    <dgm:pt modelId="{361E75F5-39BB-47ED-9F6E-F18550987A58}" type="pres">
      <dgm:prSet presAssocID="{64E87A05-1078-430B-A1D2-41B3851D98E9}" presName="compNode" presStyleCnt="0"/>
      <dgm:spPr/>
    </dgm:pt>
    <dgm:pt modelId="{874C595F-D219-4B36-8C1E-B2B4F32AAFEC}" type="pres">
      <dgm:prSet presAssocID="{64E87A05-1078-430B-A1D2-41B3851D98E9}" presName="bgRect" presStyleLbl="bgShp" presStyleIdx="2" presStyleCnt="3"/>
      <dgm:spPr/>
    </dgm:pt>
    <dgm:pt modelId="{6593632F-CB8B-405C-9333-5433A3B064AC}" type="pres">
      <dgm:prSet presAssocID="{64E87A05-1078-430B-A1D2-41B3851D98E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2E100E8C-845C-42DB-B0DD-7E985CD4ADF1}" type="pres">
      <dgm:prSet presAssocID="{64E87A05-1078-430B-A1D2-41B3851D98E9}" presName="spaceRect" presStyleCnt="0"/>
      <dgm:spPr/>
    </dgm:pt>
    <dgm:pt modelId="{1D68F16B-05F4-4E3D-9AB2-8E0374E11810}" type="pres">
      <dgm:prSet presAssocID="{64E87A05-1078-430B-A1D2-41B3851D98E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83CBED0C-38F4-426F-89C1-D590DC8EC831}" type="presOf" srcId="{1C71D4E6-1283-438D-8881-80595E92D623}" destId="{BF2780F3-205E-4005-8F8F-01F1BE8906D4}" srcOrd="0" destOrd="0" presId="urn:microsoft.com/office/officeart/2018/2/layout/IconVerticalSolidList"/>
    <dgm:cxn modelId="{40D3681E-EC23-4D21-9FF8-A7215330ECF3}" srcId="{DF1AC4F0-48E7-4F91-B89D-50447FB101AD}" destId="{99C8FBA4-A466-41A0-B3E5-5806B938A2F2}" srcOrd="0" destOrd="0" parTransId="{39F39F26-1285-4DCE-8186-4139FC1A57EF}" sibTransId="{BA57BC23-4628-43F3-B73F-2D09F0AE0364}"/>
    <dgm:cxn modelId="{E822FB2D-CD86-4016-B3A1-CE4B0CD47ED3}" type="presOf" srcId="{99C8FBA4-A466-41A0-B3E5-5806B938A2F2}" destId="{18975FFE-220C-42C0-8E29-3554F5CC3A69}" srcOrd="0" destOrd="0" presId="urn:microsoft.com/office/officeart/2018/2/layout/IconVerticalSolidList"/>
    <dgm:cxn modelId="{0765F88E-55C7-4126-8BE8-FBB92EA3FF7B}" type="presOf" srcId="{64E87A05-1078-430B-A1D2-41B3851D98E9}" destId="{1D68F16B-05F4-4E3D-9AB2-8E0374E11810}" srcOrd="0" destOrd="0" presId="urn:microsoft.com/office/officeart/2018/2/layout/IconVerticalSolidList"/>
    <dgm:cxn modelId="{C2A73ACB-D804-4548-A4A5-FC6E285AFD87}" type="presOf" srcId="{DF1AC4F0-48E7-4F91-B89D-50447FB101AD}" destId="{AE257517-3E57-49F0-AA7A-E2CF65B8165B}" srcOrd="0" destOrd="0" presId="urn:microsoft.com/office/officeart/2018/2/layout/IconVerticalSolidList"/>
    <dgm:cxn modelId="{5DBCF7D4-FF64-4643-B2DC-2035E0860690}" srcId="{DF1AC4F0-48E7-4F91-B89D-50447FB101AD}" destId="{1C71D4E6-1283-438D-8881-80595E92D623}" srcOrd="1" destOrd="0" parTransId="{FA1F41AD-CA74-4225-BE78-FB6C944C75C4}" sibTransId="{7B7A0652-3AF4-4DDE-A135-7065145F8C1D}"/>
    <dgm:cxn modelId="{FA6957ED-803B-410B-B79C-A03D4FE079EB}" srcId="{DF1AC4F0-48E7-4F91-B89D-50447FB101AD}" destId="{64E87A05-1078-430B-A1D2-41B3851D98E9}" srcOrd="2" destOrd="0" parTransId="{6E6CC135-27FC-4040-9C01-C7C26D1458F8}" sibTransId="{3F7438A9-F708-4859-9763-170969C9BDD7}"/>
    <dgm:cxn modelId="{05386067-3426-45D7-8B66-18551081A2A3}" type="presParOf" srcId="{AE257517-3E57-49F0-AA7A-E2CF65B8165B}" destId="{77E31C2B-259B-4373-B30F-293549470266}" srcOrd="0" destOrd="0" presId="urn:microsoft.com/office/officeart/2018/2/layout/IconVerticalSolidList"/>
    <dgm:cxn modelId="{8260C0A2-02B4-42FC-95D3-14868D8C90DB}" type="presParOf" srcId="{77E31C2B-259B-4373-B30F-293549470266}" destId="{F5B0D1B0-B69B-47A1-8A7A-E10238E36C8D}" srcOrd="0" destOrd="0" presId="urn:microsoft.com/office/officeart/2018/2/layout/IconVerticalSolidList"/>
    <dgm:cxn modelId="{9C23ED94-8637-49E5-8C31-1CEE63DF74BB}" type="presParOf" srcId="{77E31C2B-259B-4373-B30F-293549470266}" destId="{C5B62830-4AF3-4144-92E0-487C260745BD}" srcOrd="1" destOrd="0" presId="urn:microsoft.com/office/officeart/2018/2/layout/IconVerticalSolidList"/>
    <dgm:cxn modelId="{07543E92-FCE2-4F3B-9110-4D8DE011E6FC}" type="presParOf" srcId="{77E31C2B-259B-4373-B30F-293549470266}" destId="{A047066F-3EEF-4266-8D74-B976223032E4}" srcOrd="2" destOrd="0" presId="urn:microsoft.com/office/officeart/2018/2/layout/IconVerticalSolidList"/>
    <dgm:cxn modelId="{0FBF5734-C580-4F7B-B099-A1C6243FDC35}" type="presParOf" srcId="{77E31C2B-259B-4373-B30F-293549470266}" destId="{18975FFE-220C-42C0-8E29-3554F5CC3A69}" srcOrd="3" destOrd="0" presId="urn:microsoft.com/office/officeart/2018/2/layout/IconVerticalSolidList"/>
    <dgm:cxn modelId="{EBA77B27-71DA-4F42-93D9-AC3CB9CF3E80}" type="presParOf" srcId="{AE257517-3E57-49F0-AA7A-E2CF65B8165B}" destId="{83209049-D72F-4724-BD86-2709E170170D}" srcOrd="1" destOrd="0" presId="urn:microsoft.com/office/officeart/2018/2/layout/IconVerticalSolidList"/>
    <dgm:cxn modelId="{C99921DD-720F-482A-A16B-EC4234952E6D}" type="presParOf" srcId="{AE257517-3E57-49F0-AA7A-E2CF65B8165B}" destId="{31B72B04-BBA2-47B2-A7F8-859A29CFA548}" srcOrd="2" destOrd="0" presId="urn:microsoft.com/office/officeart/2018/2/layout/IconVerticalSolidList"/>
    <dgm:cxn modelId="{9EBDACF7-C299-48D1-8F9C-DA507DBB801B}" type="presParOf" srcId="{31B72B04-BBA2-47B2-A7F8-859A29CFA548}" destId="{F207EA20-7600-41B0-8CAD-ABC43AF06A75}" srcOrd="0" destOrd="0" presId="urn:microsoft.com/office/officeart/2018/2/layout/IconVerticalSolidList"/>
    <dgm:cxn modelId="{746F587E-EB2B-4357-AAD3-3D9F0D881E34}" type="presParOf" srcId="{31B72B04-BBA2-47B2-A7F8-859A29CFA548}" destId="{BBA0B8A5-B1C2-4775-927A-64AB7DD3EE8A}" srcOrd="1" destOrd="0" presId="urn:microsoft.com/office/officeart/2018/2/layout/IconVerticalSolidList"/>
    <dgm:cxn modelId="{B60CAB30-CE30-44CD-9200-066659ABA204}" type="presParOf" srcId="{31B72B04-BBA2-47B2-A7F8-859A29CFA548}" destId="{5D499874-2DB3-4D7D-AEAE-0F68B92E2754}" srcOrd="2" destOrd="0" presId="urn:microsoft.com/office/officeart/2018/2/layout/IconVerticalSolidList"/>
    <dgm:cxn modelId="{72A6C6A1-5B7A-40A3-AB3C-F0965260E9D9}" type="presParOf" srcId="{31B72B04-BBA2-47B2-A7F8-859A29CFA548}" destId="{BF2780F3-205E-4005-8F8F-01F1BE8906D4}" srcOrd="3" destOrd="0" presId="urn:microsoft.com/office/officeart/2018/2/layout/IconVerticalSolidList"/>
    <dgm:cxn modelId="{B39091F8-8E19-478C-9C29-5F85FEA4AB36}" type="presParOf" srcId="{AE257517-3E57-49F0-AA7A-E2CF65B8165B}" destId="{1F5D1F89-8111-408E-8D45-B5BBD01FBEDA}" srcOrd="3" destOrd="0" presId="urn:microsoft.com/office/officeart/2018/2/layout/IconVerticalSolidList"/>
    <dgm:cxn modelId="{4B7E053F-1FD6-47CF-B341-3CC8213AD6D2}" type="presParOf" srcId="{AE257517-3E57-49F0-AA7A-E2CF65B8165B}" destId="{361E75F5-39BB-47ED-9F6E-F18550987A58}" srcOrd="4" destOrd="0" presId="urn:microsoft.com/office/officeart/2018/2/layout/IconVerticalSolidList"/>
    <dgm:cxn modelId="{03B4959D-D1EF-44EA-AA81-57C438519153}" type="presParOf" srcId="{361E75F5-39BB-47ED-9F6E-F18550987A58}" destId="{874C595F-D219-4B36-8C1E-B2B4F32AAFEC}" srcOrd="0" destOrd="0" presId="urn:microsoft.com/office/officeart/2018/2/layout/IconVerticalSolidList"/>
    <dgm:cxn modelId="{11E643FE-3449-4BB3-B2F0-2660C44BD9B3}" type="presParOf" srcId="{361E75F5-39BB-47ED-9F6E-F18550987A58}" destId="{6593632F-CB8B-405C-9333-5433A3B064AC}" srcOrd="1" destOrd="0" presId="urn:microsoft.com/office/officeart/2018/2/layout/IconVerticalSolidList"/>
    <dgm:cxn modelId="{BD4C803C-58F8-4C92-A05B-8E6579EEB1FF}" type="presParOf" srcId="{361E75F5-39BB-47ED-9F6E-F18550987A58}" destId="{2E100E8C-845C-42DB-B0DD-7E985CD4ADF1}" srcOrd="2" destOrd="0" presId="urn:microsoft.com/office/officeart/2018/2/layout/IconVerticalSolidList"/>
    <dgm:cxn modelId="{FB71C5B2-950A-443E-8AEE-6DBC0DDB92BC}" type="presParOf" srcId="{361E75F5-39BB-47ED-9F6E-F18550987A58}" destId="{1D68F16B-05F4-4E3D-9AB2-8E0374E1181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6E481E-99BC-4D3D-AB14-43007391999B}">
      <dsp:nvSpPr>
        <dsp:cNvPr id="0" name=""/>
        <dsp:cNvSpPr/>
      </dsp:nvSpPr>
      <dsp:spPr>
        <a:xfrm>
          <a:off x="0" y="143"/>
          <a:ext cx="6263640" cy="1750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/>
            <a:t>Появление крестоносцев</a:t>
          </a:r>
          <a:endParaRPr lang="en-US" sz="4400" kern="1200" dirty="0"/>
        </a:p>
      </dsp:txBody>
      <dsp:txXfrm>
        <a:off x="85444" y="85587"/>
        <a:ext cx="6092752" cy="1579432"/>
      </dsp:txXfrm>
    </dsp:sp>
    <dsp:sp modelId="{568E3A98-2E78-4FCA-BF8F-C77C0C7C653E}">
      <dsp:nvSpPr>
        <dsp:cNvPr id="0" name=""/>
        <dsp:cNvSpPr/>
      </dsp:nvSpPr>
      <dsp:spPr>
        <a:xfrm>
          <a:off x="0" y="1877183"/>
          <a:ext cx="6263640" cy="175032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/>
            <a:t>Противостояние с крестоносцами</a:t>
          </a:r>
          <a:endParaRPr lang="en-US" sz="4400" kern="1200" dirty="0"/>
        </a:p>
      </dsp:txBody>
      <dsp:txXfrm>
        <a:off x="85444" y="1962627"/>
        <a:ext cx="6092752" cy="1579432"/>
      </dsp:txXfrm>
    </dsp:sp>
    <dsp:sp modelId="{5E9B41FA-2ED0-4C34-AB6A-9EB33125C7D5}">
      <dsp:nvSpPr>
        <dsp:cNvPr id="0" name=""/>
        <dsp:cNvSpPr/>
      </dsp:nvSpPr>
      <dsp:spPr>
        <a:xfrm>
          <a:off x="0" y="3754224"/>
          <a:ext cx="6263640" cy="17503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/>
            <a:t>Монгольское нашествие</a:t>
          </a:r>
          <a:endParaRPr lang="en-US" sz="4400" kern="1200" dirty="0"/>
        </a:p>
      </dsp:txBody>
      <dsp:txXfrm>
        <a:off x="85444" y="3839668"/>
        <a:ext cx="6092752" cy="15794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A57BDC-8B22-42E5-BAEF-4A7523F409CF}">
      <dsp:nvSpPr>
        <dsp:cNvPr id="0" name=""/>
        <dsp:cNvSpPr/>
      </dsp:nvSpPr>
      <dsp:spPr>
        <a:xfrm>
          <a:off x="0" y="719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5657F-2226-411D-AA2E-23715F501662}">
      <dsp:nvSpPr>
        <dsp:cNvPr id="0" name=""/>
        <dsp:cNvSpPr/>
      </dsp:nvSpPr>
      <dsp:spPr>
        <a:xfrm>
          <a:off x="509522" y="379703"/>
          <a:ext cx="926404" cy="9264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9BFAD-1F3C-4040-9641-7AA3045013CE}">
      <dsp:nvSpPr>
        <dsp:cNvPr id="0" name=""/>
        <dsp:cNvSpPr/>
      </dsp:nvSpPr>
      <dsp:spPr>
        <a:xfrm>
          <a:off x="1945450" y="719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Потеря значительной части территорий</a:t>
          </a:r>
          <a:endParaRPr lang="en-US" sz="2500" kern="1200" dirty="0"/>
        </a:p>
      </dsp:txBody>
      <dsp:txXfrm>
        <a:off x="1945450" y="719"/>
        <a:ext cx="4643240" cy="1684372"/>
      </dsp:txXfrm>
    </dsp:sp>
    <dsp:sp modelId="{9699D5D7-9B00-4C04-9EE0-563FE934A2A2}">
      <dsp:nvSpPr>
        <dsp:cNvPr id="0" name=""/>
        <dsp:cNvSpPr/>
      </dsp:nvSpPr>
      <dsp:spPr>
        <a:xfrm>
          <a:off x="0" y="2106185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816B4A-3B46-4B54-A653-48E16506810D}">
      <dsp:nvSpPr>
        <dsp:cNvPr id="0" name=""/>
        <dsp:cNvSpPr/>
      </dsp:nvSpPr>
      <dsp:spPr>
        <a:xfrm>
          <a:off x="509522" y="2485169"/>
          <a:ext cx="926404" cy="926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4B511A-B602-411D-8038-EF6F034E62EA}">
      <dsp:nvSpPr>
        <dsp:cNvPr id="0" name=""/>
        <dsp:cNvSpPr/>
      </dsp:nvSpPr>
      <dsp:spPr>
        <a:xfrm>
          <a:off x="1945450" y="2106185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Большое количество сожжённых деревень и сёл</a:t>
          </a:r>
          <a:endParaRPr lang="en-US" sz="2500" kern="1200" dirty="0"/>
        </a:p>
      </dsp:txBody>
      <dsp:txXfrm>
        <a:off x="1945450" y="2106185"/>
        <a:ext cx="4643240" cy="1684372"/>
      </dsp:txXfrm>
    </dsp:sp>
    <dsp:sp modelId="{06956E56-9DA1-404D-8273-4E21256540E6}">
      <dsp:nvSpPr>
        <dsp:cNvPr id="0" name=""/>
        <dsp:cNvSpPr/>
      </dsp:nvSpPr>
      <dsp:spPr>
        <a:xfrm>
          <a:off x="0" y="4211650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8A2D74-C9EB-4D5D-9325-C76F2DE0A15B}">
      <dsp:nvSpPr>
        <dsp:cNvPr id="0" name=""/>
        <dsp:cNvSpPr/>
      </dsp:nvSpPr>
      <dsp:spPr>
        <a:xfrm>
          <a:off x="509522" y="4590634"/>
          <a:ext cx="926404" cy="9264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5A22-3998-43F4-813D-55BBD067EB1F}">
      <dsp:nvSpPr>
        <dsp:cNvPr id="0" name=""/>
        <dsp:cNvSpPr/>
      </dsp:nvSpPr>
      <dsp:spPr>
        <a:xfrm>
          <a:off x="1945450" y="4211650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Княжества поняли, что необходимо </a:t>
          </a:r>
          <a:r>
            <a:rPr lang="ru-RU" sz="2500" kern="1200" dirty="0">
              <a:latin typeface="Calibri Light" panose="020F0302020204030204"/>
            </a:rPr>
            <a:t>объединяться</a:t>
          </a:r>
          <a:r>
            <a:rPr lang="ru-RU" sz="2500" kern="1200" dirty="0"/>
            <a:t> </a:t>
          </a:r>
          <a:endParaRPr lang="en-US" sz="2500" kern="1200" dirty="0"/>
        </a:p>
      </dsp:txBody>
      <dsp:txXfrm>
        <a:off x="1945450" y="4211650"/>
        <a:ext cx="4643240" cy="16843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BDCD4-C0EB-4890-B860-CE589DB90AD8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F7C838-3171-4768-9458-FF422DC6A43A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/>
            <a:t>Конец 30-х - сожжение Гомеля и Могилева </a:t>
          </a:r>
          <a:endParaRPr lang="en-US" sz="3800" kern="1200"/>
        </a:p>
      </dsp:txBody>
      <dsp:txXfrm>
        <a:off x="0" y="0"/>
        <a:ext cx="6900512" cy="1384035"/>
      </dsp:txXfrm>
    </dsp:sp>
    <dsp:sp modelId="{71E29A57-6171-4CD9-A969-24DF904EE2FF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74CBAA-B00A-4FA7-8B94-F7E1A4B089DC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/>
            <a:t>1241 г. - сожжение Бреста</a:t>
          </a:r>
          <a:endParaRPr lang="en-US" sz="3800" kern="1200"/>
        </a:p>
      </dsp:txBody>
      <dsp:txXfrm>
        <a:off x="0" y="1384035"/>
        <a:ext cx="6900512" cy="1384035"/>
      </dsp:txXfrm>
    </dsp:sp>
    <dsp:sp modelId="{245F0582-6161-4CF8-8828-D7AEB1CBE637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E03E9-AC9D-4860-9030-9C76D1848D3D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/>
            <a:t>Многие жители были уведены в рабство </a:t>
          </a:r>
          <a:endParaRPr lang="en-US" sz="3800" kern="1200"/>
        </a:p>
      </dsp:txBody>
      <dsp:txXfrm>
        <a:off x="0" y="2768070"/>
        <a:ext cx="6900512" cy="1384035"/>
      </dsp:txXfrm>
    </dsp:sp>
    <dsp:sp modelId="{6D009111-CC82-4B81-9EEC-507F0841D516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2A46CF-ACFF-4ED7-8815-683491F4B3F7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/>
            <a:t>Разрушение экономики, упадок сельского хозяйства</a:t>
          </a:r>
          <a:endParaRPr lang="en-US" sz="3800" kern="1200"/>
        </a:p>
      </dsp:txBody>
      <dsp:txXfrm>
        <a:off x="0" y="4152105"/>
        <a:ext cx="6900512" cy="13840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B0D1B0-B69B-47A1-8A7A-E10238E36C8D}">
      <dsp:nvSpPr>
        <dsp:cNvPr id="0" name=""/>
        <dsp:cNvSpPr/>
      </dsp:nvSpPr>
      <dsp:spPr>
        <a:xfrm>
          <a:off x="0" y="671"/>
          <a:ext cx="6263640" cy="15723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B62830-4AF3-4144-92E0-487C260745BD}">
      <dsp:nvSpPr>
        <dsp:cNvPr id="0" name=""/>
        <dsp:cNvSpPr/>
      </dsp:nvSpPr>
      <dsp:spPr>
        <a:xfrm>
          <a:off x="475646" y="354458"/>
          <a:ext cx="864811" cy="864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75FFE-220C-42C0-8E29-3554F5CC3A69}">
      <dsp:nvSpPr>
        <dsp:cNvPr id="0" name=""/>
        <dsp:cNvSpPr/>
      </dsp:nvSpPr>
      <dsp:spPr>
        <a:xfrm>
          <a:off x="1816103" y="67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Князь были обязаны выплачивать монголам дань</a:t>
          </a:r>
          <a:endParaRPr lang="en-US" sz="2200" kern="1200"/>
        </a:p>
      </dsp:txBody>
      <dsp:txXfrm>
        <a:off x="1816103" y="671"/>
        <a:ext cx="4447536" cy="1572384"/>
      </dsp:txXfrm>
    </dsp:sp>
    <dsp:sp modelId="{F207EA20-7600-41B0-8CAD-ABC43AF06A75}">
      <dsp:nvSpPr>
        <dsp:cNvPr id="0" name=""/>
        <dsp:cNvSpPr/>
      </dsp:nvSpPr>
      <dsp:spPr>
        <a:xfrm>
          <a:off x="0" y="1966151"/>
          <a:ext cx="6263640" cy="15723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A0B8A5-B1C2-4775-927A-64AB7DD3EE8A}">
      <dsp:nvSpPr>
        <dsp:cNvPr id="0" name=""/>
        <dsp:cNvSpPr/>
      </dsp:nvSpPr>
      <dsp:spPr>
        <a:xfrm>
          <a:off x="475646" y="2319938"/>
          <a:ext cx="864811" cy="864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2780F3-205E-4005-8F8F-01F1BE8906D4}">
      <dsp:nvSpPr>
        <dsp:cNvPr id="0" name=""/>
        <dsp:cNvSpPr/>
      </dsp:nvSpPr>
      <dsp:spPr>
        <a:xfrm>
          <a:off x="1816103" y="196615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Территория Киевской Руси попала в вассальную зависимость от монгольских ханов</a:t>
          </a:r>
          <a:endParaRPr lang="en-US" sz="2200" kern="1200"/>
        </a:p>
      </dsp:txBody>
      <dsp:txXfrm>
        <a:off x="1816103" y="1966151"/>
        <a:ext cx="4447536" cy="1572384"/>
      </dsp:txXfrm>
    </dsp:sp>
    <dsp:sp modelId="{874C595F-D219-4B36-8C1E-B2B4F32AAFEC}">
      <dsp:nvSpPr>
        <dsp:cNvPr id="0" name=""/>
        <dsp:cNvSpPr/>
      </dsp:nvSpPr>
      <dsp:spPr>
        <a:xfrm>
          <a:off x="0" y="3931632"/>
          <a:ext cx="6263640" cy="15723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93632F-CB8B-405C-9333-5433A3B064AC}">
      <dsp:nvSpPr>
        <dsp:cNvPr id="0" name=""/>
        <dsp:cNvSpPr/>
      </dsp:nvSpPr>
      <dsp:spPr>
        <a:xfrm>
          <a:off x="475646" y="4285418"/>
          <a:ext cx="864811" cy="864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68F16B-05F4-4E3D-9AB2-8E0374E11810}">
      <dsp:nvSpPr>
        <dsp:cNvPr id="0" name=""/>
        <dsp:cNvSpPr/>
      </dsp:nvSpPr>
      <dsp:spPr>
        <a:xfrm>
          <a:off x="1816103" y="3931632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Экономический упадок восточноевропейских земель</a:t>
          </a:r>
          <a:endParaRPr lang="en-US" sz="2200" kern="1200"/>
        </a:p>
      </dsp:txBody>
      <dsp:txXfrm>
        <a:off x="1816103" y="3931632"/>
        <a:ext cx="4447536" cy="15723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12. Внешняя опасность в первой половине XIII в.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788CD1-9A11-4153-A8CB-AA4853D4A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Противостояние с крестоносцами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12C2BF-B8C9-4CC2-8666-E4901C4E5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795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D686D9-C608-4F16-827A-B5F6BA097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Карта Прибалтики</a:t>
            </a:r>
            <a:endParaRPr lang="ru-RU" sz="5400"/>
          </a:p>
        </p:txBody>
      </p:sp>
      <p:sp>
        <p:nvSpPr>
          <p:cNvPr id="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C89709-AE4B-43A0-BF02-8767EDD3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49D0A1D-8E75-4F11-84FD-C4C7B43A3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4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8042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E122F5-E99A-4AD8-898E-C99842F7A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Крестоносцы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999B66-00F7-47F9-8682-11A28BC07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Рыцари, совершавшие крестовые походы на территорию Прибалтики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C414137C-A891-4404-8574-0A7F269E4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71" r="1176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8327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D686D9-C608-4F16-827A-B5F6BA097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Карта Прибалтики</a:t>
            </a:r>
            <a:endParaRPr lang="ru-RU" sz="5400"/>
          </a:p>
        </p:txBody>
      </p:sp>
      <p:sp>
        <p:nvSpPr>
          <p:cNvPr id="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C89709-AE4B-43A0-BF02-8767EDD3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49D0A1D-8E75-4F11-84FD-C4C7B43A3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4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6D281D-3EB8-464A-96B5-1834FD99B2DB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4137923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E51418-F14C-4314-B678-CFFD1DFE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Владимир Полоцкий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A98E24-5BCD-4415-B4D6-CADF52250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Князь полоцкий, совершавший походы на крестоносцев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003C584E-1D50-46AA-B980-3D8FC9857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318" r="1" b="2737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984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877AF-9E99-4854-A301-1DDFF340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Александр Невский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0EFDE3-59EA-4008-8A06-E45290C4E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Князь Новогородский, достигший значительных побед над крестоносцами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мужчина, небо,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308B2DD4-CDF2-4EE3-8662-CA461F244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49" r="1239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176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E91E2-6E0C-4021-B0A1-CAC003DD4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1240 г. - битва на реке Нева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41780D7-9A41-4EE5-AFAA-1F37057BA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94" r="1979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9131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A1534479-3214-4BB7-84F3-5D2EED86B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4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46F53-98D3-4D8F-881D-51872D5A8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1242 г. -битва на Чудском озере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310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7682B9-CFD9-436B-9E41-EA94DBCE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ru-RU" sz="4800">
                <a:cs typeface="Calibri Light"/>
              </a:rPr>
              <a:t>Последствия нападения крестоносцев</a:t>
            </a:r>
            <a:endParaRPr lang="ru-RU" sz="4800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64E07816-EB35-46FB-8EC1-2017DED3D0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3870033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7658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A016F2-6588-470B-BF21-2A26BB106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Монгольское нашествие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EB384F-0FDD-4C87-B55E-31872CCC5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625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BDD3E6-6C37-43A6-AB23-480FABBED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4B989A-26B6-4465-ADA3-0CD74B4EC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517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04BE3-36C7-43E0-8786-303F77DB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Монголы 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F1E3E19-0890-4C81-898D-1A8292F60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жители Средней Азии, совершавшие походы на Русь в XIII в.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4" name="Рисунок 4" descr="Изображение выглядит как трава, внешний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CED8139B-7818-4F7B-834A-11873F7D9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509" r="1431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0394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A0A7CE-DFCB-47E5-A30E-F73CB1504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Чингисхан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99F655-D586-4E1A-B7B6-A73D3FE10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Создатель и один из величайших правителей монгольской империи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2CAC9B4-265D-438A-A513-DD09EB875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38" r="-1" b="2098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035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13312-044E-4898-A8CB-2FA9CC8F3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Хан Батый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BBD12E-C4EE-4860-8A42-E2FAA712C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Монгольский хан, совершивший походы на территорию Руси в 1237-1241 гг.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D6A763C-0168-4C19-9694-DA95F0C72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99" r="1864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4741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множество, группа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563D7E4B-FA0D-4900-8792-7C01071CD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1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0CA4B-954C-4A6E-9519-BB6311805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1240 г. - захват Киева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556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EF53B-3289-4991-947C-3F8018A48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400">
                <a:cs typeface="Calibri Light"/>
              </a:rPr>
              <a:t>Конец 30-х - начало 40-х гг. XIII в.</a:t>
            </a:r>
            <a:endParaRPr lang="ru-RU" sz="5400"/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Объект 2">
            <a:extLst>
              <a:ext uri="{FF2B5EF4-FFF2-40B4-BE49-F238E27FC236}">
                <a16:creationId xmlns:a16="http://schemas.microsoft.com/office/drawing/2014/main" id="{13323591-9799-4252-8589-370BD42E56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321915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0068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3C3A2-1160-40F2-95F4-E7EA7B86A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5100">
                <a:cs typeface="Calibri Light"/>
              </a:rPr>
              <a:t>Последствия нашествия</a:t>
            </a:r>
            <a:endParaRPr lang="ru-RU" sz="51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84EFE8-C53A-44C4-B289-D1B42CF69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C452EACC-A409-4264-BD14-7D5A66DCEA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8193429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4331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группа, люди, военная форма&#10;&#10;Автоматически созданное описание">
            <a:extLst>
              <a:ext uri="{FF2B5EF4-FFF2-40B4-BE49-F238E27FC236}">
                <a16:creationId xmlns:a16="http://schemas.microsoft.com/office/drawing/2014/main" id="{E80BA21E-01C7-4DAB-987E-0CBB92D91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71" r="9206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95930-225E-4A67-9F8B-36C84C8D1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Татаро-монголы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625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внешни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0CFBD116-5994-49B6-B80F-049F92021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13" r="81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82898-A5FC-413E-8049-24984B265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Татаро-монголы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086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2BA56493-A78B-4EAD-8554-477A63C9F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6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666FB-9EE6-4E1A-A05D-8B9A32A7E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Нашествие татаро-монгол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863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00998-62D2-4394-9C4B-0516B7D8E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45C85A-4696-497C-B53A-33E727126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810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821C8-E9CF-40FA-9939-E44CF775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  <a:cs typeface="Calibri Light"/>
              </a:rPr>
              <a:t>План урока</a:t>
            </a:r>
            <a:endParaRPr lang="ru-RU" sz="6000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9FF0DC9-EE01-47E5-9D06-747EAD2E7E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715294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9880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41976-7569-4814-93D6-9DB6141D7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184CA6-F7D3-4ADF-9C70-33616EC73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601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3A949-6513-4064-96D7-568413DC5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Появление крестоносцев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026C90-E1AD-46DA-BFC4-786E1D33D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775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D81612-CA81-45DF-8D07-A4196D460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Племена балтов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ADEEE132-0F4B-4B8C-9EC6-D88D110300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9931" y="643469"/>
            <a:ext cx="4623980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73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8AAE9-0D02-43E3-A7B4-00FDE7AB8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4600">
                <a:cs typeface="Calibri Light"/>
              </a:rPr>
              <a:t>Причины появления крестоносцев 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DFD702-3CF2-4689-B553-7592F2CCA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Желание обратить местное население в христианство </a:t>
            </a:r>
          </a:p>
          <a:p>
            <a:r>
              <a:rPr lang="ru-RU" sz="2400">
                <a:cs typeface="Calibri"/>
              </a:rPr>
              <a:t>Желание расширить влияние католической церкви </a:t>
            </a:r>
          </a:p>
          <a:p>
            <a:r>
              <a:rPr lang="ru-RU" sz="2400" dirty="0">
                <a:cs typeface="Calibri"/>
              </a:rPr>
              <a:t>Желание захватить новые земли и территории, расширить своё господство </a:t>
            </a:r>
          </a:p>
        </p:txBody>
      </p:sp>
    </p:spTree>
    <p:extLst>
      <p:ext uri="{BB962C8B-B14F-4D97-AF65-F5344CB8AC3E}">
        <p14:creationId xmlns:p14="http://schemas.microsoft.com/office/powerpoint/2010/main" val="625249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C680326-44DA-4A4E-866E-36E70726D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11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DA824-DDD6-44FD-A6DF-4C8A3054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Крестоносцы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066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8EC562AB-4AB5-447E-B336-9D75CEC35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83" r="224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D430-1A8D-4534-ADA6-CFF3B1D38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Рижская крепость (основана в 1201 г.)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646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01587-CAFD-474C-BB26-724FF1173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1202 г. - создание военно-монашеского ордена меченосцев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665262-653B-437D-885A-17B9E93D9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54955" y="4067032"/>
            <a:ext cx="5998840" cy="206706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Главная цель: крещение еретиков и контроль над месными землями</a:t>
            </a:r>
          </a:p>
        </p:txBody>
      </p:sp>
      <p:pic>
        <p:nvPicPr>
          <p:cNvPr id="5" name="Рисунок 5" descr="Изображение выглядит как текст, монета&#10;&#10;Автоматически созданное описание">
            <a:extLst>
              <a:ext uri="{FF2B5EF4-FFF2-40B4-BE49-F238E27FC236}">
                <a16:creationId xmlns:a16="http://schemas.microsoft.com/office/drawing/2014/main" id="{539BD173-FD1F-4B91-80E7-1B3DF5DAB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69" b="824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§ 12. Внешняя опасность в первой половине XIII в.</vt:lpstr>
      <vt:lpstr>Контроль знаний</vt:lpstr>
      <vt:lpstr>План урока</vt:lpstr>
      <vt:lpstr>1. Появление крестоносцев</vt:lpstr>
      <vt:lpstr>Племена балтов</vt:lpstr>
      <vt:lpstr>Причины появления крестоносцев </vt:lpstr>
      <vt:lpstr>Крестоносцы</vt:lpstr>
      <vt:lpstr>Рижская крепость (основана в 1201 г.)</vt:lpstr>
      <vt:lpstr>1202 г. - создание военно-монашеского ордена меченосцев</vt:lpstr>
      <vt:lpstr>3. Противостояние с крестоносцами</vt:lpstr>
      <vt:lpstr>Карта Прибалтики</vt:lpstr>
      <vt:lpstr>Крестоносцы</vt:lpstr>
      <vt:lpstr>Карта Прибалтики</vt:lpstr>
      <vt:lpstr>Владимир Полоцкий</vt:lpstr>
      <vt:lpstr>Александр Невский</vt:lpstr>
      <vt:lpstr>1240 г. - битва на реке Нева</vt:lpstr>
      <vt:lpstr>1242 г. -битва на Чудском озере</vt:lpstr>
      <vt:lpstr>Последствия нападения крестоносцев</vt:lpstr>
      <vt:lpstr>4. Монгольское нашествие</vt:lpstr>
      <vt:lpstr>Монголы </vt:lpstr>
      <vt:lpstr>Чингисхан</vt:lpstr>
      <vt:lpstr>Хан Батый</vt:lpstr>
      <vt:lpstr>1240 г. - захват Киева</vt:lpstr>
      <vt:lpstr>Конец 30-х - начало 40-х гг. XIII в.</vt:lpstr>
      <vt:lpstr>Последствия нашествия</vt:lpstr>
      <vt:lpstr>Татаро-монголы</vt:lpstr>
      <vt:lpstr>Татаро-монголы</vt:lpstr>
      <vt:lpstr>Нашествие татаро-монгол</vt:lpstr>
      <vt:lpstr>Контроль знаний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12. Внешняя опасность в первой половине XIII в.</dc:title>
  <dc:creator/>
  <cp:lastModifiedBy/>
  <cp:revision>184</cp:revision>
  <dcterms:created xsi:type="dcterms:W3CDTF">2022-01-15T07:25:53Z</dcterms:created>
  <dcterms:modified xsi:type="dcterms:W3CDTF">2022-01-15T08:18:10Z</dcterms:modified>
</cp:coreProperties>
</file>