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1" r:id="rId13"/>
    <p:sldId id="269" r:id="rId14"/>
    <p:sldId id="270" r:id="rId15"/>
    <p:sldId id="271" r:id="rId16"/>
    <p:sldId id="272" r:id="rId17"/>
    <p:sldId id="273" r:id="rId18"/>
    <p:sldId id="274" r:id="rId19"/>
    <p:sldId id="262" r:id="rId20"/>
    <p:sldId id="275" r:id="rId21"/>
    <p:sldId id="276" r:id="rId22"/>
    <p:sldId id="277" r:id="rId23"/>
    <p:sldId id="278" r:id="rId24"/>
    <p:sldId id="279" r:id="rId25"/>
    <p:sldId id="28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950DBE-277A-41DF-8F03-5D2692A9D186}" v="1" dt="2021-10-01T21:15:11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B7950DBE-277A-41DF-8F03-5D2692A9D186}"/>
    <pc:docChg chg="addSld modSld">
      <pc:chgData name="Roman Zhigalov" userId="1f97e9fdf7779aa5" providerId="LiveId" clId="{B7950DBE-277A-41DF-8F03-5D2692A9D186}" dt="2021-10-01T21:15:25.468" v="57" actId="20577"/>
      <pc:docMkLst>
        <pc:docMk/>
      </pc:docMkLst>
      <pc:sldChg chg="modSp mod">
        <pc:chgData name="Roman Zhigalov" userId="1f97e9fdf7779aa5" providerId="LiveId" clId="{B7950DBE-277A-41DF-8F03-5D2692A9D186}" dt="2021-10-01T21:15:25.468" v="57" actId="20577"/>
        <pc:sldMkLst>
          <pc:docMk/>
          <pc:sldMk cId="2045722036" sldId="279"/>
        </pc:sldMkLst>
        <pc:spChg chg="mod">
          <ac:chgData name="Roman Zhigalov" userId="1f97e9fdf7779aa5" providerId="LiveId" clId="{B7950DBE-277A-41DF-8F03-5D2692A9D186}" dt="2021-10-01T21:15:25.468" v="57" actId="20577"/>
          <ac:spMkLst>
            <pc:docMk/>
            <pc:sldMk cId="2045722036" sldId="279"/>
            <ac:spMk id="3" creationId="{55AEAE17-5BED-4C69-9C55-CD617A2A858A}"/>
          </ac:spMkLst>
        </pc:spChg>
      </pc:sldChg>
      <pc:sldChg chg="add">
        <pc:chgData name="Roman Zhigalov" userId="1f97e9fdf7779aa5" providerId="LiveId" clId="{B7950DBE-277A-41DF-8F03-5D2692A9D186}" dt="2021-10-01T21:15:11.572" v="0"/>
        <pc:sldMkLst>
          <pc:docMk/>
          <pc:sldMk cId="1157961629" sldId="286"/>
        </pc:sldMkLst>
      </pc:sldChg>
    </pc:docChg>
  </pc:docChgLst>
  <pc:docChgLst>
    <pc:chgData name="Roman Zhigalov" userId="1f97e9fdf7779aa5" providerId="LiveId" clId="{C7990A97-7095-424F-9428-B72F0158A1F2}"/>
    <pc:docChg chg="undo custSel addSld modSld">
      <pc:chgData name="Roman Zhigalov" userId="1f97e9fdf7779aa5" providerId="LiveId" clId="{C7990A97-7095-424F-9428-B72F0158A1F2}" dt="2021-07-31T16:46:27.470" v="3164" actId="6549"/>
      <pc:docMkLst>
        <pc:docMk/>
      </pc:docMkLst>
      <pc:sldChg chg="addSp modSp new mod">
        <pc:chgData name="Roman Zhigalov" userId="1f97e9fdf7779aa5" providerId="LiveId" clId="{C7990A97-7095-424F-9428-B72F0158A1F2}" dt="2021-07-31T16:46:27.470" v="3164" actId="6549"/>
        <pc:sldMkLst>
          <pc:docMk/>
          <pc:sldMk cId="2218810158" sldId="256"/>
        </pc:sldMkLst>
        <pc:spChg chg="mod">
          <ac:chgData name="Roman Zhigalov" userId="1f97e9fdf7779aa5" providerId="LiveId" clId="{C7990A97-7095-424F-9428-B72F0158A1F2}" dt="2021-07-31T16:46:27.470" v="3164" actId="6549"/>
          <ac:spMkLst>
            <pc:docMk/>
            <pc:sldMk cId="2218810158" sldId="256"/>
            <ac:spMk id="2" creationId="{3F5504A9-11FB-457C-9D55-540970A4C461}"/>
          </ac:spMkLst>
        </pc:spChg>
        <pc:spChg chg="add">
          <ac:chgData name="Roman Zhigalov" userId="1f97e9fdf7779aa5" providerId="LiveId" clId="{C7990A97-7095-424F-9428-B72F0158A1F2}" dt="2021-07-31T16:46:27.439" v="3163" actId="22"/>
          <ac:spMkLst>
            <pc:docMk/>
            <pc:sldMk cId="2218810158" sldId="256"/>
            <ac:spMk id="5" creationId="{52658AFB-F15B-4B84-84EA-89748FF7FCA9}"/>
          </ac:spMkLst>
        </pc:spChg>
      </pc:sldChg>
      <pc:sldChg chg="modSp new mod">
        <pc:chgData name="Roman Zhigalov" userId="1f97e9fdf7779aa5" providerId="LiveId" clId="{C7990A97-7095-424F-9428-B72F0158A1F2}" dt="2021-07-31T16:16:39.064" v="37" actId="122"/>
        <pc:sldMkLst>
          <pc:docMk/>
          <pc:sldMk cId="1558504811" sldId="257"/>
        </pc:sldMkLst>
        <pc:spChg chg="mod">
          <ac:chgData name="Roman Zhigalov" userId="1f97e9fdf7779aa5" providerId="LiveId" clId="{C7990A97-7095-424F-9428-B72F0158A1F2}" dt="2021-07-31T16:16:39.064" v="37" actId="122"/>
          <ac:spMkLst>
            <pc:docMk/>
            <pc:sldMk cId="1558504811" sldId="257"/>
            <ac:spMk id="2" creationId="{B70E3732-872C-4012-B1B2-B3750210880A}"/>
          </ac:spMkLst>
        </pc:spChg>
      </pc:sldChg>
      <pc:sldChg chg="addSp delSp modSp new mod setBg">
        <pc:chgData name="Roman Zhigalov" userId="1f97e9fdf7779aa5" providerId="LiveId" clId="{C7990A97-7095-424F-9428-B72F0158A1F2}" dt="2021-07-31T16:17:34.736" v="202" actId="26606"/>
        <pc:sldMkLst>
          <pc:docMk/>
          <pc:sldMk cId="2045711530" sldId="258"/>
        </pc:sldMkLst>
        <pc:spChg chg="mod">
          <ac:chgData name="Roman Zhigalov" userId="1f97e9fdf7779aa5" providerId="LiveId" clId="{C7990A97-7095-424F-9428-B72F0158A1F2}" dt="2021-07-31T16:17:34.736" v="202" actId="26606"/>
          <ac:spMkLst>
            <pc:docMk/>
            <pc:sldMk cId="2045711530" sldId="258"/>
            <ac:spMk id="2" creationId="{B1584A2A-3CD2-45B7-A791-77B8EDB14ED4}"/>
          </ac:spMkLst>
        </pc:spChg>
        <pc:spChg chg="add del mod">
          <ac:chgData name="Roman Zhigalov" userId="1f97e9fdf7779aa5" providerId="LiveId" clId="{C7990A97-7095-424F-9428-B72F0158A1F2}" dt="2021-07-31T16:17:34.736" v="202" actId="26606"/>
          <ac:spMkLst>
            <pc:docMk/>
            <pc:sldMk cId="2045711530" sldId="258"/>
            <ac:spMk id="3" creationId="{D7374016-D3CE-493B-A372-26183083AF62}"/>
          </ac:spMkLst>
        </pc:spChg>
        <pc:spChg chg="add del">
          <ac:chgData name="Roman Zhigalov" userId="1f97e9fdf7779aa5" providerId="LiveId" clId="{C7990A97-7095-424F-9428-B72F0158A1F2}" dt="2021-07-31T16:17:34.536" v="201" actId="26606"/>
          <ac:spMkLst>
            <pc:docMk/>
            <pc:sldMk cId="2045711530" sldId="258"/>
            <ac:spMk id="9" creationId="{2E442304-DDBD-4F7B-8017-36BCC863FB40}"/>
          </ac:spMkLst>
        </pc:spChg>
        <pc:spChg chg="add del">
          <ac:chgData name="Roman Zhigalov" userId="1f97e9fdf7779aa5" providerId="LiveId" clId="{C7990A97-7095-424F-9428-B72F0158A1F2}" dt="2021-07-31T16:17:34.536" v="201" actId="26606"/>
          <ac:spMkLst>
            <pc:docMk/>
            <pc:sldMk cId="2045711530" sldId="258"/>
            <ac:spMk id="11" creationId="{5E107275-3853-46FD-A241-DE4355A42675}"/>
          </ac:spMkLst>
        </pc:spChg>
        <pc:spChg chg="add">
          <ac:chgData name="Roman Zhigalov" userId="1f97e9fdf7779aa5" providerId="LiveId" clId="{C7990A97-7095-424F-9428-B72F0158A1F2}" dt="2021-07-31T16:17:34.736" v="202" actId="26606"/>
          <ac:spMkLst>
            <pc:docMk/>
            <pc:sldMk cId="2045711530" sldId="258"/>
            <ac:spMk id="16" creationId="{8DF67618-B87B-4195-8E24-3B126F79FF55}"/>
          </ac:spMkLst>
        </pc:spChg>
        <pc:spChg chg="add">
          <ac:chgData name="Roman Zhigalov" userId="1f97e9fdf7779aa5" providerId="LiveId" clId="{C7990A97-7095-424F-9428-B72F0158A1F2}" dt="2021-07-31T16:17:34.736" v="202" actId="26606"/>
          <ac:spMkLst>
            <pc:docMk/>
            <pc:sldMk cId="2045711530" sldId="258"/>
            <ac:spMk id="25" creationId="{64960379-9FF9-400A-A8A8-F5AB633FD3BF}"/>
          </ac:spMkLst>
        </pc:spChg>
        <pc:grpChg chg="add">
          <ac:chgData name="Roman Zhigalov" userId="1f97e9fdf7779aa5" providerId="LiveId" clId="{C7990A97-7095-424F-9428-B72F0158A1F2}" dt="2021-07-31T16:17:34.736" v="202" actId="26606"/>
          <ac:grpSpMkLst>
            <pc:docMk/>
            <pc:sldMk cId="2045711530" sldId="258"/>
            <ac:grpSpMk id="13" creationId="{2C491629-AE25-486B-9B22-2CE4EE8F7E47}"/>
          </ac:grpSpMkLst>
        </pc:grpChg>
        <pc:grpChg chg="add">
          <ac:chgData name="Roman Zhigalov" userId="1f97e9fdf7779aa5" providerId="LiveId" clId="{C7990A97-7095-424F-9428-B72F0158A1F2}" dt="2021-07-31T16:17:34.736" v="202" actId="26606"/>
          <ac:grpSpMkLst>
            <pc:docMk/>
            <pc:sldMk cId="2045711530" sldId="258"/>
            <ac:grpSpMk id="17" creationId="{43F5E015-E085-4624-B431-B42414448684}"/>
          </ac:grpSpMkLst>
        </pc:grpChg>
        <pc:graphicFrameChg chg="add del">
          <ac:chgData name="Roman Zhigalov" userId="1f97e9fdf7779aa5" providerId="LiveId" clId="{C7990A97-7095-424F-9428-B72F0158A1F2}" dt="2021-07-31T16:17:34.536" v="201" actId="26606"/>
          <ac:graphicFrameMkLst>
            <pc:docMk/>
            <pc:sldMk cId="2045711530" sldId="258"/>
            <ac:graphicFrameMk id="5" creationId="{9B21CBCD-E754-4CDC-83FB-2AD06AC6F622}"/>
          </ac:graphicFrameMkLst>
        </pc:graphicFrameChg>
        <pc:graphicFrameChg chg="add">
          <ac:chgData name="Roman Zhigalov" userId="1f97e9fdf7779aa5" providerId="LiveId" clId="{C7990A97-7095-424F-9428-B72F0158A1F2}" dt="2021-07-31T16:17:34.736" v="202" actId="26606"/>
          <ac:graphicFrameMkLst>
            <pc:docMk/>
            <pc:sldMk cId="2045711530" sldId="258"/>
            <ac:graphicFrameMk id="26" creationId="{738C67DA-1594-42E5-99A5-993FEAE2878B}"/>
          </ac:graphicFrameMkLst>
        </pc:graphicFrameChg>
      </pc:sldChg>
      <pc:sldChg chg="addSp modSp new mod setBg">
        <pc:chgData name="Roman Zhigalov" userId="1f97e9fdf7779aa5" providerId="LiveId" clId="{C7990A97-7095-424F-9428-B72F0158A1F2}" dt="2021-07-31T16:17:48.467" v="205" actId="26606"/>
        <pc:sldMkLst>
          <pc:docMk/>
          <pc:sldMk cId="3846026894" sldId="259"/>
        </pc:sldMkLst>
        <pc:spChg chg="mod">
          <ac:chgData name="Roman Zhigalov" userId="1f97e9fdf7779aa5" providerId="LiveId" clId="{C7990A97-7095-424F-9428-B72F0158A1F2}" dt="2021-07-31T16:17:48.467" v="205" actId="26606"/>
          <ac:spMkLst>
            <pc:docMk/>
            <pc:sldMk cId="3846026894" sldId="259"/>
            <ac:spMk id="2" creationId="{AAB0DAEF-F750-421C-93BA-ED4EE7E0D6F5}"/>
          </ac:spMkLst>
        </pc:spChg>
        <pc:spChg chg="mod">
          <ac:chgData name="Roman Zhigalov" userId="1f97e9fdf7779aa5" providerId="LiveId" clId="{C7990A97-7095-424F-9428-B72F0158A1F2}" dt="2021-07-31T16:17:48.467" v="205" actId="26606"/>
          <ac:spMkLst>
            <pc:docMk/>
            <pc:sldMk cId="3846026894" sldId="259"/>
            <ac:spMk id="3" creationId="{7C4B483C-AC45-45AE-8BD6-246090D0F7C1}"/>
          </ac:spMkLst>
        </pc:spChg>
        <pc:spChg chg="add">
          <ac:chgData name="Roman Zhigalov" userId="1f97e9fdf7779aa5" providerId="LiveId" clId="{C7990A97-7095-424F-9428-B72F0158A1F2}" dt="2021-07-31T16:17:48.467" v="205" actId="26606"/>
          <ac:spMkLst>
            <pc:docMk/>
            <pc:sldMk cId="3846026894" sldId="259"/>
            <ac:spMk id="8" creationId="{4522B21E-B2B9-4C72-9A71-C87EFD137480}"/>
          </ac:spMkLst>
        </pc:spChg>
        <pc:spChg chg="add">
          <ac:chgData name="Roman Zhigalov" userId="1f97e9fdf7779aa5" providerId="LiveId" clId="{C7990A97-7095-424F-9428-B72F0158A1F2}" dt="2021-07-31T16:17:48.467" v="205" actId="26606"/>
          <ac:spMkLst>
            <pc:docMk/>
            <pc:sldMk cId="3846026894" sldId="259"/>
            <ac:spMk id="10" creationId="{5EB7D2A2-F448-44D4-938C-DC84CBCB3B1E}"/>
          </ac:spMkLst>
        </pc:spChg>
        <pc:spChg chg="add">
          <ac:chgData name="Roman Zhigalov" userId="1f97e9fdf7779aa5" providerId="LiveId" clId="{C7990A97-7095-424F-9428-B72F0158A1F2}" dt="2021-07-31T16:17:48.467" v="205" actId="26606"/>
          <ac:spMkLst>
            <pc:docMk/>
            <pc:sldMk cId="3846026894" sldId="259"/>
            <ac:spMk id="12" creationId="{871AEA07-1E14-44B4-8E55-64EF049CD66F}"/>
          </ac:spMkLst>
        </pc:spChg>
        <pc:cxnChg chg="add">
          <ac:chgData name="Roman Zhigalov" userId="1f97e9fdf7779aa5" providerId="LiveId" clId="{C7990A97-7095-424F-9428-B72F0158A1F2}" dt="2021-07-31T16:17:48.467" v="205" actId="26606"/>
          <ac:cxnSpMkLst>
            <pc:docMk/>
            <pc:sldMk cId="3846026894" sldId="259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C7990A97-7095-424F-9428-B72F0158A1F2}" dt="2021-07-31T16:17:58.994" v="208" actId="26606"/>
        <pc:sldMkLst>
          <pc:docMk/>
          <pc:sldMk cId="689547532" sldId="260"/>
        </pc:sldMkLst>
        <pc:spChg chg="mod">
          <ac:chgData name="Roman Zhigalov" userId="1f97e9fdf7779aa5" providerId="LiveId" clId="{C7990A97-7095-424F-9428-B72F0158A1F2}" dt="2021-07-31T16:17:58.994" v="208" actId="26606"/>
          <ac:spMkLst>
            <pc:docMk/>
            <pc:sldMk cId="689547532" sldId="260"/>
            <ac:spMk id="2" creationId="{341E1475-BAFB-41F9-AE92-BBA9228F28F1}"/>
          </ac:spMkLst>
        </pc:spChg>
        <pc:spChg chg="mod">
          <ac:chgData name="Roman Zhigalov" userId="1f97e9fdf7779aa5" providerId="LiveId" clId="{C7990A97-7095-424F-9428-B72F0158A1F2}" dt="2021-07-31T16:17:58.994" v="208" actId="26606"/>
          <ac:spMkLst>
            <pc:docMk/>
            <pc:sldMk cId="689547532" sldId="260"/>
            <ac:spMk id="3" creationId="{3A0202B7-959F-467B-B965-09F3CB1FED9A}"/>
          </ac:spMkLst>
        </pc:spChg>
        <pc:spChg chg="add">
          <ac:chgData name="Roman Zhigalov" userId="1f97e9fdf7779aa5" providerId="LiveId" clId="{C7990A97-7095-424F-9428-B72F0158A1F2}" dt="2021-07-31T16:17:58.994" v="208" actId="26606"/>
          <ac:spMkLst>
            <pc:docMk/>
            <pc:sldMk cId="689547532" sldId="260"/>
            <ac:spMk id="8" creationId="{4522B21E-B2B9-4C72-9A71-C87EFD137480}"/>
          </ac:spMkLst>
        </pc:spChg>
        <pc:spChg chg="add">
          <ac:chgData name="Roman Zhigalov" userId="1f97e9fdf7779aa5" providerId="LiveId" clId="{C7990A97-7095-424F-9428-B72F0158A1F2}" dt="2021-07-31T16:17:58.994" v="208" actId="26606"/>
          <ac:spMkLst>
            <pc:docMk/>
            <pc:sldMk cId="689547532" sldId="260"/>
            <ac:spMk id="10" creationId="{5EB7D2A2-F448-44D4-938C-DC84CBCB3B1E}"/>
          </ac:spMkLst>
        </pc:spChg>
        <pc:spChg chg="add">
          <ac:chgData name="Roman Zhigalov" userId="1f97e9fdf7779aa5" providerId="LiveId" clId="{C7990A97-7095-424F-9428-B72F0158A1F2}" dt="2021-07-31T16:17:58.994" v="208" actId="26606"/>
          <ac:spMkLst>
            <pc:docMk/>
            <pc:sldMk cId="689547532" sldId="260"/>
            <ac:spMk id="12" creationId="{871AEA07-1E14-44B4-8E55-64EF049CD66F}"/>
          </ac:spMkLst>
        </pc:spChg>
        <pc:cxnChg chg="add">
          <ac:chgData name="Roman Zhigalov" userId="1f97e9fdf7779aa5" providerId="LiveId" clId="{C7990A97-7095-424F-9428-B72F0158A1F2}" dt="2021-07-31T16:17:58.994" v="208" actId="26606"/>
          <ac:cxnSpMkLst>
            <pc:docMk/>
            <pc:sldMk cId="689547532" sldId="260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C7990A97-7095-424F-9428-B72F0158A1F2}" dt="2021-07-31T16:18:09.020" v="213" actId="26606"/>
        <pc:sldMkLst>
          <pc:docMk/>
          <pc:sldMk cId="3221452527" sldId="261"/>
        </pc:sldMkLst>
        <pc:spChg chg="mod">
          <ac:chgData name="Roman Zhigalov" userId="1f97e9fdf7779aa5" providerId="LiveId" clId="{C7990A97-7095-424F-9428-B72F0158A1F2}" dt="2021-07-31T16:18:09.020" v="213" actId="26606"/>
          <ac:spMkLst>
            <pc:docMk/>
            <pc:sldMk cId="3221452527" sldId="261"/>
            <ac:spMk id="2" creationId="{F256EFB7-FFAB-4229-954F-55951F850A79}"/>
          </ac:spMkLst>
        </pc:spChg>
        <pc:spChg chg="mod">
          <ac:chgData name="Roman Zhigalov" userId="1f97e9fdf7779aa5" providerId="LiveId" clId="{C7990A97-7095-424F-9428-B72F0158A1F2}" dt="2021-07-31T16:18:09.020" v="213" actId="26606"/>
          <ac:spMkLst>
            <pc:docMk/>
            <pc:sldMk cId="3221452527" sldId="261"/>
            <ac:spMk id="3" creationId="{CDAD3797-1860-451E-8A72-AE6A57512F23}"/>
          </ac:spMkLst>
        </pc:spChg>
        <pc:spChg chg="add">
          <ac:chgData name="Roman Zhigalov" userId="1f97e9fdf7779aa5" providerId="LiveId" clId="{C7990A97-7095-424F-9428-B72F0158A1F2}" dt="2021-07-31T16:18:09.020" v="213" actId="26606"/>
          <ac:spMkLst>
            <pc:docMk/>
            <pc:sldMk cId="3221452527" sldId="261"/>
            <ac:spMk id="8" creationId="{4522B21E-B2B9-4C72-9A71-C87EFD137480}"/>
          </ac:spMkLst>
        </pc:spChg>
        <pc:spChg chg="add">
          <ac:chgData name="Roman Zhigalov" userId="1f97e9fdf7779aa5" providerId="LiveId" clId="{C7990A97-7095-424F-9428-B72F0158A1F2}" dt="2021-07-31T16:18:09.020" v="213" actId="26606"/>
          <ac:spMkLst>
            <pc:docMk/>
            <pc:sldMk cId="3221452527" sldId="261"/>
            <ac:spMk id="10" creationId="{5EB7D2A2-F448-44D4-938C-DC84CBCB3B1E}"/>
          </ac:spMkLst>
        </pc:spChg>
        <pc:spChg chg="add">
          <ac:chgData name="Roman Zhigalov" userId="1f97e9fdf7779aa5" providerId="LiveId" clId="{C7990A97-7095-424F-9428-B72F0158A1F2}" dt="2021-07-31T16:18:09.020" v="213" actId="26606"/>
          <ac:spMkLst>
            <pc:docMk/>
            <pc:sldMk cId="3221452527" sldId="261"/>
            <ac:spMk id="12" creationId="{871AEA07-1E14-44B4-8E55-64EF049CD66F}"/>
          </ac:spMkLst>
        </pc:spChg>
        <pc:cxnChg chg="add">
          <ac:chgData name="Roman Zhigalov" userId="1f97e9fdf7779aa5" providerId="LiveId" clId="{C7990A97-7095-424F-9428-B72F0158A1F2}" dt="2021-07-31T16:18:09.020" v="213" actId="26606"/>
          <ac:cxnSpMkLst>
            <pc:docMk/>
            <pc:sldMk cId="3221452527" sldId="261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C7990A97-7095-424F-9428-B72F0158A1F2}" dt="2021-07-31T16:18:17.478" v="216" actId="26606"/>
        <pc:sldMkLst>
          <pc:docMk/>
          <pc:sldMk cId="4068533868" sldId="262"/>
        </pc:sldMkLst>
        <pc:spChg chg="mod">
          <ac:chgData name="Roman Zhigalov" userId="1f97e9fdf7779aa5" providerId="LiveId" clId="{C7990A97-7095-424F-9428-B72F0158A1F2}" dt="2021-07-31T16:18:17.478" v="216" actId="26606"/>
          <ac:spMkLst>
            <pc:docMk/>
            <pc:sldMk cId="4068533868" sldId="262"/>
            <ac:spMk id="2" creationId="{8DF25388-6C54-4695-99B7-2117E8FFC8CA}"/>
          </ac:spMkLst>
        </pc:spChg>
        <pc:spChg chg="mod">
          <ac:chgData name="Roman Zhigalov" userId="1f97e9fdf7779aa5" providerId="LiveId" clId="{C7990A97-7095-424F-9428-B72F0158A1F2}" dt="2021-07-31T16:18:17.478" v="216" actId="26606"/>
          <ac:spMkLst>
            <pc:docMk/>
            <pc:sldMk cId="4068533868" sldId="262"/>
            <ac:spMk id="3" creationId="{9B560EDB-F2C1-4EB5-A47D-E7E227C378A9}"/>
          </ac:spMkLst>
        </pc:spChg>
        <pc:spChg chg="add">
          <ac:chgData name="Roman Zhigalov" userId="1f97e9fdf7779aa5" providerId="LiveId" clId="{C7990A97-7095-424F-9428-B72F0158A1F2}" dt="2021-07-31T16:18:17.478" v="216" actId="26606"/>
          <ac:spMkLst>
            <pc:docMk/>
            <pc:sldMk cId="4068533868" sldId="262"/>
            <ac:spMk id="8" creationId="{4522B21E-B2B9-4C72-9A71-C87EFD137480}"/>
          </ac:spMkLst>
        </pc:spChg>
        <pc:spChg chg="add">
          <ac:chgData name="Roman Zhigalov" userId="1f97e9fdf7779aa5" providerId="LiveId" clId="{C7990A97-7095-424F-9428-B72F0158A1F2}" dt="2021-07-31T16:18:17.478" v="216" actId="26606"/>
          <ac:spMkLst>
            <pc:docMk/>
            <pc:sldMk cId="4068533868" sldId="262"/>
            <ac:spMk id="10" creationId="{5EB7D2A2-F448-44D4-938C-DC84CBCB3B1E}"/>
          </ac:spMkLst>
        </pc:spChg>
        <pc:spChg chg="add">
          <ac:chgData name="Roman Zhigalov" userId="1f97e9fdf7779aa5" providerId="LiveId" clId="{C7990A97-7095-424F-9428-B72F0158A1F2}" dt="2021-07-31T16:18:17.478" v="216" actId="26606"/>
          <ac:spMkLst>
            <pc:docMk/>
            <pc:sldMk cId="4068533868" sldId="262"/>
            <ac:spMk id="12" creationId="{871AEA07-1E14-44B4-8E55-64EF049CD66F}"/>
          </ac:spMkLst>
        </pc:spChg>
        <pc:cxnChg chg="add">
          <ac:chgData name="Roman Zhigalov" userId="1f97e9fdf7779aa5" providerId="LiveId" clId="{C7990A97-7095-424F-9428-B72F0158A1F2}" dt="2021-07-31T16:18:17.478" v="216" actId="26606"/>
          <ac:cxnSpMkLst>
            <pc:docMk/>
            <pc:sldMk cId="4068533868" sldId="262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21:55.987" v="471" actId="26606"/>
        <pc:sldMkLst>
          <pc:docMk/>
          <pc:sldMk cId="2665971677" sldId="263"/>
        </pc:sldMkLst>
        <pc:spChg chg="mod">
          <ac:chgData name="Roman Zhigalov" userId="1f97e9fdf7779aa5" providerId="LiveId" clId="{C7990A97-7095-424F-9428-B72F0158A1F2}" dt="2021-07-31T16:21:55.987" v="471" actId="26606"/>
          <ac:spMkLst>
            <pc:docMk/>
            <pc:sldMk cId="2665971677" sldId="263"/>
            <ac:spMk id="2" creationId="{E6747877-AD35-4852-99E7-F772608185C2}"/>
          </ac:spMkLst>
        </pc:spChg>
        <pc:spChg chg="del">
          <ac:chgData name="Roman Zhigalov" userId="1f97e9fdf7779aa5" providerId="LiveId" clId="{C7990A97-7095-424F-9428-B72F0158A1F2}" dt="2021-07-31T16:20:18.507" v="235"/>
          <ac:spMkLst>
            <pc:docMk/>
            <pc:sldMk cId="2665971677" sldId="263"/>
            <ac:spMk id="3" creationId="{DE5BEDE4-A8A7-446D-868D-00273D7B1A7B}"/>
          </ac:spMkLst>
        </pc:spChg>
        <pc:spChg chg="mod">
          <ac:chgData name="Roman Zhigalov" userId="1f97e9fdf7779aa5" providerId="LiveId" clId="{C7990A97-7095-424F-9428-B72F0158A1F2}" dt="2021-07-31T16:21:55.987" v="471" actId="26606"/>
          <ac:spMkLst>
            <pc:docMk/>
            <pc:sldMk cId="2665971677" sldId="263"/>
            <ac:spMk id="4" creationId="{44731D3A-581C-4567-A7C3-2B8A95DA6BFA}"/>
          </ac:spMkLst>
        </pc:spChg>
        <pc:spChg chg="add del">
          <ac:chgData name="Roman Zhigalov" userId="1f97e9fdf7779aa5" providerId="LiveId" clId="{C7990A97-7095-424F-9428-B72F0158A1F2}" dt="2021-07-31T16:21:55.964" v="470" actId="26606"/>
          <ac:spMkLst>
            <pc:docMk/>
            <pc:sldMk cId="2665971677" sldId="263"/>
            <ac:spMk id="71" creationId="{201CC55D-ED54-4C5C-95E6-10947BD1103B}"/>
          </ac:spMkLst>
        </pc:spChg>
        <pc:spChg chg="add del">
          <ac:chgData name="Roman Zhigalov" userId="1f97e9fdf7779aa5" providerId="LiveId" clId="{C7990A97-7095-424F-9428-B72F0158A1F2}" dt="2021-07-31T16:21:55.964" v="470" actId="26606"/>
          <ac:spMkLst>
            <pc:docMk/>
            <pc:sldMk cId="2665971677" sldId="263"/>
            <ac:spMk id="77" creationId="{3873B707-463F-40B0-8227-E8CC6C67EB25}"/>
          </ac:spMkLst>
        </pc:spChg>
        <pc:spChg chg="add">
          <ac:chgData name="Roman Zhigalov" userId="1f97e9fdf7779aa5" providerId="LiveId" clId="{C7990A97-7095-424F-9428-B72F0158A1F2}" dt="2021-07-31T16:21:55.987" v="471" actId="26606"/>
          <ac:spMkLst>
            <pc:docMk/>
            <pc:sldMk cId="2665971677" sldId="263"/>
            <ac:spMk id="78" creationId="{D5B0017B-2ECA-49AF-B397-DC140825DF8D}"/>
          </ac:spMkLst>
        </pc:spChg>
        <pc:spChg chg="add del">
          <ac:chgData name="Roman Zhigalov" userId="1f97e9fdf7779aa5" providerId="LiveId" clId="{C7990A97-7095-424F-9428-B72F0158A1F2}" dt="2021-07-31T16:21:55.964" v="470" actId="26606"/>
          <ac:spMkLst>
            <pc:docMk/>
            <pc:sldMk cId="2665971677" sldId="263"/>
            <ac:spMk id="79" creationId="{C13237C8-E62C-4F0D-A318-BD6FB6C2D138}"/>
          </ac:spMkLst>
        </pc:spChg>
        <pc:spChg chg="add">
          <ac:chgData name="Roman Zhigalov" userId="1f97e9fdf7779aa5" providerId="LiveId" clId="{C7990A97-7095-424F-9428-B72F0158A1F2}" dt="2021-07-31T16:21:55.987" v="471" actId="26606"/>
          <ac:spMkLst>
            <pc:docMk/>
            <pc:sldMk cId="2665971677" sldId="263"/>
            <ac:spMk id="80" creationId="{70E96339-907C-46C3-99AC-31179B6F0EBD}"/>
          </ac:spMkLst>
        </pc:spChg>
        <pc:spChg chg="add del">
          <ac:chgData name="Roman Zhigalov" userId="1f97e9fdf7779aa5" providerId="LiveId" clId="{C7990A97-7095-424F-9428-B72F0158A1F2}" dt="2021-07-31T16:21:55.964" v="470" actId="26606"/>
          <ac:spMkLst>
            <pc:docMk/>
            <pc:sldMk cId="2665971677" sldId="263"/>
            <ac:spMk id="81" creationId="{19C9EAEA-39D0-4B0E-A0EB-51E7B26740B1}"/>
          </ac:spMkLst>
        </pc:spChg>
        <pc:spChg chg="add">
          <ac:chgData name="Roman Zhigalov" userId="1f97e9fdf7779aa5" providerId="LiveId" clId="{C7990A97-7095-424F-9428-B72F0158A1F2}" dt="2021-07-31T16:21:55.987" v="471" actId="26606"/>
          <ac:spMkLst>
            <pc:docMk/>
            <pc:sldMk cId="2665971677" sldId="263"/>
            <ac:spMk id="1028" creationId="{28D31E1B-0407-4223-9642-0B642CBF57D9}"/>
          </ac:spMkLst>
        </pc:spChg>
        <pc:grpChg chg="add del">
          <ac:chgData name="Roman Zhigalov" userId="1f97e9fdf7779aa5" providerId="LiveId" clId="{C7990A97-7095-424F-9428-B72F0158A1F2}" dt="2021-07-31T16:21:55.964" v="470" actId="26606"/>
          <ac:grpSpMkLst>
            <pc:docMk/>
            <pc:sldMk cId="2665971677" sldId="263"/>
            <ac:grpSpMk id="73" creationId="{1DE889C7-FAD6-4397-98E2-05D503484459}"/>
          </ac:grpSpMkLst>
        </pc:grpChg>
        <pc:grpChg chg="add">
          <ac:chgData name="Roman Zhigalov" userId="1f97e9fdf7779aa5" providerId="LiveId" clId="{C7990A97-7095-424F-9428-B72F0158A1F2}" dt="2021-07-31T16:21:55.987" v="471" actId="26606"/>
          <ac:grpSpMkLst>
            <pc:docMk/>
            <pc:sldMk cId="2665971677" sldId="263"/>
            <ac:grpSpMk id="1029" creationId="{AE1C45F0-260A-458C-96ED-C1F6D2151219}"/>
          </ac:grpSpMkLst>
        </pc:grpChg>
        <pc:picChg chg="add mod">
          <ac:chgData name="Roman Zhigalov" userId="1f97e9fdf7779aa5" providerId="LiveId" clId="{C7990A97-7095-424F-9428-B72F0158A1F2}" dt="2021-07-31T16:21:55.987" v="471" actId="26606"/>
          <ac:picMkLst>
            <pc:docMk/>
            <pc:sldMk cId="2665971677" sldId="263"/>
            <ac:picMk id="1026" creationId="{3B931F4D-51CB-498B-A02F-46021AA1157A}"/>
          </ac:picMkLst>
        </pc:picChg>
        <pc:cxnChg chg="add">
          <ac:chgData name="Roman Zhigalov" userId="1f97e9fdf7779aa5" providerId="LiveId" clId="{C7990A97-7095-424F-9428-B72F0158A1F2}" dt="2021-07-31T16:21:55.987" v="471" actId="26606"/>
          <ac:cxnSpMkLst>
            <pc:docMk/>
            <pc:sldMk cId="2665971677" sldId="263"/>
            <ac:cxnSpMk id="82" creationId="{6CF1BAF6-AD41-4082-B212-8A1F9A2E8779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24:10.873" v="700" actId="26606"/>
        <pc:sldMkLst>
          <pc:docMk/>
          <pc:sldMk cId="2331543081" sldId="264"/>
        </pc:sldMkLst>
        <pc:spChg chg="mod">
          <ac:chgData name="Roman Zhigalov" userId="1f97e9fdf7779aa5" providerId="LiveId" clId="{C7990A97-7095-424F-9428-B72F0158A1F2}" dt="2021-07-31T16:24:10.873" v="700" actId="26606"/>
          <ac:spMkLst>
            <pc:docMk/>
            <pc:sldMk cId="2331543081" sldId="264"/>
            <ac:spMk id="2" creationId="{5EBBC32C-FF59-42B8-8D9E-5C9DAE6B95F6}"/>
          </ac:spMkLst>
        </pc:spChg>
        <pc:spChg chg="del">
          <ac:chgData name="Roman Zhigalov" userId="1f97e9fdf7779aa5" providerId="LiveId" clId="{C7990A97-7095-424F-9428-B72F0158A1F2}" dt="2021-07-31T16:22:38.335" v="479"/>
          <ac:spMkLst>
            <pc:docMk/>
            <pc:sldMk cId="2331543081" sldId="264"/>
            <ac:spMk id="3" creationId="{589A9448-B13A-474E-9A84-33FC4E15D533}"/>
          </ac:spMkLst>
        </pc:spChg>
        <pc:spChg chg="mod">
          <ac:chgData name="Roman Zhigalov" userId="1f97e9fdf7779aa5" providerId="LiveId" clId="{C7990A97-7095-424F-9428-B72F0158A1F2}" dt="2021-07-31T16:24:10.873" v="700" actId="26606"/>
          <ac:spMkLst>
            <pc:docMk/>
            <pc:sldMk cId="2331543081" sldId="264"/>
            <ac:spMk id="4" creationId="{4FCDA751-DEC3-4C80-B80C-30D0BCDD7405}"/>
          </ac:spMkLst>
        </pc:spChg>
        <pc:spChg chg="add del">
          <ac:chgData name="Roman Zhigalov" userId="1f97e9fdf7779aa5" providerId="LiveId" clId="{C7990A97-7095-424F-9428-B72F0158A1F2}" dt="2021-07-31T16:24:01.143" v="685" actId="26606"/>
          <ac:spMkLst>
            <pc:docMk/>
            <pc:sldMk cId="2331543081" sldId="264"/>
            <ac:spMk id="71" creationId="{28D31E1B-0407-4223-9642-0B642CBF57D9}"/>
          </ac:spMkLst>
        </pc:spChg>
        <pc:spChg chg="add del">
          <ac:chgData name="Roman Zhigalov" userId="1f97e9fdf7779aa5" providerId="LiveId" clId="{C7990A97-7095-424F-9428-B72F0158A1F2}" dt="2021-07-31T16:24:01.879" v="687" actId="26606"/>
          <ac:spMkLst>
            <pc:docMk/>
            <pc:sldMk cId="2331543081" sldId="264"/>
            <ac:spMk id="77" creationId="{3873B707-463F-40B0-8227-E8CC6C67EB25}"/>
          </ac:spMkLst>
        </pc:spChg>
        <pc:spChg chg="add del">
          <ac:chgData name="Roman Zhigalov" userId="1f97e9fdf7779aa5" providerId="LiveId" clId="{C7990A97-7095-424F-9428-B72F0158A1F2}" dt="2021-07-31T16:24:01.143" v="685" actId="26606"/>
          <ac:spMkLst>
            <pc:docMk/>
            <pc:sldMk cId="2331543081" sldId="264"/>
            <ac:spMk id="78" creationId="{D5B0017B-2ECA-49AF-B397-DC140825DF8D}"/>
          </ac:spMkLst>
        </pc:spChg>
        <pc:spChg chg="add del">
          <ac:chgData name="Roman Zhigalov" userId="1f97e9fdf7779aa5" providerId="LiveId" clId="{C7990A97-7095-424F-9428-B72F0158A1F2}" dt="2021-07-31T16:24:01.879" v="687" actId="26606"/>
          <ac:spMkLst>
            <pc:docMk/>
            <pc:sldMk cId="2331543081" sldId="264"/>
            <ac:spMk id="79" creationId="{C13237C8-E62C-4F0D-A318-BD6FB6C2D138}"/>
          </ac:spMkLst>
        </pc:spChg>
        <pc:spChg chg="add del">
          <ac:chgData name="Roman Zhigalov" userId="1f97e9fdf7779aa5" providerId="LiveId" clId="{C7990A97-7095-424F-9428-B72F0158A1F2}" dt="2021-07-31T16:24:01.143" v="685" actId="26606"/>
          <ac:spMkLst>
            <pc:docMk/>
            <pc:sldMk cId="2331543081" sldId="264"/>
            <ac:spMk id="80" creationId="{70E96339-907C-46C3-99AC-31179B6F0EBD}"/>
          </ac:spMkLst>
        </pc:spChg>
        <pc:spChg chg="add del">
          <ac:chgData name="Roman Zhigalov" userId="1f97e9fdf7779aa5" providerId="LiveId" clId="{C7990A97-7095-424F-9428-B72F0158A1F2}" dt="2021-07-31T16:24:01.879" v="687" actId="26606"/>
          <ac:spMkLst>
            <pc:docMk/>
            <pc:sldMk cId="2331543081" sldId="264"/>
            <ac:spMk id="81" creationId="{19C9EAEA-39D0-4B0E-A0EB-51E7B26740B1}"/>
          </ac:spMkLst>
        </pc:spChg>
        <pc:spChg chg="add del">
          <ac:chgData name="Roman Zhigalov" userId="1f97e9fdf7779aa5" providerId="LiveId" clId="{C7990A97-7095-424F-9428-B72F0158A1F2}" dt="2021-07-31T16:24:01.879" v="687" actId="26606"/>
          <ac:spMkLst>
            <pc:docMk/>
            <pc:sldMk cId="2331543081" sldId="264"/>
            <ac:spMk id="2052" creationId="{201CC55D-ED54-4C5C-95E6-10947BD1103B}"/>
          </ac:spMkLst>
        </pc:spChg>
        <pc:spChg chg="add del">
          <ac:chgData name="Roman Zhigalov" userId="1f97e9fdf7779aa5" providerId="LiveId" clId="{C7990A97-7095-424F-9428-B72F0158A1F2}" dt="2021-07-31T16:24:03.076" v="689" actId="26606"/>
          <ac:spMkLst>
            <pc:docMk/>
            <pc:sldMk cId="2331543081" sldId="264"/>
            <ac:spMk id="2057" creationId="{28D31E1B-0407-4223-9642-0B642CBF57D9}"/>
          </ac:spMkLst>
        </pc:spChg>
        <pc:spChg chg="add del">
          <ac:chgData name="Roman Zhigalov" userId="1f97e9fdf7779aa5" providerId="LiveId" clId="{C7990A97-7095-424F-9428-B72F0158A1F2}" dt="2021-07-31T16:24:03.076" v="689" actId="26606"/>
          <ac:spMkLst>
            <pc:docMk/>
            <pc:sldMk cId="2331543081" sldId="264"/>
            <ac:spMk id="2059" creationId="{D5B0017B-2ECA-49AF-B397-DC140825DF8D}"/>
          </ac:spMkLst>
        </pc:spChg>
        <pc:spChg chg="add del">
          <ac:chgData name="Roman Zhigalov" userId="1f97e9fdf7779aa5" providerId="LiveId" clId="{C7990A97-7095-424F-9428-B72F0158A1F2}" dt="2021-07-31T16:24:03.076" v="689" actId="26606"/>
          <ac:spMkLst>
            <pc:docMk/>
            <pc:sldMk cId="2331543081" sldId="264"/>
            <ac:spMk id="2060" creationId="{70E96339-907C-46C3-99AC-31179B6F0EBD}"/>
          </ac:spMkLst>
        </pc:spChg>
        <pc:spChg chg="add del">
          <ac:chgData name="Roman Zhigalov" userId="1f97e9fdf7779aa5" providerId="LiveId" clId="{C7990A97-7095-424F-9428-B72F0158A1F2}" dt="2021-07-31T16:24:03.862" v="691" actId="26606"/>
          <ac:spMkLst>
            <pc:docMk/>
            <pc:sldMk cId="2331543081" sldId="264"/>
            <ac:spMk id="2063" creationId="{201CC55D-ED54-4C5C-95E6-10947BD1103B}"/>
          </ac:spMkLst>
        </pc:spChg>
        <pc:spChg chg="add del">
          <ac:chgData name="Roman Zhigalov" userId="1f97e9fdf7779aa5" providerId="LiveId" clId="{C7990A97-7095-424F-9428-B72F0158A1F2}" dt="2021-07-31T16:24:03.862" v="691" actId="26606"/>
          <ac:spMkLst>
            <pc:docMk/>
            <pc:sldMk cId="2331543081" sldId="264"/>
            <ac:spMk id="2067" creationId="{3873B707-463F-40B0-8227-E8CC6C67EB25}"/>
          </ac:spMkLst>
        </pc:spChg>
        <pc:spChg chg="add del">
          <ac:chgData name="Roman Zhigalov" userId="1f97e9fdf7779aa5" providerId="LiveId" clId="{C7990A97-7095-424F-9428-B72F0158A1F2}" dt="2021-07-31T16:24:03.862" v="691" actId="26606"/>
          <ac:spMkLst>
            <pc:docMk/>
            <pc:sldMk cId="2331543081" sldId="264"/>
            <ac:spMk id="2068" creationId="{C13237C8-E62C-4F0D-A318-BD6FB6C2D138}"/>
          </ac:spMkLst>
        </pc:spChg>
        <pc:spChg chg="add del">
          <ac:chgData name="Roman Zhigalov" userId="1f97e9fdf7779aa5" providerId="LiveId" clId="{C7990A97-7095-424F-9428-B72F0158A1F2}" dt="2021-07-31T16:24:03.862" v="691" actId="26606"/>
          <ac:spMkLst>
            <pc:docMk/>
            <pc:sldMk cId="2331543081" sldId="264"/>
            <ac:spMk id="2069" creationId="{19C9EAEA-39D0-4B0E-A0EB-51E7B26740B1}"/>
          </ac:spMkLst>
        </pc:spChg>
        <pc:spChg chg="add del">
          <ac:chgData name="Roman Zhigalov" userId="1f97e9fdf7779aa5" providerId="LiveId" clId="{C7990A97-7095-424F-9428-B72F0158A1F2}" dt="2021-07-31T16:24:04.695" v="693" actId="26606"/>
          <ac:spMkLst>
            <pc:docMk/>
            <pc:sldMk cId="2331543081" sldId="264"/>
            <ac:spMk id="2071" creationId="{28D31E1B-0407-4223-9642-0B642CBF57D9}"/>
          </ac:spMkLst>
        </pc:spChg>
        <pc:spChg chg="add del">
          <ac:chgData name="Roman Zhigalov" userId="1f97e9fdf7779aa5" providerId="LiveId" clId="{C7990A97-7095-424F-9428-B72F0158A1F2}" dt="2021-07-31T16:24:04.695" v="693" actId="26606"/>
          <ac:spMkLst>
            <pc:docMk/>
            <pc:sldMk cId="2331543081" sldId="264"/>
            <ac:spMk id="2073" creationId="{D5B0017B-2ECA-49AF-B397-DC140825DF8D}"/>
          </ac:spMkLst>
        </pc:spChg>
        <pc:spChg chg="add del">
          <ac:chgData name="Roman Zhigalov" userId="1f97e9fdf7779aa5" providerId="LiveId" clId="{C7990A97-7095-424F-9428-B72F0158A1F2}" dt="2021-07-31T16:24:04.695" v="693" actId="26606"/>
          <ac:spMkLst>
            <pc:docMk/>
            <pc:sldMk cId="2331543081" sldId="264"/>
            <ac:spMk id="2074" creationId="{70E96339-907C-46C3-99AC-31179B6F0EBD}"/>
          </ac:spMkLst>
        </pc:spChg>
        <pc:spChg chg="add del">
          <ac:chgData name="Roman Zhigalov" userId="1f97e9fdf7779aa5" providerId="LiveId" clId="{C7990A97-7095-424F-9428-B72F0158A1F2}" dt="2021-07-31T16:24:07.904" v="695" actId="26606"/>
          <ac:spMkLst>
            <pc:docMk/>
            <pc:sldMk cId="2331543081" sldId="264"/>
            <ac:spMk id="2077" creationId="{201CC55D-ED54-4C5C-95E6-10947BD1103B}"/>
          </ac:spMkLst>
        </pc:spChg>
        <pc:spChg chg="add del">
          <ac:chgData name="Roman Zhigalov" userId="1f97e9fdf7779aa5" providerId="LiveId" clId="{C7990A97-7095-424F-9428-B72F0158A1F2}" dt="2021-07-31T16:24:07.904" v="695" actId="26606"/>
          <ac:spMkLst>
            <pc:docMk/>
            <pc:sldMk cId="2331543081" sldId="264"/>
            <ac:spMk id="2081" creationId="{3873B707-463F-40B0-8227-E8CC6C67EB25}"/>
          </ac:spMkLst>
        </pc:spChg>
        <pc:spChg chg="add del">
          <ac:chgData name="Roman Zhigalov" userId="1f97e9fdf7779aa5" providerId="LiveId" clId="{C7990A97-7095-424F-9428-B72F0158A1F2}" dt="2021-07-31T16:24:07.904" v="695" actId="26606"/>
          <ac:spMkLst>
            <pc:docMk/>
            <pc:sldMk cId="2331543081" sldId="264"/>
            <ac:spMk id="2082" creationId="{C13237C8-E62C-4F0D-A318-BD6FB6C2D138}"/>
          </ac:spMkLst>
        </pc:spChg>
        <pc:spChg chg="add del">
          <ac:chgData name="Roman Zhigalov" userId="1f97e9fdf7779aa5" providerId="LiveId" clId="{C7990A97-7095-424F-9428-B72F0158A1F2}" dt="2021-07-31T16:24:07.904" v="695" actId="26606"/>
          <ac:spMkLst>
            <pc:docMk/>
            <pc:sldMk cId="2331543081" sldId="264"/>
            <ac:spMk id="2083" creationId="{19C9EAEA-39D0-4B0E-A0EB-51E7B26740B1}"/>
          </ac:spMkLst>
        </pc:spChg>
        <pc:spChg chg="add del">
          <ac:chgData name="Roman Zhigalov" userId="1f97e9fdf7779aa5" providerId="LiveId" clId="{C7990A97-7095-424F-9428-B72F0158A1F2}" dt="2021-07-31T16:24:09.871" v="697" actId="26606"/>
          <ac:spMkLst>
            <pc:docMk/>
            <pc:sldMk cId="2331543081" sldId="264"/>
            <ac:spMk id="2085" creationId="{B0B8DCBA-FEED-46EF-A140-35B904015B49}"/>
          </ac:spMkLst>
        </pc:spChg>
        <pc:spChg chg="add del">
          <ac:chgData name="Roman Zhigalov" userId="1f97e9fdf7779aa5" providerId="LiveId" clId="{C7990A97-7095-424F-9428-B72F0158A1F2}" dt="2021-07-31T16:24:09.871" v="697" actId="26606"/>
          <ac:spMkLst>
            <pc:docMk/>
            <pc:sldMk cId="2331543081" sldId="264"/>
            <ac:spMk id="2087" creationId="{D5B0017B-2ECA-49AF-B397-DC140825DF8D}"/>
          </ac:spMkLst>
        </pc:spChg>
        <pc:spChg chg="add del">
          <ac:chgData name="Roman Zhigalov" userId="1f97e9fdf7779aa5" providerId="LiveId" clId="{C7990A97-7095-424F-9428-B72F0158A1F2}" dt="2021-07-31T16:24:10.855" v="699" actId="26606"/>
          <ac:spMkLst>
            <pc:docMk/>
            <pc:sldMk cId="2331543081" sldId="264"/>
            <ac:spMk id="2090" creationId="{201CC55D-ED54-4C5C-95E6-10947BD1103B}"/>
          </ac:spMkLst>
        </pc:spChg>
        <pc:spChg chg="add del">
          <ac:chgData name="Roman Zhigalov" userId="1f97e9fdf7779aa5" providerId="LiveId" clId="{C7990A97-7095-424F-9428-B72F0158A1F2}" dt="2021-07-31T16:24:10.855" v="699" actId="26606"/>
          <ac:spMkLst>
            <pc:docMk/>
            <pc:sldMk cId="2331543081" sldId="264"/>
            <ac:spMk id="2094" creationId="{3873B707-463F-40B0-8227-E8CC6C67EB25}"/>
          </ac:spMkLst>
        </pc:spChg>
        <pc:spChg chg="add del">
          <ac:chgData name="Roman Zhigalov" userId="1f97e9fdf7779aa5" providerId="LiveId" clId="{C7990A97-7095-424F-9428-B72F0158A1F2}" dt="2021-07-31T16:24:10.855" v="699" actId="26606"/>
          <ac:spMkLst>
            <pc:docMk/>
            <pc:sldMk cId="2331543081" sldId="264"/>
            <ac:spMk id="2095" creationId="{C13237C8-E62C-4F0D-A318-BD6FB6C2D138}"/>
          </ac:spMkLst>
        </pc:spChg>
        <pc:spChg chg="add del">
          <ac:chgData name="Roman Zhigalov" userId="1f97e9fdf7779aa5" providerId="LiveId" clId="{C7990A97-7095-424F-9428-B72F0158A1F2}" dt="2021-07-31T16:24:10.855" v="699" actId="26606"/>
          <ac:spMkLst>
            <pc:docMk/>
            <pc:sldMk cId="2331543081" sldId="264"/>
            <ac:spMk id="2096" creationId="{19C9EAEA-39D0-4B0E-A0EB-51E7B26740B1}"/>
          </ac:spMkLst>
        </pc:spChg>
        <pc:spChg chg="add">
          <ac:chgData name="Roman Zhigalov" userId="1f97e9fdf7779aa5" providerId="LiveId" clId="{C7990A97-7095-424F-9428-B72F0158A1F2}" dt="2021-07-31T16:24:10.873" v="700" actId="26606"/>
          <ac:spMkLst>
            <pc:docMk/>
            <pc:sldMk cId="2331543081" sldId="264"/>
            <ac:spMk id="2098" creationId="{28D31E1B-0407-4223-9642-0B642CBF57D9}"/>
          </ac:spMkLst>
        </pc:spChg>
        <pc:spChg chg="add">
          <ac:chgData name="Roman Zhigalov" userId="1f97e9fdf7779aa5" providerId="LiveId" clId="{C7990A97-7095-424F-9428-B72F0158A1F2}" dt="2021-07-31T16:24:10.873" v="700" actId="26606"/>
          <ac:spMkLst>
            <pc:docMk/>
            <pc:sldMk cId="2331543081" sldId="264"/>
            <ac:spMk id="2100" creationId="{D5B0017B-2ECA-49AF-B397-DC140825DF8D}"/>
          </ac:spMkLst>
        </pc:spChg>
        <pc:spChg chg="add">
          <ac:chgData name="Roman Zhigalov" userId="1f97e9fdf7779aa5" providerId="LiveId" clId="{C7990A97-7095-424F-9428-B72F0158A1F2}" dt="2021-07-31T16:24:10.873" v="700" actId="26606"/>
          <ac:spMkLst>
            <pc:docMk/>
            <pc:sldMk cId="2331543081" sldId="264"/>
            <ac:spMk id="2101" creationId="{70E96339-907C-46C3-99AC-31179B6F0EBD}"/>
          </ac:spMkLst>
        </pc:spChg>
        <pc:grpChg chg="add del">
          <ac:chgData name="Roman Zhigalov" userId="1f97e9fdf7779aa5" providerId="LiveId" clId="{C7990A97-7095-424F-9428-B72F0158A1F2}" dt="2021-07-31T16:24:01.143" v="685" actId="26606"/>
          <ac:grpSpMkLst>
            <pc:docMk/>
            <pc:sldMk cId="2331543081" sldId="264"/>
            <ac:grpSpMk id="73" creationId="{AE1C45F0-260A-458C-96ED-C1F6D2151219}"/>
          </ac:grpSpMkLst>
        </pc:grpChg>
        <pc:grpChg chg="add del">
          <ac:chgData name="Roman Zhigalov" userId="1f97e9fdf7779aa5" providerId="LiveId" clId="{C7990A97-7095-424F-9428-B72F0158A1F2}" dt="2021-07-31T16:24:01.879" v="687" actId="26606"/>
          <ac:grpSpMkLst>
            <pc:docMk/>
            <pc:sldMk cId="2331543081" sldId="264"/>
            <ac:grpSpMk id="2053" creationId="{1DE889C7-FAD6-4397-98E2-05D503484459}"/>
          </ac:grpSpMkLst>
        </pc:grpChg>
        <pc:grpChg chg="add del">
          <ac:chgData name="Roman Zhigalov" userId="1f97e9fdf7779aa5" providerId="LiveId" clId="{C7990A97-7095-424F-9428-B72F0158A1F2}" dt="2021-07-31T16:24:03.076" v="689" actId="26606"/>
          <ac:grpSpMkLst>
            <pc:docMk/>
            <pc:sldMk cId="2331543081" sldId="264"/>
            <ac:grpSpMk id="2058" creationId="{AE1C45F0-260A-458C-96ED-C1F6D2151219}"/>
          </ac:grpSpMkLst>
        </pc:grpChg>
        <pc:grpChg chg="add del">
          <ac:chgData name="Roman Zhigalov" userId="1f97e9fdf7779aa5" providerId="LiveId" clId="{C7990A97-7095-424F-9428-B72F0158A1F2}" dt="2021-07-31T16:24:03.862" v="691" actId="26606"/>
          <ac:grpSpMkLst>
            <pc:docMk/>
            <pc:sldMk cId="2331543081" sldId="264"/>
            <ac:grpSpMk id="2064" creationId="{1DE889C7-FAD6-4397-98E2-05D503484459}"/>
          </ac:grpSpMkLst>
        </pc:grpChg>
        <pc:grpChg chg="add del">
          <ac:chgData name="Roman Zhigalov" userId="1f97e9fdf7779aa5" providerId="LiveId" clId="{C7990A97-7095-424F-9428-B72F0158A1F2}" dt="2021-07-31T16:24:04.695" v="693" actId="26606"/>
          <ac:grpSpMkLst>
            <pc:docMk/>
            <pc:sldMk cId="2331543081" sldId="264"/>
            <ac:grpSpMk id="2072" creationId="{AE1C45F0-260A-458C-96ED-C1F6D2151219}"/>
          </ac:grpSpMkLst>
        </pc:grpChg>
        <pc:grpChg chg="add del">
          <ac:chgData name="Roman Zhigalov" userId="1f97e9fdf7779aa5" providerId="LiveId" clId="{C7990A97-7095-424F-9428-B72F0158A1F2}" dt="2021-07-31T16:24:07.904" v="695" actId="26606"/>
          <ac:grpSpMkLst>
            <pc:docMk/>
            <pc:sldMk cId="2331543081" sldId="264"/>
            <ac:grpSpMk id="2078" creationId="{1DE889C7-FAD6-4397-98E2-05D503484459}"/>
          </ac:grpSpMkLst>
        </pc:grpChg>
        <pc:grpChg chg="add del">
          <ac:chgData name="Roman Zhigalov" userId="1f97e9fdf7779aa5" providerId="LiveId" clId="{C7990A97-7095-424F-9428-B72F0158A1F2}" dt="2021-07-31T16:24:09.871" v="697" actId="26606"/>
          <ac:grpSpMkLst>
            <pc:docMk/>
            <pc:sldMk cId="2331543081" sldId="264"/>
            <ac:grpSpMk id="2086" creationId="{AE1C45F0-260A-458C-96ED-C1F6D2151219}"/>
          </ac:grpSpMkLst>
        </pc:grpChg>
        <pc:grpChg chg="add del">
          <ac:chgData name="Roman Zhigalov" userId="1f97e9fdf7779aa5" providerId="LiveId" clId="{C7990A97-7095-424F-9428-B72F0158A1F2}" dt="2021-07-31T16:24:10.855" v="699" actId="26606"/>
          <ac:grpSpMkLst>
            <pc:docMk/>
            <pc:sldMk cId="2331543081" sldId="264"/>
            <ac:grpSpMk id="2091" creationId="{1DE889C7-FAD6-4397-98E2-05D503484459}"/>
          </ac:grpSpMkLst>
        </pc:grpChg>
        <pc:grpChg chg="add">
          <ac:chgData name="Roman Zhigalov" userId="1f97e9fdf7779aa5" providerId="LiveId" clId="{C7990A97-7095-424F-9428-B72F0158A1F2}" dt="2021-07-31T16:24:10.873" v="700" actId="26606"/>
          <ac:grpSpMkLst>
            <pc:docMk/>
            <pc:sldMk cId="2331543081" sldId="264"/>
            <ac:grpSpMk id="2099" creationId="{AE1C45F0-260A-458C-96ED-C1F6D2151219}"/>
          </ac:grpSpMkLst>
        </pc:grpChg>
        <pc:picChg chg="add mod">
          <ac:chgData name="Roman Zhigalov" userId="1f97e9fdf7779aa5" providerId="LiveId" clId="{C7990A97-7095-424F-9428-B72F0158A1F2}" dt="2021-07-31T16:24:10.873" v="700" actId="26606"/>
          <ac:picMkLst>
            <pc:docMk/>
            <pc:sldMk cId="2331543081" sldId="264"/>
            <ac:picMk id="2050" creationId="{3DFA52E7-C145-44EF-94E8-5445E7111E9B}"/>
          </ac:picMkLst>
        </pc:picChg>
        <pc:cxnChg chg="add del">
          <ac:chgData name="Roman Zhigalov" userId="1f97e9fdf7779aa5" providerId="LiveId" clId="{C7990A97-7095-424F-9428-B72F0158A1F2}" dt="2021-07-31T16:24:01.143" v="685" actId="26606"/>
          <ac:cxnSpMkLst>
            <pc:docMk/>
            <pc:sldMk cId="2331543081" sldId="264"/>
            <ac:cxnSpMk id="82" creationId="{6CF1BAF6-AD41-4082-B212-8A1F9A2E8779}"/>
          </ac:cxnSpMkLst>
        </pc:cxnChg>
        <pc:cxnChg chg="add del">
          <ac:chgData name="Roman Zhigalov" userId="1f97e9fdf7779aa5" providerId="LiveId" clId="{C7990A97-7095-424F-9428-B72F0158A1F2}" dt="2021-07-31T16:24:03.076" v="689" actId="26606"/>
          <ac:cxnSpMkLst>
            <pc:docMk/>
            <pc:sldMk cId="2331543081" sldId="264"/>
            <ac:cxnSpMk id="2061" creationId="{6CF1BAF6-AD41-4082-B212-8A1F9A2E8779}"/>
          </ac:cxnSpMkLst>
        </pc:cxnChg>
        <pc:cxnChg chg="add del">
          <ac:chgData name="Roman Zhigalov" userId="1f97e9fdf7779aa5" providerId="LiveId" clId="{C7990A97-7095-424F-9428-B72F0158A1F2}" dt="2021-07-31T16:24:04.695" v="693" actId="26606"/>
          <ac:cxnSpMkLst>
            <pc:docMk/>
            <pc:sldMk cId="2331543081" sldId="264"/>
            <ac:cxnSpMk id="2075" creationId="{6CF1BAF6-AD41-4082-B212-8A1F9A2E8779}"/>
          </ac:cxnSpMkLst>
        </pc:cxnChg>
        <pc:cxnChg chg="add del">
          <ac:chgData name="Roman Zhigalov" userId="1f97e9fdf7779aa5" providerId="LiveId" clId="{C7990A97-7095-424F-9428-B72F0158A1F2}" dt="2021-07-31T16:24:09.871" v="697" actId="26606"/>
          <ac:cxnSpMkLst>
            <pc:docMk/>
            <pc:sldMk cId="2331543081" sldId="264"/>
            <ac:cxnSpMk id="2088" creationId="{6CF1BAF6-AD41-4082-B212-8A1F9A2E8779}"/>
          </ac:cxnSpMkLst>
        </pc:cxnChg>
        <pc:cxnChg chg="add">
          <ac:chgData name="Roman Zhigalov" userId="1f97e9fdf7779aa5" providerId="LiveId" clId="{C7990A97-7095-424F-9428-B72F0158A1F2}" dt="2021-07-31T16:24:10.873" v="700" actId="26606"/>
          <ac:cxnSpMkLst>
            <pc:docMk/>
            <pc:sldMk cId="2331543081" sldId="264"/>
            <ac:cxnSpMk id="2102" creationId="{6CF1BAF6-AD41-4082-B212-8A1F9A2E8779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25:04.116" v="758" actId="26606"/>
        <pc:sldMkLst>
          <pc:docMk/>
          <pc:sldMk cId="3238320227" sldId="265"/>
        </pc:sldMkLst>
        <pc:spChg chg="mod ord">
          <ac:chgData name="Roman Zhigalov" userId="1f97e9fdf7779aa5" providerId="LiveId" clId="{C7990A97-7095-424F-9428-B72F0158A1F2}" dt="2021-07-31T16:25:04.116" v="758" actId="26606"/>
          <ac:spMkLst>
            <pc:docMk/>
            <pc:sldMk cId="3238320227" sldId="265"/>
            <ac:spMk id="2" creationId="{082511B6-FDE8-4E52-BBEE-C2F4FACD2B6F}"/>
          </ac:spMkLst>
        </pc:spChg>
        <pc:spChg chg="del">
          <ac:chgData name="Roman Zhigalov" userId="1f97e9fdf7779aa5" providerId="LiveId" clId="{C7990A97-7095-424F-9428-B72F0158A1F2}" dt="2021-07-31T16:24:51.325" v="753"/>
          <ac:spMkLst>
            <pc:docMk/>
            <pc:sldMk cId="3238320227" sldId="265"/>
            <ac:spMk id="3" creationId="{3BE3F923-8AC3-442C-9C1C-70FDD5FF5660}"/>
          </ac:spMkLst>
        </pc:spChg>
        <pc:spChg chg="add del">
          <ac:chgData name="Roman Zhigalov" userId="1f97e9fdf7779aa5" providerId="LiveId" clId="{C7990A97-7095-424F-9428-B72F0158A1F2}" dt="2021-07-31T16:25:00.546" v="755" actId="26606"/>
          <ac:spMkLst>
            <pc:docMk/>
            <pc:sldMk cId="3238320227" sldId="265"/>
            <ac:spMk id="71" creationId="{BA79A7CF-01AF-4178-9369-94E0C90EB046}"/>
          </ac:spMkLst>
        </pc:spChg>
        <pc:spChg chg="add del">
          <ac:chgData name="Roman Zhigalov" userId="1f97e9fdf7779aa5" providerId="LiveId" clId="{C7990A97-7095-424F-9428-B72F0158A1F2}" dt="2021-07-31T16:25:00.546" v="755" actId="26606"/>
          <ac:spMkLst>
            <pc:docMk/>
            <pc:sldMk cId="3238320227" sldId="265"/>
            <ac:spMk id="73" creationId="{99413ED5-9ED4-4772-BCE4-2BCAE6B12E35}"/>
          </ac:spMkLst>
        </pc:spChg>
        <pc:spChg chg="add del">
          <ac:chgData name="Roman Zhigalov" userId="1f97e9fdf7779aa5" providerId="LiveId" clId="{C7990A97-7095-424F-9428-B72F0158A1F2}" dt="2021-07-31T16:25:00.546" v="755" actId="26606"/>
          <ac:spMkLst>
            <pc:docMk/>
            <pc:sldMk cId="3238320227" sldId="265"/>
            <ac:spMk id="75" creationId="{04357C93-F0CB-4A1C-8F77-4E9063789819}"/>
          </ac:spMkLst>
        </pc:spChg>
        <pc:spChg chg="add del">
          <ac:chgData name="Roman Zhigalov" userId="1f97e9fdf7779aa5" providerId="LiveId" clId="{C7990A97-7095-424F-9428-B72F0158A1F2}" dt="2021-07-31T16:25:00.546" v="755" actId="26606"/>
          <ac:spMkLst>
            <pc:docMk/>
            <pc:sldMk cId="3238320227" sldId="265"/>
            <ac:spMk id="77" creationId="{90F533E9-6690-41A8-A372-4C6C622D028D}"/>
          </ac:spMkLst>
        </pc:spChg>
        <pc:spChg chg="add del">
          <ac:chgData name="Roman Zhigalov" userId="1f97e9fdf7779aa5" providerId="LiveId" clId="{C7990A97-7095-424F-9428-B72F0158A1F2}" dt="2021-07-31T16:25:04.097" v="757" actId="26606"/>
          <ac:spMkLst>
            <pc:docMk/>
            <pc:sldMk cId="3238320227" sldId="265"/>
            <ac:spMk id="3076" creationId="{37C89E4B-3C9F-44B9-8B86-D9E3D112D8EC}"/>
          </ac:spMkLst>
        </pc:spChg>
        <pc:spChg chg="add">
          <ac:chgData name="Roman Zhigalov" userId="1f97e9fdf7779aa5" providerId="LiveId" clId="{C7990A97-7095-424F-9428-B72F0158A1F2}" dt="2021-07-31T16:25:04.116" v="758" actId="26606"/>
          <ac:spMkLst>
            <pc:docMk/>
            <pc:sldMk cId="3238320227" sldId="265"/>
            <ac:spMk id="3080" creationId="{BA79A7CF-01AF-4178-9369-94E0C90EB046}"/>
          </ac:spMkLst>
        </pc:spChg>
        <pc:spChg chg="add">
          <ac:chgData name="Roman Zhigalov" userId="1f97e9fdf7779aa5" providerId="LiveId" clId="{C7990A97-7095-424F-9428-B72F0158A1F2}" dt="2021-07-31T16:25:04.116" v="758" actId="26606"/>
          <ac:spMkLst>
            <pc:docMk/>
            <pc:sldMk cId="3238320227" sldId="265"/>
            <ac:spMk id="3081" creationId="{99413ED5-9ED4-4772-BCE4-2BCAE6B12E35}"/>
          </ac:spMkLst>
        </pc:spChg>
        <pc:spChg chg="add">
          <ac:chgData name="Roman Zhigalov" userId="1f97e9fdf7779aa5" providerId="LiveId" clId="{C7990A97-7095-424F-9428-B72F0158A1F2}" dt="2021-07-31T16:25:04.116" v="758" actId="26606"/>
          <ac:spMkLst>
            <pc:docMk/>
            <pc:sldMk cId="3238320227" sldId="265"/>
            <ac:spMk id="3082" creationId="{04357C93-F0CB-4A1C-8F77-4E9063789819}"/>
          </ac:spMkLst>
        </pc:spChg>
        <pc:spChg chg="add">
          <ac:chgData name="Roman Zhigalov" userId="1f97e9fdf7779aa5" providerId="LiveId" clId="{C7990A97-7095-424F-9428-B72F0158A1F2}" dt="2021-07-31T16:25:04.116" v="758" actId="26606"/>
          <ac:spMkLst>
            <pc:docMk/>
            <pc:sldMk cId="3238320227" sldId="265"/>
            <ac:spMk id="3083" creationId="{90F533E9-6690-41A8-A372-4C6C622D028D}"/>
          </ac:spMkLst>
        </pc:spChg>
        <pc:picChg chg="add mod">
          <ac:chgData name="Roman Zhigalov" userId="1f97e9fdf7779aa5" providerId="LiveId" clId="{C7990A97-7095-424F-9428-B72F0158A1F2}" dt="2021-07-31T16:25:04.116" v="758" actId="26606"/>
          <ac:picMkLst>
            <pc:docMk/>
            <pc:sldMk cId="3238320227" sldId="265"/>
            <ac:picMk id="3074" creationId="{27191908-ABDE-4360-AA58-585059EC4244}"/>
          </ac:picMkLst>
        </pc:picChg>
        <pc:cxnChg chg="add del">
          <ac:chgData name="Roman Zhigalov" userId="1f97e9fdf7779aa5" providerId="LiveId" clId="{C7990A97-7095-424F-9428-B72F0158A1F2}" dt="2021-07-31T16:25:04.097" v="757" actId="26606"/>
          <ac:cxnSpMkLst>
            <pc:docMk/>
            <pc:sldMk cId="3238320227" sldId="265"/>
            <ac:cxnSpMk id="3077" creationId="{AA2EAA10-076F-46BD-8F0F-B9A2FB77A85C}"/>
          </ac:cxnSpMkLst>
        </pc:cxnChg>
        <pc:cxnChg chg="add del">
          <ac:chgData name="Roman Zhigalov" userId="1f97e9fdf7779aa5" providerId="LiveId" clId="{C7990A97-7095-424F-9428-B72F0158A1F2}" dt="2021-07-31T16:25:04.097" v="757" actId="26606"/>
          <ac:cxnSpMkLst>
            <pc:docMk/>
            <pc:sldMk cId="3238320227" sldId="265"/>
            <ac:cxnSpMk id="3078" creationId="{D891E407-403B-4764-86C9-33A56D3BCAA3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27:19.421" v="1102" actId="962"/>
        <pc:sldMkLst>
          <pc:docMk/>
          <pc:sldMk cId="3943639678" sldId="266"/>
        </pc:sldMkLst>
        <pc:spChg chg="mod">
          <ac:chgData name="Roman Zhigalov" userId="1f97e9fdf7779aa5" providerId="LiveId" clId="{C7990A97-7095-424F-9428-B72F0158A1F2}" dt="2021-07-31T16:27:14.997" v="1100" actId="26606"/>
          <ac:spMkLst>
            <pc:docMk/>
            <pc:sldMk cId="3943639678" sldId="266"/>
            <ac:spMk id="2" creationId="{B109A3EC-C1C2-4C10-BE78-7D7706FB7ABE}"/>
          </ac:spMkLst>
        </pc:spChg>
        <pc:spChg chg="del">
          <ac:chgData name="Roman Zhigalov" userId="1f97e9fdf7779aa5" providerId="LiveId" clId="{C7990A97-7095-424F-9428-B72F0158A1F2}" dt="2021-07-31T16:25:44.772" v="760"/>
          <ac:spMkLst>
            <pc:docMk/>
            <pc:sldMk cId="3943639678" sldId="266"/>
            <ac:spMk id="3" creationId="{5A0A9309-0325-4B32-A26B-CD8926EE0444}"/>
          </ac:spMkLst>
        </pc:spChg>
        <pc:spChg chg="mod">
          <ac:chgData name="Roman Zhigalov" userId="1f97e9fdf7779aa5" providerId="LiveId" clId="{C7990A97-7095-424F-9428-B72F0158A1F2}" dt="2021-07-31T16:27:19.421" v="1102" actId="962"/>
          <ac:spMkLst>
            <pc:docMk/>
            <pc:sldMk cId="3943639678" sldId="266"/>
            <ac:spMk id="4" creationId="{54BC6556-7F2C-4A17-8305-3F116145FB37}"/>
          </ac:spMkLst>
        </pc:spChg>
        <pc:spChg chg="add del">
          <ac:chgData name="Roman Zhigalov" userId="1f97e9fdf7779aa5" providerId="LiveId" clId="{C7990A97-7095-424F-9428-B72F0158A1F2}" dt="2021-07-31T16:27:14.975" v="1099" actId="26606"/>
          <ac:spMkLst>
            <pc:docMk/>
            <pc:sldMk cId="3943639678" sldId="266"/>
            <ac:spMk id="10" creationId="{201CC55D-ED54-4C5C-95E6-10947BD1103B}"/>
          </ac:spMkLst>
        </pc:spChg>
        <pc:spChg chg="add del">
          <ac:chgData name="Roman Zhigalov" userId="1f97e9fdf7779aa5" providerId="LiveId" clId="{C7990A97-7095-424F-9428-B72F0158A1F2}" dt="2021-07-31T16:27:14.975" v="1099" actId="26606"/>
          <ac:spMkLst>
            <pc:docMk/>
            <pc:sldMk cId="3943639678" sldId="266"/>
            <ac:spMk id="16" creationId="{3873B707-463F-40B0-8227-E8CC6C67EB25}"/>
          </ac:spMkLst>
        </pc:spChg>
        <pc:spChg chg="add">
          <ac:chgData name="Roman Zhigalov" userId="1f97e9fdf7779aa5" providerId="LiveId" clId="{C7990A97-7095-424F-9428-B72F0158A1F2}" dt="2021-07-31T16:27:14.997" v="1100" actId="26606"/>
          <ac:spMkLst>
            <pc:docMk/>
            <pc:sldMk cId="3943639678" sldId="266"/>
            <ac:spMk id="17" creationId="{D5B0017B-2ECA-49AF-B397-DC140825DF8D}"/>
          </ac:spMkLst>
        </pc:spChg>
        <pc:spChg chg="add del">
          <ac:chgData name="Roman Zhigalov" userId="1f97e9fdf7779aa5" providerId="LiveId" clId="{C7990A97-7095-424F-9428-B72F0158A1F2}" dt="2021-07-31T16:27:14.975" v="1099" actId="26606"/>
          <ac:spMkLst>
            <pc:docMk/>
            <pc:sldMk cId="3943639678" sldId="266"/>
            <ac:spMk id="18" creationId="{C13237C8-E62C-4F0D-A318-BD6FB6C2D138}"/>
          </ac:spMkLst>
        </pc:spChg>
        <pc:spChg chg="add">
          <ac:chgData name="Roman Zhigalov" userId="1f97e9fdf7779aa5" providerId="LiveId" clId="{C7990A97-7095-424F-9428-B72F0158A1F2}" dt="2021-07-31T16:27:14.997" v="1100" actId="26606"/>
          <ac:spMkLst>
            <pc:docMk/>
            <pc:sldMk cId="3943639678" sldId="266"/>
            <ac:spMk id="19" creationId="{70E96339-907C-46C3-99AC-31179B6F0EBD}"/>
          </ac:spMkLst>
        </pc:spChg>
        <pc:spChg chg="add del">
          <ac:chgData name="Roman Zhigalov" userId="1f97e9fdf7779aa5" providerId="LiveId" clId="{C7990A97-7095-424F-9428-B72F0158A1F2}" dt="2021-07-31T16:27:14.975" v="1099" actId="26606"/>
          <ac:spMkLst>
            <pc:docMk/>
            <pc:sldMk cId="3943639678" sldId="266"/>
            <ac:spMk id="20" creationId="{19C9EAEA-39D0-4B0E-A0EB-51E7B26740B1}"/>
          </ac:spMkLst>
        </pc:spChg>
        <pc:spChg chg="add">
          <ac:chgData name="Roman Zhigalov" userId="1f97e9fdf7779aa5" providerId="LiveId" clId="{C7990A97-7095-424F-9428-B72F0158A1F2}" dt="2021-07-31T16:27:14.997" v="1100" actId="26606"/>
          <ac:spMkLst>
            <pc:docMk/>
            <pc:sldMk cId="3943639678" sldId="266"/>
            <ac:spMk id="22" creationId="{28D31E1B-0407-4223-9642-0B642CBF57D9}"/>
          </ac:spMkLst>
        </pc:spChg>
        <pc:grpChg chg="add del">
          <ac:chgData name="Roman Zhigalov" userId="1f97e9fdf7779aa5" providerId="LiveId" clId="{C7990A97-7095-424F-9428-B72F0158A1F2}" dt="2021-07-31T16:27:14.975" v="1099" actId="26606"/>
          <ac:grpSpMkLst>
            <pc:docMk/>
            <pc:sldMk cId="3943639678" sldId="266"/>
            <ac:grpSpMk id="12" creationId="{1DE889C7-FAD6-4397-98E2-05D503484459}"/>
          </ac:grpSpMkLst>
        </pc:grpChg>
        <pc:grpChg chg="add">
          <ac:chgData name="Roman Zhigalov" userId="1f97e9fdf7779aa5" providerId="LiveId" clId="{C7990A97-7095-424F-9428-B72F0158A1F2}" dt="2021-07-31T16:27:14.997" v="1100" actId="26606"/>
          <ac:grpSpMkLst>
            <pc:docMk/>
            <pc:sldMk cId="3943639678" sldId="266"/>
            <ac:grpSpMk id="23" creationId="{AE1C45F0-260A-458C-96ED-C1F6D2151219}"/>
          </ac:grpSpMkLst>
        </pc:grpChg>
        <pc:picChg chg="add mod ord">
          <ac:chgData name="Roman Zhigalov" userId="1f97e9fdf7779aa5" providerId="LiveId" clId="{C7990A97-7095-424F-9428-B72F0158A1F2}" dt="2021-07-31T16:27:19.420" v="1101" actId="27614"/>
          <ac:picMkLst>
            <pc:docMk/>
            <pc:sldMk cId="3943639678" sldId="266"/>
            <ac:picMk id="5" creationId="{4A1A781B-8C34-4EFF-8759-A30A583C3EF8}"/>
          </ac:picMkLst>
        </pc:picChg>
        <pc:cxnChg chg="add">
          <ac:chgData name="Roman Zhigalov" userId="1f97e9fdf7779aa5" providerId="LiveId" clId="{C7990A97-7095-424F-9428-B72F0158A1F2}" dt="2021-07-31T16:27:14.997" v="1100" actId="26606"/>
          <ac:cxnSpMkLst>
            <pc:docMk/>
            <pc:sldMk cId="3943639678" sldId="266"/>
            <ac:cxnSpMk id="21" creationId="{6CF1BAF6-AD41-4082-B212-8A1F9A2E8779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28:13.452" v="1322" actId="26606"/>
        <pc:sldMkLst>
          <pc:docMk/>
          <pc:sldMk cId="345404970" sldId="267"/>
        </pc:sldMkLst>
        <pc:spChg chg="mod">
          <ac:chgData name="Roman Zhigalov" userId="1f97e9fdf7779aa5" providerId="LiveId" clId="{C7990A97-7095-424F-9428-B72F0158A1F2}" dt="2021-07-31T16:28:13.452" v="1322" actId="26606"/>
          <ac:spMkLst>
            <pc:docMk/>
            <pc:sldMk cId="345404970" sldId="267"/>
            <ac:spMk id="2" creationId="{6CCE153F-0361-424C-9777-5CFDFC18865A}"/>
          </ac:spMkLst>
        </pc:spChg>
        <pc:spChg chg="del mod">
          <ac:chgData name="Roman Zhigalov" userId="1f97e9fdf7779aa5" providerId="LiveId" clId="{C7990A97-7095-424F-9428-B72F0158A1F2}" dt="2021-07-31T16:28:13.452" v="1322" actId="26606"/>
          <ac:spMkLst>
            <pc:docMk/>
            <pc:sldMk cId="345404970" sldId="267"/>
            <ac:spMk id="3" creationId="{6491B7AA-0098-4E50-8222-E70A5267341E}"/>
          </ac:spMkLst>
        </pc:spChg>
        <pc:spChg chg="add">
          <ac:chgData name="Roman Zhigalov" userId="1f97e9fdf7779aa5" providerId="LiveId" clId="{C7990A97-7095-424F-9428-B72F0158A1F2}" dt="2021-07-31T16:28:13.452" v="1322" actId="26606"/>
          <ac:spMkLst>
            <pc:docMk/>
            <pc:sldMk cId="345404970" sldId="267"/>
            <ac:spMk id="9" creationId="{2E442304-DDBD-4F7B-8017-36BCC863FB40}"/>
          </ac:spMkLst>
        </pc:spChg>
        <pc:spChg chg="add">
          <ac:chgData name="Roman Zhigalov" userId="1f97e9fdf7779aa5" providerId="LiveId" clId="{C7990A97-7095-424F-9428-B72F0158A1F2}" dt="2021-07-31T16:28:13.452" v="1322" actId="26606"/>
          <ac:spMkLst>
            <pc:docMk/>
            <pc:sldMk cId="345404970" sldId="267"/>
            <ac:spMk id="11" creationId="{5E107275-3853-46FD-A241-DE4355A42675}"/>
          </ac:spMkLst>
        </pc:spChg>
        <pc:graphicFrameChg chg="add">
          <ac:chgData name="Roman Zhigalov" userId="1f97e9fdf7779aa5" providerId="LiveId" clId="{C7990A97-7095-424F-9428-B72F0158A1F2}" dt="2021-07-31T16:28:13.452" v="1322" actId="26606"/>
          <ac:graphicFrameMkLst>
            <pc:docMk/>
            <pc:sldMk cId="345404970" sldId="267"/>
            <ac:graphicFrameMk id="5" creationId="{DAFD6E9C-E28B-4737-8C29-8262D776BA01}"/>
          </ac:graphicFrameMkLst>
        </pc:graphicFrameChg>
      </pc:sldChg>
      <pc:sldChg chg="addSp delSp modSp new mod setBg modClrScheme chgLayout">
        <pc:chgData name="Roman Zhigalov" userId="1f97e9fdf7779aa5" providerId="LiveId" clId="{C7990A97-7095-424F-9428-B72F0158A1F2}" dt="2021-07-31T16:32:36.806" v="1352" actId="26606"/>
        <pc:sldMkLst>
          <pc:docMk/>
          <pc:sldMk cId="3706082496" sldId="268"/>
        </pc:sldMkLst>
        <pc:spChg chg="del mod ord">
          <ac:chgData name="Roman Zhigalov" userId="1f97e9fdf7779aa5" providerId="LiveId" clId="{C7990A97-7095-424F-9428-B72F0158A1F2}" dt="2021-07-31T16:28:18.105" v="1324" actId="700"/>
          <ac:spMkLst>
            <pc:docMk/>
            <pc:sldMk cId="3706082496" sldId="268"/>
            <ac:spMk id="2" creationId="{2A3A3424-A343-41F8-A28F-48C03A4CE8C1}"/>
          </ac:spMkLst>
        </pc:spChg>
        <pc:spChg chg="del mod ord">
          <ac:chgData name="Roman Zhigalov" userId="1f97e9fdf7779aa5" providerId="LiveId" clId="{C7990A97-7095-424F-9428-B72F0158A1F2}" dt="2021-07-31T16:28:18.105" v="1324" actId="700"/>
          <ac:spMkLst>
            <pc:docMk/>
            <pc:sldMk cId="3706082496" sldId="268"/>
            <ac:spMk id="3" creationId="{3D06AE24-EAA8-4B8E-8F78-D42900BD5202}"/>
          </ac:spMkLst>
        </pc:spChg>
        <pc:spChg chg="add mod ord">
          <ac:chgData name="Roman Zhigalov" userId="1f97e9fdf7779aa5" providerId="LiveId" clId="{C7990A97-7095-424F-9428-B72F0158A1F2}" dt="2021-07-31T16:32:36.806" v="1352" actId="26606"/>
          <ac:spMkLst>
            <pc:docMk/>
            <pc:sldMk cId="3706082496" sldId="268"/>
            <ac:spMk id="4" creationId="{0A1838FF-56F0-4C2B-A919-0F44F1785F54}"/>
          </ac:spMkLst>
        </pc:spChg>
        <pc:spChg chg="add del mod ord">
          <ac:chgData name="Roman Zhigalov" userId="1f97e9fdf7779aa5" providerId="LiveId" clId="{C7990A97-7095-424F-9428-B72F0158A1F2}" dt="2021-07-31T16:32:33.568" v="1349"/>
          <ac:spMkLst>
            <pc:docMk/>
            <pc:sldMk cId="3706082496" sldId="268"/>
            <ac:spMk id="5" creationId="{5C3CCD4A-3A53-4395-A984-53D6937D61C5}"/>
          </ac:spMkLst>
        </pc:spChg>
        <pc:spChg chg="add del">
          <ac:chgData name="Roman Zhigalov" userId="1f97e9fdf7779aa5" providerId="LiveId" clId="{C7990A97-7095-424F-9428-B72F0158A1F2}" dt="2021-07-31T16:28:41.186" v="1345" actId="26606"/>
          <ac:spMkLst>
            <pc:docMk/>
            <pc:sldMk cId="3706082496" sldId="268"/>
            <ac:spMk id="71" creationId="{16C5FA50-8D52-4617-AF91-5C7B1C8352F1}"/>
          </ac:spMkLst>
        </pc:spChg>
        <pc:spChg chg="add del">
          <ac:chgData name="Roman Zhigalov" userId="1f97e9fdf7779aa5" providerId="LiveId" clId="{C7990A97-7095-424F-9428-B72F0158A1F2}" dt="2021-07-31T16:28:41.186" v="1345" actId="26606"/>
          <ac:spMkLst>
            <pc:docMk/>
            <pc:sldMk cId="3706082496" sldId="268"/>
            <ac:spMk id="73" creationId="{E223798C-12AD-4B0C-A50C-D676347D67CF}"/>
          </ac:spMkLst>
        </pc:spChg>
        <pc:spChg chg="add del">
          <ac:chgData name="Roman Zhigalov" userId="1f97e9fdf7779aa5" providerId="LiveId" clId="{C7990A97-7095-424F-9428-B72F0158A1F2}" dt="2021-07-31T16:32:36.796" v="1351" actId="26606"/>
          <ac:spMkLst>
            <pc:docMk/>
            <pc:sldMk cId="3706082496" sldId="268"/>
            <ac:spMk id="75" creationId="{37C89E4B-3C9F-44B9-8B86-D9E3D112D8EC}"/>
          </ac:spMkLst>
        </pc:spChg>
        <pc:spChg chg="add">
          <ac:chgData name="Roman Zhigalov" userId="1f97e9fdf7779aa5" providerId="LiveId" clId="{C7990A97-7095-424F-9428-B72F0158A1F2}" dt="2021-07-31T16:32:36.806" v="1352" actId="26606"/>
          <ac:spMkLst>
            <pc:docMk/>
            <pc:sldMk cId="3706082496" sldId="268"/>
            <ac:spMk id="4104" creationId="{37C89E4B-3C9F-44B9-8B86-D9E3D112D8EC}"/>
          </ac:spMkLst>
        </pc:spChg>
        <pc:picChg chg="add del mod">
          <ac:chgData name="Roman Zhigalov" userId="1f97e9fdf7779aa5" providerId="LiveId" clId="{C7990A97-7095-424F-9428-B72F0158A1F2}" dt="2021-07-31T16:28:41.631" v="1346"/>
          <ac:picMkLst>
            <pc:docMk/>
            <pc:sldMk cId="3706082496" sldId="268"/>
            <ac:picMk id="4098" creationId="{34C0E04C-5BC1-4559-B453-D3F2846D133B}"/>
          </ac:picMkLst>
        </pc:picChg>
        <pc:picChg chg="add del mod">
          <ac:chgData name="Roman Zhigalov" userId="1f97e9fdf7779aa5" providerId="LiveId" clId="{C7990A97-7095-424F-9428-B72F0158A1F2}" dt="2021-07-31T16:32:22.911" v="1348"/>
          <ac:picMkLst>
            <pc:docMk/>
            <pc:sldMk cId="3706082496" sldId="268"/>
            <ac:picMk id="4100" creationId="{ED635B86-2962-441B-96A6-ACF91E80808D}"/>
          </ac:picMkLst>
        </pc:picChg>
        <pc:picChg chg="add mod">
          <ac:chgData name="Roman Zhigalov" userId="1f97e9fdf7779aa5" providerId="LiveId" clId="{C7990A97-7095-424F-9428-B72F0158A1F2}" dt="2021-07-31T16:32:36.806" v="1352" actId="26606"/>
          <ac:picMkLst>
            <pc:docMk/>
            <pc:sldMk cId="3706082496" sldId="268"/>
            <ac:picMk id="4102" creationId="{B0CEAB99-2816-4AE2-AE08-BBB3B81EF540}"/>
          </ac:picMkLst>
        </pc:picChg>
        <pc:cxnChg chg="add del">
          <ac:chgData name="Roman Zhigalov" userId="1f97e9fdf7779aa5" providerId="LiveId" clId="{C7990A97-7095-424F-9428-B72F0158A1F2}" dt="2021-07-31T16:32:36.796" v="1351" actId="26606"/>
          <ac:cxnSpMkLst>
            <pc:docMk/>
            <pc:sldMk cId="3706082496" sldId="268"/>
            <ac:cxnSpMk id="77" creationId="{AA2EAA10-076F-46BD-8F0F-B9A2FB77A85C}"/>
          </ac:cxnSpMkLst>
        </pc:cxnChg>
        <pc:cxnChg chg="add del">
          <ac:chgData name="Roman Zhigalov" userId="1f97e9fdf7779aa5" providerId="LiveId" clId="{C7990A97-7095-424F-9428-B72F0158A1F2}" dt="2021-07-31T16:32:36.796" v="1351" actId="26606"/>
          <ac:cxnSpMkLst>
            <pc:docMk/>
            <pc:sldMk cId="3706082496" sldId="268"/>
            <ac:cxnSpMk id="79" creationId="{D891E407-403B-4764-86C9-33A56D3BCAA3}"/>
          </ac:cxnSpMkLst>
        </pc:cxnChg>
        <pc:cxnChg chg="add">
          <ac:chgData name="Roman Zhigalov" userId="1f97e9fdf7779aa5" providerId="LiveId" clId="{C7990A97-7095-424F-9428-B72F0158A1F2}" dt="2021-07-31T16:32:36.806" v="1352" actId="26606"/>
          <ac:cxnSpMkLst>
            <pc:docMk/>
            <pc:sldMk cId="3706082496" sldId="268"/>
            <ac:cxnSpMk id="4105" creationId="{AA2EAA10-076F-46BD-8F0F-B9A2FB77A85C}"/>
          </ac:cxnSpMkLst>
        </pc:cxnChg>
        <pc:cxnChg chg="add">
          <ac:chgData name="Roman Zhigalov" userId="1f97e9fdf7779aa5" providerId="LiveId" clId="{C7990A97-7095-424F-9428-B72F0158A1F2}" dt="2021-07-31T16:32:36.806" v="1352" actId="26606"/>
          <ac:cxnSpMkLst>
            <pc:docMk/>
            <pc:sldMk cId="3706082496" sldId="268"/>
            <ac:cxnSpMk id="4106" creationId="{D891E407-403B-4764-86C9-33A56D3BCAA3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34:21.592" v="1665" actId="14100"/>
        <pc:sldMkLst>
          <pc:docMk/>
          <pc:sldMk cId="3146098983" sldId="269"/>
        </pc:sldMkLst>
        <pc:spChg chg="mod">
          <ac:chgData name="Roman Zhigalov" userId="1f97e9fdf7779aa5" providerId="LiveId" clId="{C7990A97-7095-424F-9428-B72F0158A1F2}" dt="2021-07-31T16:34:21.592" v="1665" actId="14100"/>
          <ac:spMkLst>
            <pc:docMk/>
            <pc:sldMk cId="3146098983" sldId="269"/>
            <ac:spMk id="2" creationId="{1806C1ED-81F3-4B88-AB39-5CC0523728C7}"/>
          </ac:spMkLst>
        </pc:spChg>
        <pc:spChg chg="del mod">
          <ac:chgData name="Roman Zhigalov" userId="1f97e9fdf7779aa5" providerId="LiveId" clId="{C7990A97-7095-424F-9428-B72F0158A1F2}" dt="2021-07-31T16:34:17.543" v="1664" actId="26606"/>
          <ac:spMkLst>
            <pc:docMk/>
            <pc:sldMk cId="3146098983" sldId="269"/>
            <ac:spMk id="3" creationId="{703A2C92-95F4-41E0-9F87-888EF83110B6}"/>
          </ac:spMkLst>
        </pc:spChg>
        <pc:spChg chg="add">
          <ac:chgData name="Roman Zhigalov" userId="1f97e9fdf7779aa5" providerId="LiveId" clId="{C7990A97-7095-424F-9428-B72F0158A1F2}" dt="2021-07-31T16:34:17.543" v="1664" actId="26606"/>
          <ac:spMkLst>
            <pc:docMk/>
            <pc:sldMk cId="3146098983" sldId="269"/>
            <ac:spMk id="9" creationId="{2E442304-DDBD-4F7B-8017-36BCC863FB40}"/>
          </ac:spMkLst>
        </pc:spChg>
        <pc:spChg chg="add">
          <ac:chgData name="Roman Zhigalov" userId="1f97e9fdf7779aa5" providerId="LiveId" clId="{C7990A97-7095-424F-9428-B72F0158A1F2}" dt="2021-07-31T16:34:17.543" v="1664" actId="26606"/>
          <ac:spMkLst>
            <pc:docMk/>
            <pc:sldMk cId="3146098983" sldId="269"/>
            <ac:spMk id="11" creationId="{5E107275-3853-46FD-A241-DE4355A42675}"/>
          </ac:spMkLst>
        </pc:spChg>
        <pc:graphicFrameChg chg="add">
          <ac:chgData name="Roman Zhigalov" userId="1f97e9fdf7779aa5" providerId="LiveId" clId="{C7990A97-7095-424F-9428-B72F0158A1F2}" dt="2021-07-31T16:34:17.543" v="1664" actId="26606"/>
          <ac:graphicFrameMkLst>
            <pc:docMk/>
            <pc:sldMk cId="3146098983" sldId="269"/>
            <ac:graphicFrameMk id="5" creationId="{96665B44-7269-4CCB-8161-63625BA4EB85}"/>
          </ac:graphicFrameMkLst>
        </pc:graphicFrameChg>
      </pc:sldChg>
      <pc:sldChg chg="addSp delSp modSp new mod setBg modClrScheme addAnim delAnim chgLayout">
        <pc:chgData name="Roman Zhigalov" userId="1f97e9fdf7779aa5" providerId="LiveId" clId="{C7990A97-7095-424F-9428-B72F0158A1F2}" dt="2021-07-31T16:35:20.919" v="1741"/>
        <pc:sldMkLst>
          <pc:docMk/>
          <pc:sldMk cId="2006673848" sldId="270"/>
        </pc:sldMkLst>
        <pc:spChg chg="del">
          <ac:chgData name="Roman Zhigalov" userId="1f97e9fdf7779aa5" providerId="LiveId" clId="{C7990A97-7095-424F-9428-B72F0158A1F2}" dt="2021-07-31T16:34:26.995" v="1667" actId="6264"/>
          <ac:spMkLst>
            <pc:docMk/>
            <pc:sldMk cId="2006673848" sldId="270"/>
            <ac:spMk id="2" creationId="{F1971F0E-C1D2-404B-99E8-9B1AA7C1BCDA}"/>
          </ac:spMkLst>
        </pc:spChg>
        <pc:spChg chg="del">
          <ac:chgData name="Roman Zhigalov" userId="1f97e9fdf7779aa5" providerId="LiveId" clId="{C7990A97-7095-424F-9428-B72F0158A1F2}" dt="2021-07-31T16:34:26.995" v="1667" actId="6264"/>
          <ac:spMkLst>
            <pc:docMk/>
            <pc:sldMk cId="2006673848" sldId="270"/>
            <ac:spMk id="3" creationId="{1FC27C13-47AA-420A-9E23-40C172408E84}"/>
          </ac:spMkLst>
        </pc:spChg>
        <pc:spChg chg="add del mod ord">
          <ac:chgData name="Roman Zhigalov" userId="1f97e9fdf7779aa5" providerId="LiveId" clId="{C7990A97-7095-424F-9428-B72F0158A1F2}" dt="2021-07-31T16:34:28.806" v="1668" actId="700"/>
          <ac:spMkLst>
            <pc:docMk/>
            <pc:sldMk cId="2006673848" sldId="270"/>
            <ac:spMk id="4" creationId="{9A92C18B-3ED2-41B8-B361-8CC0F2C345D3}"/>
          </ac:spMkLst>
        </pc:spChg>
        <pc:spChg chg="add del mod ord">
          <ac:chgData name="Roman Zhigalov" userId="1f97e9fdf7779aa5" providerId="LiveId" clId="{C7990A97-7095-424F-9428-B72F0158A1F2}" dt="2021-07-31T16:34:28.806" v="1668" actId="700"/>
          <ac:spMkLst>
            <pc:docMk/>
            <pc:sldMk cId="2006673848" sldId="270"/>
            <ac:spMk id="5" creationId="{53FF8B34-17CE-4A93-AAD8-618387233CD3}"/>
          </ac:spMkLst>
        </pc:spChg>
        <pc:spChg chg="add mod ord">
          <ac:chgData name="Roman Zhigalov" userId="1f97e9fdf7779aa5" providerId="LiveId" clId="{C7990A97-7095-424F-9428-B72F0158A1F2}" dt="2021-07-31T16:35:20.918" v="1740" actId="26606"/>
          <ac:spMkLst>
            <pc:docMk/>
            <pc:sldMk cId="2006673848" sldId="270"/>
            <ac:spMk id="6" creationId="{780D17DB-EB2C-4881-A0DD-03251AD60280}"/>
          </ac:spMkLst>
        </pc:spChg>
        <pc:spChg chg="add del mod ord">
          <ac:chgData name="Roman Zhigalov" userId="1f97e9fdf7779aa5" providerId="LiveId" clId="{C7990A97-7095-424F-9428-B72F0158A1F2}" dt="2021-07-31T16:34:53.854" v="1691"/>
          <ac:spMkLst>
            <pc:docMk/>
            <pc:sldMk cId="2006673848" sldId="270"/>
            <ac:spMk id="7" creationId="{75FD2849-46BB-4063-87AF-594BBB220F80}"/>
          </ac:spMkLst>
        </pc:spChg>
        <pc:spChg chg="add mod ord">
          <ac:chgData name="Roman Zhigalov" userId="1f97e9fdf7779aa5" providerId="LiveId" clId="{C7990A97-7095-424F-9428-B72F0158A1F2}" dt="2021-07-31T16:35:20.918" v="1740" actId="26606"/>
          <ac:spMkLst>
            <pc:docMk/>
            <pc:sldMk cId="2006673848" sldId="270"/>
            <ac:spMk id="8" creationId="{48EDE4AD-EA66-4D22-9DA5-642E2B82A35E}"/>
          </ac:spMkLst>
        </pc:spChg>
        <pc:spChg chg="add del">
          <ac:chgData name="Roman Zhigalov" userId="1f97e9fdf7779aa5" providerId="LiveId" clId="{C7990A97-7095-424F-9428-B72F0158A1F2}" dt="2021-07-31T16:35:19.141" v="1736" actId="26606"/>
          <ac:spMkLst>
            <pc:docMk/>
            <pc:sldMk cId="2006673848" sldId="270"/>
            <ac:spMk id="71" creationId="{9B7AD9F6-8CE7-4299-8FC6-328F4DCD3FF9}"/>
          </ac:spMkLst>
        </pc:spChg>
        <pc:spChg chg="add del">
          <ac:chgData name="Roman Zhigalov" userId="1f97e9fdf7779aa5" providerId="LiveId" clId="{C7990A97-7095-424F-9428-B72F0158A1F2}" dt="2021-07-31T16:35:19.141" v="1736" actId="26606"/>
          <ac:spMkLst>
            <pc:docMk/>
            <pc:sldMk cId="2006673848" sldId="270"/>
            <ac:spMk id="73" creationId="{F49775AF-8896-43EE-92C6-83497D6DC56F}"/>
          </ac:spMkLst>
        </pc:spChg>
        <pc:spChg chg="add del">
          <ac:chgData name="Roman Zhigalov" userId="1f97e9fdf7779aa5" providerId="LiveId" clId="{C7990A97-7095-424F-9428-B72F0158A1F2}" dt="2021-07-31T16:35:20.905" v="1739" actId="26606"/>
          <ac:spMkLst>
            <pc:docMk/>
            <pc:sldMk cId="2006673848" sldId="270"/>
            <ac:spMk id="5124" creationId="{9B7AD9F6-8CE7-4299-8FC6-328F4DCD3FF9}"/>
          </ac:spMkLst>
        </pc:spChg>
        <pc:spChg chg="add del">
          <ac:chgData name="Roman Zhigalov" userId="1f97e9fdf7779aa5" providerId="LiveId" clId="{C7990A97-7095-424F-9428-B72F0158A1F2}" dt="2021-07-31T16:35:20.905" v="1739" actId="26606"/>
          <ac:spMkLst>
            <pc:docMk/>
            <pc:sldMk cId="2006673848" sldId="270"/>
            <ac:spMk id="5125" creationId="{F49775AF-8896-43EE-92C6-83497D6DC56F}"/>
          </ac:spMkLst>
        </pc:spChg>
        <pc:spChg chg="add">
          <ac:chgData name="Roman Zhigalov" userId="1f97e9fdf7779aa5" providerId="LiveId" clId="{C7990A97-7095-424F-9428-B72F0158A1F2}" dt="2021-07-31T16:35:20.918" v="1740" actId="26606"/>
          <ac:spMkLst>
            <pc:docMk/>
            <pc:sldMk cId="2006673848" sldId="270"/>
            <ac:spMk id="5127" creationId="{9B7AD9F6-8CE7-4299-8FC6-328F4DCD3FF9}"/>
          </ac:spMkLst>
        </pc:spChg>
        <pc:spChg chg="add">
          <ac:chgData name="Roman Zhigalov" userId="1f97e9fdf7779aa5" providerId="LiveId" clId="{C7990A97-7095-424F-9428-B72F0158A1F2}" dt="2021-07-31T16:35:20.918" v="1740" actId="26606"/>
          <ac:spMkLst>
            <pc:docMk/>
            <pc:sldMk cId="2006673848" sldId="270"/>
            <ac:spMk id="5128" creationId="{F49775AF-8896-43EE-92C6-83497D6DC56F}"/>
          </ac:spMkLst>
        </pc:spChg>
        <pc:picChg chg="add mod">
          <ac:chgData name="Roman Zhigalov" userId="1f97e9fdf7779aa5" providerId="LiveId" clId="{C7990A97-7095-424F-9428-B72F0158A1F2}" dt="2021-07-31T16:35:20.918" v="1740" actId="26606"/>
          <ac:picMkLst>
            <pc:docMk/>
            <pc:sldMk cId="2006673848" sldId="270"/>
            <ac:picMk id="5122" creationId="{9229C02B-2204-44BC-A202-3CFE152332C2}"/>
          </ac:picMkLst>
        </pc:picChg>
      </pc:sldChg>
      <pc:sldChg chg="addSp delSp modSp new mod setBg">
        <pc:chgData name="Roman Zhigalov" userId="1f97e9fdf7779aa5" providerId="LiveId" clId="{C7990A97-7095-424F-9428-B72F0158A1F2}" dt="2021-07-31T16:36:31.668" v="1960" actId="26606"/>
        <pc:sldMkLst>
          <pc:docMk/>
          <pc:sldMk cId="709297282" sldId="271"/>
        </pc:sldMkLst>
        <pc:spChg chg="mod">
          <ac:chgData name="Roman Zhigalov" userId="1f97e9fdf7779aa5" providerId="LiveId" clId="{C7990A97-7095-424F-9428-B72F0158A1F2}" dt="2021-07-31T16:36:31.668" v="1960" actId="26606"/>
          <ac:spMkLst>
            <pc:docMk/>
            <pc:sldMk cId="709297282" sldId="271"/>
            <ac:spMk id="2" creationId="{9AA16D03-2E1A-40E1-A417-339BD49F10CA}"/>
          </ac:spMkLst>
        </pc:spChg>
        <pc:spChg chg="del mod">
          <ac:chgData name="Roman Zhigalov" userId="1f97e9fdf7779aa5" providerId="LiveId" clId="{C7990A97-7095-424F-9428-B72F0158A1F2}" dt="2021-07-31T16:36:31.668" v="1960" actId="26606"/>
          <ac:spMkLst>
            <pc:docMk/>
            <pc:sldMk cId="709297282" sldId="271"/>
            <ac:spMk id="3" creationId="{B815F24C-6D42-402F-9300-3B0A6F335697}"/>
          </ac:spMkLst>
        </pc:spChg>
        <pc:spChg chg="add">
          <ac:chgData name="Roman Zhigalov" userId="1f97e9fdf7779aa5" providerId="LiveId" clId="{C7990A97-7095-424F-9428-B72F0158A1F2}" dt="2021-07-31T16:36:31.668" v="1960" actId="26606"/>
          <ac:spMkLst>
            <pc:docMk/>
            <pc:sldMk cId="709297282" sldId="271"/>
            <ac:spMk id="9" creationId="{7517A47C-B2E5-4B79-8061-D74B1311AF6E}"/>
          </ac:spMkLst>
        </pc:spChg>
        <pc:spChg chg="add">
          <ac:chgData name="Roman Zhigalov" userId="1f97e9fdf7779aa5" providerId="LiveId" clId="{C7990A97-7095-424F-9428-B72F0158A1F2}" dt="2021-07-31T16:36:31.668" v="1960" actId="26606"/>
          <ac:spMkLst>
            <pc:docMk/>
            <pc:sldMk cId="709297282" sldId="271"/>
            <ac:spMk id="11" creationId="{C505E780-2083-4CB5-A42A-5E0E2908ECC3}"/>
          </ac:spMkLst>
        </pc:spChg>
        <pc:spChg chg="add">
          <ac:chgData name="Roman Zhigalov" userId="1f97e9fdf7779aa5" providerId="LiveId" clId="{C7990A97-7095-424F-9428-B72F0158A1F2}" dt="2021-07-31T16:36:31.668" v="1960" actId="26606"/>
          <ac:spMkLst>
            <pc:docMk/>
            <pc:sldMk cId="709297282" sldId="271"/>
            <ac:spMk id="13" creationId="{D2C0AE1C-0118-41AE-8A10-7CDCBF10E96F}"/>
          </ac:spMkLst>
        </pc:spChg>
        <pc:spChg chg="add">
          <ac:chgData name="Roman Zhigalov" userId="1f97e9fdf7779aa5" providerId="LiveId" clId="{C7990A97-7095-424F-9428-B72F0158A1F2}" dt="2021-07-31T16:36:31.668" v="1960" actId="26606"/>
          <ac:spMkLst>
            <pc:docMk/>
            <pc:sldMk cId="709297282" sldId="271"/>
            <ac:spMk id="15" creationId="{463EEC44-1BA3-44ED-81FC-A644B04B2A44}"/>
          </ac:spMkLst>
        </pc:spChg>
        <pc:graphicFrameChg chg="add">
          <ac:chgData name="Roman Zhigalov" userId="1f97e9fdf7779aa5" providerId="LiveId" clId="{C7990A97-7095-424F-9428-B72F0158A1F2}" dt="2021-07-31T16:36:31.668" v="1960" actId="26606"/>
          <ac:graphicFrameMkLst>
            <pc:docMk/>
            <pc:sldMk cId="709297282" sldId="271"/>
            <ac:graphicFrameMk id="5" creationId="{8C594682-F57E-4AE2-95BA-87054DC72FAA}"/>
          </ac:graphicFrameMkLst>
        </pc:graphicFrameChg>
      </pc:sldChg>
      <pc:sldChg chg="addSp delSp modSp new mod setBg">
        <pc:chgData name="Roman Zhigalov" userId="1f97e9fdf7779aa5" providerId="LiveId" clId="{C7990A97-7095-424F-9428-B72F0158A1F2}" dt="2021-07-31T16:37:36.881" v="2121" actId="26606"/>
        <pc:sldMkLst>
          <pc:docMk/>
          <pc:sldMk cId="497143582" sldId="272"/>
        </pc:sldMkLst>
        <pc:spChg chg="mod">
          <ac:chgData name="Roman Zhigalov" userId="1f97e9fdf7779aa5" providerId="LiveId" clId="{C7990A97-7095-424F-9428-B72F0158A1F2}" dt="2021-07-31T16:37:36.881" v="2121" actId="26606"/>
          <ac:spMkLst>
            <pc:docMk/>
            <pc:sldMk cId="497143582" sldId="272"/>
            <ac:spMk id="2" creationId="{3218BC0C-4FD1-4858-9604-1B13E134CAF5}"/>
          </ac:spMkLst>
        </pc:spChg>
        <pc:spChg chg="del mod">
          <ac:chgData name="Roman Zhigalov" userId="1f97e9fdf7779aa5" providerId="LiveId" clId="{C7990A97-7095-424F-9428-B72F0158A1F2}" dt="2021-07-31T16:37:36.881" v="2121" actId="26606"/>
          <ac:spMkLst>
            <pc:docMk/>
            <pc:sldMk cId="497143582" sldId="272"/>
            <ac:spMk id="3" creationId="{F7CCA106-96A6-4C93-B97C-0D91954D52E5}"/>
          </ac:spMkLst>
        </pc:spChg>
        <pc:spChg chg="add">
          <ac:chgData name="Roman Zhigalov" userId="1f97e9fdf7779aa5" providerId="LiveId" clId="{C7990A97-7095-424F-9428-B72F0158A1F2}" dt="2021-07-31T16:37:36.881" v="2121" actId="26606"/>
          <ac:spMkLst>
            <pc:docMk/>
            <pc:sldMk cId="497143582" sldId="272"/>
            <ac:spMk id="9" creationId="{7517A47C-B2E5-4B79-8061-D74B1311AF6E}"/>
          </ac:spMkLst>
        </pc:spChg>
        <pc:spChg chg="add">
          <ac:chgData name="Roman Zhigalov" userId="1f97e9fdf7779aa5" providerId="LiveId" clId="{C7990A97-7095-424F-9428-B72F0158A1F2}" dt="2021-07-31T16:37:36.881" v="2121" actId="26606"/>
          <ac:spMkLst>
            <pc:docMk/>
            <pc:sldMk cId="497143582" sldId="272"/>
            <ac:spMk id="11" creationId="{C505E780-2083-4CB5-A42A-5E0E2908ECC3}"/>
          </ac:spMkLst>
        </pc:spChg>
        <pc:spChg chg="add">
          <ac:chgData name="Roman Zhigalov" userId="1f97e9fdf7779aa5" providerId="LiveId" clId="{C7990A97-7095-424F-9428-B72F0158A1F2}" dt="2021-07-31T16:37:36.881" v="2121" actId="26606"/>
          <ac:spMkLst>
            <pc:docMk/>
            <pc:sldMk cId="497143582" sldId="272"/>
            <ac:spMk id="13" creationId="{D2C0AE1C-0118-41AE-8A10-7CDCBF10E96F}"/>
          </ac:spMkLst>
        </pc:spChg>
        <pc:spChg chg="add">
          <ac:chgData name="Roman Zhigalov" userId="1f97e9fdf7779aa5" providerId="LiveId" clId="{C7990A97-7095-424F-9428-B72F0158A1F2}" dt="2021-07-31T16:37:36.881" v="2121" actId="26606"/>
          <ac:spMkLst>
            <pc:docMk/>
            <pc:sldMk cId="497143582" sldId="272"/>
            <ac:spMk id="15" creationId="{463EEC44-1BA3-44ED-81FC-A644B04B2A44}"/>
          </ac:spMkLst>
        </pc:spChg>
        <pc:graphicFrameChg chg="add">
          <ac:chgData name="Roman Zhigalov" userId="1f97e9fdf7779aa5" providerId="LiveId" clId="{C7990A97-7095-424F-9428-B72F0158A1F2}" dt="2021-07-31T16:37:36.881" v="2121" actId="26606"/>
          <ac:graphicFrameMkLst>
            <pc:docMk/>
            <pc:sldMk cId="497143582" sldId="272"/>
            <ac:graphicFrameMk id="5" creationId="{67132844-6432-4B91-AC19-1C52A14C0B1C}"/>
          </ac:graphicFrameMkLst>
        </pc:graphicFrameChg>
      </pc:sldChg>
      <pc:sldChg chg="addSp delSp modSp new mod setBg">
        <pc:chgData name="Roman Zhigalov" userId="1f97e9fdf7779aa5" providerId="LiveId" clId="{C7990A97-7095-424F-9428-B72F0158A1F2}" dt="2021-07-31T16:38:31.822" v="2162" actId="26606"/>
        <pc:sldMkLst>
          <pc:docMk/>
          <pc:sldMk cId="2258236445" sldId="273"/>
        </pc:sldMkLst>
        <pc:spChg chg="mod ord">
          <ac:chgData name="Roman Zhigalov" userId="1f97e9fdf7779aa5" providerId="LiveId" clId="{C7990A97-7095-424F-9428-B72F0158A1F2}" dt="2021-07-31T16:38:31.814" v="2161" actId="26606"/>
          <ac:spMkLst>
            <pc:docMk/>
            <pc:sldMk cId="2258236445" sldId="273"/>
            <ac:spMk id="2" creationId="{73CE6DDA-81F5-4C8C-98EB-F02C00F16D53}"/>
          </ac:spMkLst>
        </pc:spChg>
        <pc:spChg chg="del">
          <ac:chgData name="Roman Zhigalov" userId="1f97e9fdf7779aa5" providerId="LiveId" clId="{C7990A97-7095-424F-9428-B72F0158A1F2}" dt="2021-07-31T16:38:17.980" v="2158"/>
          <ac:spMkLst>
            <pc:docMk/>
            <pc:sldMk cId="2258236445" sldId="273"/>
            <ac:spMk id="3" creationId="{4C83EBDB-CCAE-4107-9757-8075C92BF986}"/>
          </ac:spMkLst>
        </pc:spChg>
        <pc:spChg chg="add del">
          <ac:chgData name="Roman Zhigalov" userId="1f97e9fdf7779aa5" providerId="LiveId" clId="{C7990A97-7095-424F-9428-B72F0158A1F2}" dt="2021-07-31T16:38:31.822" v="2162" actId="26606"/>
          <ac:spMkLst>
            <pc:docMk/>
            <pc:sldMk cId="2258236445" sldId="273"/>
            <ac:spMk id="71" creationId="{37C89E4B-3C9F-44B9-8B86-D9E3D112D8EC}"/>
          </ac:spMkLst>
        </pc:spChg>
        <pc:spChg chg="add del">
          <ac:chgData name="Roman Zhigalov" userId="1f97e9fdf7779aa5" providerId="LiveId" clId="{C7990A97-7095-424F-9428-B72F0158A1F2}" dt="2021-07-31T16:38:31.814" v="2161" actId="26606"/>
          <ac:spMkLst>
            <pc:docMk/>
            <pc:sldMk cId="2258236445" sldId="273"/>
            <ac:spMk id="135" creationId="{0E91F5CA-B392-444C-88E3-BF5BAAEBDEB0}"/>
          </ac:spMkLst>
        </pc:spChg>
        <pc:spChg chg="add del">
          <ac:chgData name="Roman Zhigalov" userId="1f97e9fdf7779aa5" providerId="LiveId" clId="{C7990A97-7095-424F-9428-B72F0158A1F2}" dt="2021-07-31T16:38:31.814" v="2161" actId="26606"/>
          <ac:spMkLst>
            <pc:docMk/>
            <pc:sldMk cId="2258236445" sldId="273"/>
            <ac:spMk id="137" creationId="{0459807F-B6FA-44D3-9A53-C55B6B56884A}"/>
          </ac:spMkLst>
        </pc:spChg>
        <pc:spChg chg="add">
          <ac:chgData name="Roman Zhigalov" userId="1f97e9fdf7779aa5" providerId="LiveId" clId="{C7990A97-7095-424F-9428-B72F0158A1F2}" dt="2021-07-31T16:38:31.822" v="2162" actId="26606"/>
          <ac:spMkLst>
            <pc:docMk/>
            <pc:sldMk cId="2258236445" sldId="273"/>
            <ac:spMk id="6148" creationId="{37C89E4B-3C9F-44B9-8B86-D9E3D112D8EC}"/>
          </ac:spMkLst>
        </pc:spChg>
        <pc:picChg chg="add mod ord">
          <ac:chgData name="Roman Zhigalov" userId="1f97e9fdf7779aa5" providerId="LiveId" clId="{C7990A97-7095-424F-9428-B72F0158A1F2}" dt="2021-07-31T16:38:31.814" v="2161" actId="26606"/>
          <ac:picMkLst>
            <pc:docMk/>
            <pc:sldMk cId="2258236445" sldId="273"/>
            <ac:picMk id="6146" creationId="{F5F08DA7-F9E2-44B7-A730-B7273CBB6467}"/>
          </ac:picMkLst>
        </pc:picChg>
        <pc:cxnChg chg="add del">
          <ac:chgData name="Roman Zhigalov" userId="1f97e9fdf7779aa5" providerId="LiveId" clId="{C7990A97-7095-424F-9428-B72F0158A1F2}" dt="2021-07-31T16:38:31.822" v="2162" actId="26606"/>
          <ac:cxnSpMkLst>
            <pc:docMk/>
            <pc:sldMk cId="2258236445" sldId="273"/>
            <ac:cxnSpMk id="73" creationId="{AA2EAA10-076F-46BD-8F0F-B9A2FB77A85C}"/>
          </ac:cxnSpMkLst>
        </pc:cxnChg>
        <pc:cxnChg chg="add del">
          <ac:chgData name="Roman Zhigalov" userId="1f97e9fdf7779aa5" providerId="LiveId" clId="{C7990A97-7095-424F-9428-B72F0158A1F2}" dt="2021-07-31T16:38:31.822" v="2162" actId="26606"/>
          <ac:cxnSpMkLst>
            <pc:docMk/>
            <pc:sldMk cId="2258236445" sldId="273"/>
            <ac:cxnSpMk id="75" creationId="{D891E407-403B-4764-86C9-33A56D3BCAA3}"/>
          </ac:cxnSpMkLst>
        </pc:cxnChg>
        <pc:cxnChg chg="add">
          <ac:chgData name="Roman Zhigalov" userId="1f97e9fdf7779aa5" providerId="LiveId" clId="{C7990A97-7095-424F-9428-B72F0158A1F2}" dt="2021-07-31T16:38:31.822" v="2162" actId="26606"/>
          <ac:cxnSpMkLst>
            <pc:docMk/>
            <pc:sldMk cId="2258236445" sldId="273"/>
            <ac:cxnSpMk id="139" creationId="{D891E407-403B-4764-86C9-33A56D3BCAA3}"/>
          </ac:cxnSpMkLst>
        </pc:cxnChg>
        <pc:cxnChg chg="add">
          <ac:chgData name="Roman Zhigalov" userId="1f97e9fdf7779aa5" providerId="LiveId" clId="{C7990A97-7095-424F-9428-B72F0158A1F2}" dt="2021-07-31T16:38:31.822" v="2162" actId="26606"/>
          <ac:cxnSpMkLst>
            <pc:docMk/>
            <pc:sldMk cId="2258236445" sldId="273"/>
            <ac:cxnSpMk id="6149" creationId="{AA2EAA10-076F-46BD-8F0F-B9A2FB77A85C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39:15.486" v="2202" actId="1076"/>
        <pc:sldMkLst>
          <pc:docMk/>
          <pc:sldMk cId="1848487418" sldId="274"/>
        </pc:sldMkLst>
        <pc:spChg chg="mod ord">
          <ac:chgData name="Roman Zhigalov" userId="1f97e9fdf7779aa5" providerId="LiveId" clId="{C7990A97-7095-424F-9428-B72F0158A1F2}" dt="2021-07-31T16:39:15.486" v="2202" actId="1076"/>
          <ac:spMkLst>
            <pc:docMk/>
            <pc:sldMk cId="1848487418" sldId="274"/>
            <ac:spMk id="2" creationId="{33314C8E-1E26-4BCF-8E9B-EE152579D007}"/>
          </ac:spMkLst>
        </pc:spChg>
        <pc:spChg chg="del">
          <ac:chgData name="Roman Zhigalov" userId="1f97e9fdf7779aa5" providerId="LiveId" clId="{C7990A97-7095-424F-9428-B72F0158A1F2}" dt="2021-07-31T16:38:47.098" v="2164"/>
          <ac:spMkLst>
            <pc:docMk/>
            <pc:sldMk cId="1848487418" sldId="274"/>
            <ac:spMk id="3" creationId="{6F793EA3-A89A-49E7-8561-EA277089A83E}"/>
          </ac:spMkLst>
        </pc:spChg>
        <pc:spChg chg="add del">
          <ac:chgData name="Roman Zhigalov" userId="1f97e9fdf7779aa5" providerId="LiveId" clId="{C7990A97-7095-424F-9428-B72F0158A1F2}" dt="2021-07-31T16:38:57.652" v="2192" actId="26606"/>
          <ac:spMkLst>
            <pc:docMk/>
            <pc:sldMk cId="1848487418" sldId="274"/>
            <ac:spMk id="71" creationId="{37C89E4B-3C9F-44B9-8B86-D9E3D112D8EC}"/>
          </ac:spMkLst>
        </pc:spChg>
        <pc:spChg chg="add del">
          <ac:chgData name="Roman Zhigalov" userId="1f97e9fdf7779aa5" providerId="LiveId" clId="{C7990A97-7095-424F-9428-B72F0158A1F2}" dt="2021-07-31T16:38:59.231" v="2196" actId="26606"/>
          <ac:spMkLst>
            <pc:docMk/>
            <pc:sldMk cId="1848487418" sldId="274"/>
            <ac:spMk id="77" creationId="{90F533E9-6690-41A8-A372-4C6C622D028D}"/>
          </ac:spMkLst>
        </pc:spChg>
        <pc:spChg chg="add">
          <ac:chgData name="Roman Zhigalov" userId="1f97e9fdf7779aa5" providerId="LiveId" clId="{C7990A97-7095-424F-9428-B72F0158A1F2}" dt="2021-07-31T16:39:06.663" v="2200" actId="26606"/>
          <ac:spMkLst>
            <pc:docMk/>
            <pc:sldMk cId="1848487418" sldId="274"/>
            <ac:spMk id="88" creationId="{AB45A142-4255-493C-8284-5D566C121B10}"/>
          </ac:spMkLst>
        </pc:spChg>
        <pc:spChg chg="add del">
          <ac:chgData name="Roman Zhigalov" userId="1f97e9fdf7779aa5" providerId="LiveId" clId="{C7990A97-7095-424F-9428-B72F0158A1F2}" dt="2021-07-31T16:38:58.232" v="2194" actId="26606"/>
          <ac:spMkLst>
            <pc:docMk/>
            <pc:sldMk cId="1848487418" sldId="274"/>
            <ac:spMk id="7172" creationId="{37C89E4B-3C9F-44B9-8B86-D9E3D112D8EC}"/>
          </ac:spMkLst>
        </pc:spChg>
        <pc:spChg chg="add del">
          <ac:chgData name="Roman Zhigalov" userId="1f97e9fdf7779aa5" providerId="LiveId" clId="{C7990A97-7095-424F-9428-B72F0158A1F2}" dt="2021-07-31T16:38:59.231" v="2196" actId="26606"/>
          <ac:spMkLst>
            <pc:docMk/>
            <pc:sldMk cId="1848487418" sldId="274"/>
            <ac:spMk id="7176" creationId="{E45B1D5C-0827-4AF0-8186-11FC5A8B8B92}"/>
          </ac:spMkLst>
        </pc:spChg>
        <pc:spChg chg="add del">
          <ac:chgData name="Roman Zhigalov" userId="1f97e9fdf7779aa5" providerId="LiveId" clId="{C7990A97-7095-424F-9428-B72F0158A1F2}" dt="2021-07-31T16:38:59.231" v="2196" actId="26606"/>
          <ac:spMkLst>
            <pc:docMk/>
            <pc:sldMk cId="1848487418" sldId="274"/>
            <ac:spMk id="7177" creationId="{99413ED5-9ED4-4772-BCE4-2BCAE6B12E35}"/>
          </ac:spMkLst>
        </pc:spChg>
        <pc:spChg chg="add del">
          <ac:chgData name="Roman Zhigalov" userId="1f97e9fdf7779aa5" providerId="LiveId" clId="{C7990A97-7095-424F-9428-B72F0158A1F2}" dt="2021-07-31T16:38:59.231" v="2196" actId="26606"/>
          <ac:spMkLst>
            <pc:docMk/>
            <pc:sldMk cId="1848487418" sldId="274"/>
            <ac:spMk id="7178" creationId="{04357C93-F0CB-4A1C-8F77-4E9063789819}"/>
          </ac:spMkLst>
        </pc:spChg>
        <pc:spChg chg="add del">
          <ac:chgData name="Roman Zhigalov" userId="1f97e9fdf7779aa5" providerId="LiveId" clId="{C7990A97-7095-424F-9428-B72F0158A1F2}" dt="2021-07-31T16:39:00.954" v="2198" actId="26606"/>
          <ac:spMkLst>
            <pc:docMk/>
            <pc:sldMk cId="1848487418" sldId="274"/>
            <ac:spMk id="7180" creationId="{37C89E4B-3C9F-44B9-8B86-D9E3D112D8EC}"/>
          </ac:spMkLst>
        </pc:spChg>
        <pc:spChg chg="add del">
          <ac:chgData name="Roman Zhigalov" userId="1f97e9fdf7779aa5" providerId="LiveId" clId="{C7990A97-7095-424F-9428-B72F0158A1F2}" dt="2021-07-31T16:39:06.663" v="2200" actId="26606"/>
          <ac:spMkLst>
            <pc:docMk/>
            <pc:sldMk cId="1848487418" sldId="274"/>
            <ac:spMk id="7184" creationId="{3AFE8227-C443-417B-BA91-520EB1EF4559}"/>
          </ac:spMkLst>
        </pc:spChg>
        <pc:spChg chg="add del">
          <ac:chgData name="Roman Zhigalov" userId="1f97e9fdf7779aa5" providerId="LiveId" clId="{C7990A97-7095-424F-9428-B72F0158A1F2}" dt="2021-07-31T16:39:06.663" v="2200" actId="26606"/>
          <ac:spMkLst>
            <pc:docMk/>
            <pc:sldMk cId="1848487418" sldId="274"/>
            <ac:spMk id="7185" creationId="{7475102F-C570-4CE7-BD4C-DB05C0E63ECA}"/>
          </ac:spMkLst>
        </pc:spChg>
        <pc:spChg chg="add del">
          <ac:chgData name="Roman Zhigalov" userId="1f97e9fdf7779aa5" providerId="LiveId" clId="{C7990A97-7095-424F-9428-B72F0158A1F2}" dt="2021-07-31T16:39:06.663" v="2200" actId="26606"/>
          <ac:spMkLst>
            <pc:docMk/>
            <pc:sldMk cId="1848487418" sldId="274"/>
            <ac:spMk id="7186" creationId="{907741FC-B544-4A6E-B831-6789D042333D}"/>
          </ac:spMkLst>
        </pc:spChg>
        <pc:spChg chg="add del">
          <ac:chgData name="Roman Zhigalov" userId="1f97e9fdf7779aa5" providerId="LiveId" clId="{C7990A97-7095-424F-9428-B72F0158A1F2}" dt="2021-07-31T16:39:06.663" v="2200" actId="26606"/>
          <ac:spMkLst>
            <pc:docMk/>
            <pc:sldMk cId="1848487418" sldId="274"/>
            <ac:spMk id="7187" creationId="{3F0BE7ED-7814-4273-B18A-F26CC0380380}"/>
          </ac:spMkLst>
        </pc:spChg>
        <pc:picChg chg="add mod">
          <ac:chgData name="Roman Zhigalov" userId="1f97e9fdf7779aa5" providerId="LiveId" clId="{C7990A97-7095-424F-9428-B72F0158A1F2}" dt="2021-07-31T16:39:06.663" v="2200" actId="26606"/>
          <ac:picMkLst>
            <pc:docMk/>
            <pc:sldMk cId="1848487418" sldId="274"/>
            <ac:picMk id="7170" creationId="{848AF2F2-94C3-42EC-8194-5BCA90950E0E}"/>
          </ac:picMkLst>
        </pc:picChg>
        <pc:cxnChg chg="add del">
          <ac:chgData name="Roman Zhigalov" userId="1f97e9fdf7779aa5" providerId="LiveId" clId="{C7990A97-7095-424F-9428-B72F0158A1F2}" dt="2021-07-31T16:38:57.652" v="2192" actId="26606"/>
          <ac:cxnSpMkLst>
            <pc:docMk/>
            <pc:sldMk cId="1848487418" sldId="274"/>
            <ac:cxnSpMk id="73" creationId="{AA2EAA10-076F-46BD-8F0F-B9A2FB77A85C}"/>
          </ac:cxnSpMkLst>
        </pc:cxnChg>
        <pc:cxnChg chg="add del">
          <ac:chgData name="Roman Zhigalov" userId="1f97e9fdf7779aa5" providerId="LiveId" clId="{C7990A97-7095-424F-9428-B72F0158A1F2}" dt="2021-07-31T16:38:57.652" v="2192" actId="26606"/>
          <ac:cxnSpMkLst>
            <pc:docMk/>
            <pc:sldMk cId="1848487418" sldId="274"/>
            <ac:cxnSpMk id="75" creationId="{D891E407-403B-4764-86C9-33A56D3BCAA3}"/>
          </ac:cxnSpMkLst>
        </pc:cxnChg>
        <pc:cxnChg chg="add">
          <ac:chgData name="Roman Zhigalov" userId="1f97e9fdf7779aa5" providerId="LiveId" clId="{C7990A97-7095-424F-9428-B72F0158A1F2}" dt="2021-07-31T16:39:06.663" v="2200" actId="26606"/>
          <ac:cxnSpMkLst>
            <pc:docMk/>
            <pc:sldMk cId="1848487418" sldId="274"/>
            <ac:cxnSpMk id="90" creationId="{38FB9660-F42F-4313-BBC4-47C007FE484C}"/>
          </ac:cxnSpMkLst>
        </pc:cxnChg>
        <pc:cxnChg chg="add del">
          <ac:chgData name="Roman Zhigalov" userId="1f97e9fdf7779aa5" providerId="LiveId" clId="{C7990A97-7095-424F-9428-B72F0158A1F2}" dt="2021-07-31T16:38:58.232" v="2194" actId="26606"/>
          <ac:cxnSpMkLst>
            <pc:docMk/>
            <pc:sldMk cId="1848487418" sldId="274"/>
            <ac:cxnSpMk id="7173" creationId="{AA2EAA10-076F-46BD-8F0F-B9A2FB77A85C}"/>
          </ac:cxnSpMkLst>
        </pc:cxnChg>
        <pc:cxnChg chg="add del">
          <ac:chgData name="Roman Zhigalov" userId="1f97e9fdf7779aa5" providerId="LiveId" clId="{C7990A97-7095-424F-9428-B72F0158A1F2}" dt="2021-07-31T16:38:58.232" v="2194" actId="26606"/>
          <ac:cxnSpMkLst>
            <pc:docMk/>
            <pc:sldMk cId="1848487418" sldId="274"/>
            <ac:cxnSpMk id="7174" creationId="{D891E407-403B-4764-86C9-33A56D3BCAA3}"/>
          </ac:cxnSpMkLst>
        </pc:cxnChg>
        <pc:cxnChg chg="add del">
          <ac:chgData name="Roman Zhigalov" userId="1f97e9fdf7779aa5" providerId="LiveId" clId="{C7990A97-7095-424F-9428-B72F0158A1F2}" dt="2021-07-31T16:39:00.954" v="2198" actId="26606"/>
          <ac:cxnSpMkLst>
            <pc:docMk/>
            <pc:sldMk cId="1848487418" sldId="274"/>
            <ac:cxnSpMk id="7181" creationId="{AA2EAA10-076F-46BD-8F0F-B9A2FB77A85C}"/>
          </ac:cxnSpMkLst>
        </pc:cxnChg>
        <pc:cxnChg chg="add del">
          <ac:chgData name="Roman Zhigalov" userId="1f97e9fdf7779aa5" providerId="LiveId" clId="{C7990A97-7095-424F-9428-B72F0158A1F2}" dt="2021-07-31T16:39:00.954" v="2198" actId="26606"/>
          <ac:cxnSpMkLst>
            <pc:docMk/>
            <pc:sldMk cId="1848487418" sldId="274"/>
            <ac:cxnSpMk id="7182" creationId="{D891E407-403B-4764-86C9-33A56D3BCAA3}"/>
          </ac:cxnSpMkLst>
        </pc:cxnChg>
      </pc:sldChg>
      <pc:sldChg chg="addSp delSp modSp new mod setBg">
        <pc:chgData name="Roman Zhigalov" userId="1f97e9fdf7779aa5" providerId="LiveId" clId="{C7990A97-7095-424F-9428-B72F0158A1F2}" dt="2021-07-31T16:41:11.162" v="2473" actId="26606"/>
        <pc:sldMkLst>
          <pc:docMk/>
          <pc:sldMk cId="2469095617" sldId="275"/>
        </pc:sldMkLst>
        <pc:spChg chg="mod">
          <ac:chgData name="Roman Zhigalov" userId="1f97e9fdf7779aa5" providerId="LiveId" clId="{C7990A97-7095-424F-9428-B72F0158A1F2}" dt="2021-07-31T16:41:11.162" v="2473" actId="26606"/>
          <ac:spMkLst>
            <pc:docMk/>
            <pc:sldMk cId="2469095617" sldId="275"/>
            <ac:spMk id="2" creationId="{EBCB9993-92EE-4177-B867-4CD4E20D358A}"/>
          </ac:spMkLst>
        </pc:spChg>
        <pc:spChg chg="del">
          <ac:chgData name="Roman Zhigalov" userId="1f97e9fdf7779aa5" providerId="LiveId" clId="{C7990A97-7095-424F-9428-B72F0158A1F2}" dt="2021-07-31T16:39:49.218" v="2204"/>
          <ac:spMkLst>
            <pc:docMk/>
            <pc:sldMk cId="2469095617" sldId="275"/>
            <ac:spMk id="3" creationId="{85EE0686-66A6-4829-B33C-22F164B82131}"/>
          </ac:spMkLst>
        </pc:spChg>
        <pc:spChg chg="mod ord">
          <ac:chgData name="Roman Zhigalov" userId="1f97e9fdf7779aa5" providerId="LiveId" clId="{C7990A97-7095-424F-9428-B72F0158A1F2}" dt="2021-07-31T16:41:11.162" v="2473" actId="26606"/>
          <ac:spMkLst>
            <pc:docMk/>
            <pc:sldMk cId="2469095617" sldId="275"/>
            <ac:spMk id="4" creationId="{0465DDCE-73EA-4643-97C9-C911861AC7D5}"/>
          </ac:spMkLst>
        </pc:spChg>
        <pc:spChg chg="add del">
          <ac:chgData name="Roman Zhigalov" userId="1f97e9fdf7779aa5" providerId="LiveId" clId="{C7990A97-7095-424F-9428-B72F0158A1F2}" dt="2021-07-31T16:41:11.144" v="2472" actId="26606"/>
          <ac:spMkLst>
            <pc:docMk/>
            <pc:sldMk cId="2469095617" sldId="275"/>
            <ac:spMk id="71" creationId="{3AFE8227-C443-417B-BA91-520EB1EF4559}"/>
          </ac:spMkLst>
        </pc:spChg>
        <pc:spChg chg="add del">
          <ac:chgData name="Roman Zhigalov" userId="1f97e9fdf7779aa5" providerId="LiveId" clId="{C7990A97-7095-424F-9428-B72F0158A1F2}" dt="2021-07-31T16:41:11.144" v="2472" actId="26606"/>
          <ac:spMkLst>
            <pc:docMk/>
            <pc:sldMk cId="2469095617" sldId="275"/>
            <ac:spMk id="73" creationId="{907741FC-B544-4A6E-B831-6789D042333D}"/>
          </ac:spMkLst>
        </pc:spChg>
        <pc:spChg chg="add del">
          <ac:chgData name="Roman Zhigalov" userId="1f97e9fdf7779aa5" providerId="LiveId" clId="{C7990A97-7095-424F-9428-B72F0158A1F2}" dt="2021-07-31T16:41:11.144" v="2472" actId="26606"/>
          <ac:spMkLst>
            <pc:docMk/>
            <pc:sldMk cId="2469095617" sldId="275"/>
            <ac:spMk id="75" creationId="{3F0BE7ED-7814-4273-B18A-F26CC0380380}"/>
          </ac:spMkLst>
        </pc:spChg>
        <pc:spChg chg="add">
          <ac:chgData name="Roman Zhigalov" userId="1f97e9fdf7779aa5" providerId="LiveId" clId="{C7990A97-7095-424F-9428-B72F0158A1F2}" dt="2021-07-31T16:41:11.162" v="2473" actId="26606"/>
          <ac:spMkLst>
            <pc:docMk/>
            <pc:sldMk cId="2469095617" sldId="275"/>
            <ac:spMk id="77" creationId="{3873B707-463F-40B0-8227-E8CC6C67EB25}"/>
          </ac:spMkLst>
        </pc:spChg>
        <pc:spChg chg="add">
          <ac:chgData name="Roman Zhigalov" userId="1f97e9fdf7779aa5" providerId="LiveId" clId="{C7990A97-7095-424F-9428-B72F0158A1F2}" dt="2021-07-31T16:41:11.162" v="2473" actId="26606"/>
          <ac:spMkLst>
            <pc:docMk/>
            <pc:sldMk cId="2469095617" sldId="275"/>
            <ac:spMk id="79" creationId="{C13237C8-E62C-4F0D-A318-BD6FB6C2D138}"/>
          </ac:spMkLst>
        </pc:spChg>
        <pc:spChg chg="add">
          <ac:chgData name="Roman Zhigalov" userId="1f97e9fdf7779aa5" providerId="LiveId" clId="{C7990A97-7095-424F-9428-B72F0158A1F2}" dt="2021-07-31T16:41:11.162" v="2473" actId="26606"/>
          <ac:spMkLst>
            <pc:docMk/>
            <pc:sldMk cId="2469095617" sldId="275"/>
            <ac:spMk id="81" creationId="{19C9EAEA-39D0-4B0E-A0EB-51E7B26740B1}"/>
          </ac:spMkLst>
        </pc:spChg>
        <pc:spChg chg="add">
          <ac:chgData name="Roman Zhigalov" userId="1f97e9fdf7779aa5" providerId="LiveId" clId="{C7990A97-7095-424F-9428-B72F0158A1F2}" dt="2021-07-31T16:41:11.162" v="2473" actId="26606"/>
          <ac:spMkLst>
            <pc:docMk/>
            <pc:sldMk cId="2469095617" sldId="275"/>
            <ac:spMk id="8196" creationId="{201CC55D-ED54-4C5C-95E6-10947BD1103B}"/>
          </ac:spMkLst>
        </pc:spChg>
        <pc:grpChg chg="add">
          <ac:chgData name="Roman Zhigalov" userId="1f97e9fdf7779aa5" providerId="LiveId" clId="{C7990A97-7095-424F-9428-B72F0158A1F2}" dt="2021-07-31T16:41:11.162" v="2473" actId="26606"/>
          <ac:grpSpMkLst>
            <pc:docMk/>
            <pc:sldMk cId="2469095617" sldId="275"/>
            <ac:grpSpMk id="8197" creationId="{1DE889C7-FAD6-4397-98E2-05D503484459}"/>
          </ac:grpSpMkLst>
        </pc:grpChg>
        <pc:picChg chg="add mod">
          <ac:chgData name="Roman Zhigalov" userId="1f97e9fdf7779aa5" providerId="LiveId" clId="{C7990A97-7095-424F-9428-B72F0158A1F2}" dt="2021-07-31T16:41:11.162" v="2473" actId="26606"/>
          <ac:picMkLst>
            <pc:docMk/>
            <pc:sldMk cId="2469095617" sldId="275"/>
            <ac:picMk id="8194" creationId="{F02BD66C-5618-474F-99BE-A546D88C7148}"/>
          </ac:picMkLst>
        </pc:picChg>
      </pc:sldChg>
      <pc:sldChg chg="addSp delSp modSp new mod setBg">
        <pc:chgData name="Roman Zhigalov" userId="1f97e9fdf7779aa5" providerId="LiveId" clId="{C7990A97-7095-424F-9428-B72F0158A1F2}" dt="2021-07-31T16:44:29.231" v="2825" actId="26606"/>
        <pc:sldMkLst>
          <pc:docMk/>
          <pc:sldMk cId="2146811889" sldId="276"/>
        </pc:sldMkLst>
        <pc:spChg chg="mod">
          <ac:chgData name="Roman Zhigalov" userId="1f97e9fdf7779aa5" providerId="LiveId" clId="{C7990A97-7095-424F-9428-B72F0158A1F2}" dt="2021-07-31T16:44:29.231" v="2825" actId="26606"/>
          <ac:spMkLst>
            <pc:docMk/>
            <pc:sldMk cId="2146811889" sldId="276"/>
            <ac:spMk id="2" creationId="{09084F41-516F-403D-B3C4-221495FBBBDF}"/>
          </ac:spMkLst>
        </pc:spChg>
        <pc:spChg chg="del mod">
          <ac:chgData name="Roman Zhigalov" userId="1f97e9fdf7779aa5" providerId="LiveId" clId="{C7990A97-7095-424F-9428-B72F0158A1F2}" dt="2021-07-31T16:44:29.231" v="2825" actId="26606"/>
          <ac:spMkLst>
            <pc:docMk/>
            <pc:sldMk cId="2146811889" sldId="276"/>
            <ac:spMk id="3" creationId="{92A47878-3611-40E4-ACA7-D3AC483611B0}"/>
          </ac:spMkLst>
        </pc:spChg>
        <pc:spChg chg="add">
          <ac:chgData name="Roman Zhigalov" userId="1f97e9fdf7779aa5" providerId="LiveId" clId="{C7990A97-7095-424F-9428-B72F0158A1F2}" dt="2021-07-31T16:44:29.231" v="2825" actId="26606"/>
          <ac:spMkLst>
            <pc:docMk/>
            <pc:sldMk cId="2146811889" sldId="276"/>
            <ac:spMk id="9" creationId="{BC68A55F-7B32-44D8-AEE5-1AF40532656C}"/>
          </ac:spMkLst>
        </pc:spChg>
        <pc:spChg chg="add">
          <ac:chgData name="Roman Zhigalov" userId="1f97e9fdf7779aa5" providerId="LiveId" clId="{C7990A97-7095-424F-9428-B72F0158A1F2}" dt="2021-07-31T16:44:29.231" v="2825" actId="26606"/>
          <ac:spMkLst>
            <pc:docMk/>
            <pc:sldMk cId="2146811889" sldId="276"/>
            <ac:spMk id="11" creationId="{CD1AAA2C-FBBE-42AA-B869-31D524B7653F}"/>
          </ac:spMkLst>
        </pc:spChg>
        <pc:spChg chg="add">
          <ac:chgData name="Roman Zhigalov" userId="1f97e9fdf7779aa5" providerId="LiveId" clId="{C7990A97-7095-424F-9428-B72F0158A1F2}" dt="2021-07-31T16:44:29.231" v="2825" actId="26606"/>
          <ac:spMkLst>
            <pc:docMk/>
            <pc:sldMk cId="2146811889" sldId="276"/>
            <ac:spMk id="13" creationId="{5F937BBF-9326-4230-AB1B-F1795E350559}"/>
          </ac:spMkLst>
        </pc:spChg>
        <pc:graphicFrameChg chg="add">
          <ac:chgData name="Roman Zhigalov" userId="1f97e9fdf7779aa5" providerId="LiveId" clId="{C7990A97-7095-424F-9428-B72F0158A1F2}" dt="2021-07-31T16:44:29.231" v="2825" actId="26606"/>
          <ac:graphicFrameMkLst>
            <pc:docMk/>
            <pc:sldMk cId="2146811889" sldId="276"/>
            <ac:graphicFrameMk id="5" creationId="{CDEDAFA0-FA0E-45F5-84B1-FA7B434AA5DF}"/>
          </ac:graphicFrameMkLst>
        </pc:graphicFrameChg>
      </pc:sldChg>
      <pc:sldChg chg="addSp delSp modSp new mod setBg">
        <pc:chgData name="Roman Zhigalov" userId="1f97e9fdf7779aa5" providerId="LiveId" clId="{C7990A97-7095-424F-9428-B72F0158A1F2}" dt="2021-07-31T16:45:40.537" v="3127" actId="26606"/>
        <pc:sldMkLst>
          <pc:docMk/>
          <pc:sldMk cId="4050798853" sldId="277"/>
        </pc:sldMkLst>
        <pc:spChg chg="mod">
          <ac:chgData name="Roman Zhigalov" userId="1f97e9fdf7779aa5" providerId="LiveId" clId="{C7990A97-7095-424F-9428-B72F0158A1F2}" dt="2021-07-31T16:45:40.537" v="3127" actId="26606"/>
          <ac:spMkLst>
            <pc:docMk/>
            <pc:sldMk cId="4050798853" sldId="277"/>
            <ac:spMk id="2" creationId="{140DCF5E-7800-4B36-B5F6-935C787F1C6B}"/>
          </ac:spMkLst>
        </pc:spChg>
        <pc:spChg chg="del mod">
          <ac:chgData name="Roman Zhigalov" userId="1f97e9fdf7779aa5" providerId="LiveId" clId="{C7990A97-7095-424F-9428-B72F0158A1F2}" dt="2021-07-31T16:45:40.537" v="3127" actId="26606"/>
          <ac:spMkLst>
            <pc:docMk/>
            <pc:sldMk cId="4050798853" sldId="277"/>
            <ac:spMk id="3" creationId="{EC87DDA6-6698-4113-87B6-9DA53AC026B2}"/>
          </ac:spMkLst>
        </pc:spChg>
        <pc:spChg chg="add">
          <ac:chgData name="Roman Zhigalov" userId="1f97e9fdf7779aa5" providerId="LiveId" clId="{C7990A97-7095-424F-9428-B72F0158A1F2}" dt="2021-07-31T16:45:40.537" v="3127" actId="26606"/>
          <ac:spMkLst>
            <pc:docMk/>
            <pc:sldMk cId="4050798853" sldId="277"/>
            <ac:spMk id="9" creationId="{2E442304-DDBD-4F7B-8017-36BCC863FB40}"/>
          </ac:spMkLst>
        </pc:spChg>
        <pc:spChg chg="add">
          <ac:chgData name="Roman Zhigalov" userId="1f97e9fdf7779aa5" providerId="LiveId" clId="{C7990A97-7095-424F-9428-B72F0158A1F2}" dt="2021-07-31T16:45:40.537" v="3127" actId="26606"/>
          <ac:spMkLst>
            <pc:docMk/>
            <pc:sldMk cId="4050798853" sldId="277"/>
            <ac:spMk id="11" creationId="{5E107275-3853-46FD-A241-DE4355A42675}"/>
          </ac:spMkLst>
        </pc:spChg>
        <pc:graphicFrameChg chg="add">
          <ac:chgData name="Roman Zhigalov" userId="1f97e9fdf7779aa5" providerId="LiveId" clId="{C7990A97-7095-424F-9428-B72F0158A1F2}" dt="2021-07-31T16:45:40.537" v="3127" actId="26606"/>
          <ac:graphicFrameMkLst>
            <pc:docMk/>
            <pc:sldMk cId="4050798853" sldId="277"/>
            <ac:graphicFrameMk id="5" creationId="{90E67F9C-154C-4E7D-9F8A-D025F2C08AA1}"/>
          </ac:graphicFrameMkLst>
        </pc:graphicFrameChg>
      </pc:sldChg>
      <pc:sldChg chg="modSp new mod">
        <pc:chgData name="Roman Zhigalov" userId="1f97e9fdf7779aa5" providerId="LiveId" clId="{C7990A97-7095-424F-9428-B72F0158A1F2}" dt="2021-07-31T16:45:47.680" v="3144" actId="122"/>
        <pc:sldMkLst>
          <pc:docMk/>
          <pc:sldMk cId="921652354" sldId="278"/>
        </pc:sldMkLst>
        <pc:spChg chg="mod">
          <ac:chgData name="Roman Zhigalov" userId="1f97e9fdf7779aa5" providerId="LiveId" clId="{C7990A97-7095-424F-9428-B72F0158A1F2}" dt="2021-07-31T16:45:47.680" v="3144" actId="122"/>
          <ac:spMkLst>
            <pc:docMk/>
            <pc:sldMk cId="921652354" sldId="278"/>
            <ac:spMk id="2" creationId="{7D6C485E-8647-4211-A0FE-C70EC7AB2BCE}"/>
          </ac:spMkLst>
        </pc:spChg>
      </pc:sldChg>
      <pc:sldChg chg="modSp new mod">
        <pc:chgData name="Roman Zhigalov" userId="1f97e9fdf7779aa5" providerId="LiveId" clId="{C7990A97-7095-424F-9428-B72F0158A1F2}" dt="2021-07-31T16:45:53.023" v="3162" actId="122"/>
        <pc:sldMkLst>
          <pc:docMk/>
          <pc:sldMk cId="2045722036" sldId="279"/>
        </pc:sldMkLst>
        <pc:spChg chg="mod">
          <ac:chgData name="Roman Zhigalov" userId="1f97e9fdf7779aa5" providerId="LiveId" clId="{C7990A97-7095-424F-9428-B72F0158A1F2}" dt="2021-07-31T16:45:53.023" v="3162" actId="122"/>
          <ac:spMkLst>
            <pc:docMk/>
            <pc:sldMk cId="2045722036" sldId="279"/>
            <ac:spMk id="2" creationId="{3A711C98-BF84-459E-A5B0-387956AB0E4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DA2B3-CD3D-4484-A52D-C68FA3A298E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D7294D-5DB7-4886-BF40-828DFB8548D2}">
      <dgm:prSet/>
      <dgm:spPr/>
      <dgm:t>
        <a:bodyPr/>
        <a:lstStyle/>
        <a:p>
          <a:r>
            <a:rPr lang="ru-RU" dirty="0"/>
            <a:t>1. Реставрация монархии</a:t>
          </a:r>
          <a:endParaRPr lang="en-US" dirty="0"/>
        </a:p>
      </dgm:t>
    </dgm:pt>
    <dgm:pt modelId="{DE122D51-8301-4210-ABDA-12363058FA85}" type="parTrans" cxnId="{6B9D11D2-6CD4-4C62-B94C-CED6C7D8265A}">
      <dgm:prSet/>
      <dgm:spPr/>
      <dgm:t>
        <a:bodyPr/>
        <a:lstStyle/>
        <a:p>
          <a:endParaRPr lang="en-US"/>
        </a:p>
      </dgm:t>
    </dgm:pt>
    <dgm:pt modelId="{A8FB7625-7600-4E65-B4C4-B4A194EF26E9}" type="sibTrans" cxnId="{6B9D11D2-6CD4-4C62-B94C-CED6C7D8265A}">
      <dgm:prSet/>
      <dgm:spPr/>
      <dgm:t>
        <a:bodyPr/>
        <a:lstStyle/>
        <a:p>
          <a:endParaRPr lang="en-US"/>
        </a:p>
      </dgm:t>
    </dgm:pt>
    <dgm:pt modelId="{54BFA4A1-CD3A-4447-8823-EF020E4DD1C2}">
      <dgm:prSet/>
      <dgm:spPr/>
      <dgm:t>
        <a:bodyPr/>
        <a:lstStyle/>
        <a:p>
          <a:r>
            <a:rPr lang="ru-RU" dirty="0"/>
            <a:t>2. Июльская монархия </a:t>
          </a:r>
          <a:endParaRPr lang="en-US" dirty="0"/>
        </a:p>
      </dgm:t>
    </dgm:pt>
    <dgm:pt modelId="{8F7498B6-F10C-4AA1-90D7-F69516A0965A}" type="parTrans" cxnId="{F5A0697F-ABF3-4B42-89A6-CF4D18EADC5F}">
      <dgm:prSet/>
      <dgm:spPr/>
      <dgm:t>
        <a:bodyPr/>
        <a:lstStyle/>
        <a:p>
          <a:endParaRPr lang="en-US"/>
        </a:p>
      </dgm:t>
    </dgm:pt>
    <dgm:pt modelId="{54528F1D-D237-42C4-B887-DB3D906A1987}" type="sibTrans" cxnId="{F5A0697F-ABF3-4B42-89A6-CF4D18EADC5F}">
      <dgm:prSet/>
      <dgm:spPr/>
      <dgm:t>
        <a:bodyPr/>
        <a:lstStyle/>
        <a:p>
          <a:endParaRPr lang="en-US"/>
        </a:p>
      </dgm:t>
    </dgm:pt>
    <dgm:pt modelId="{773F9167-03D8-4876-B83F-00684AD21097}">
      <dgm:prSet/>
      <dgm:spPr/>
      <dgm:t>
        <a:bodyPr/>
        <a:lstStyle/>
        <a:p>
          <a:r>
            <a:rPr lang="ru-RU" dirty="0"/>
            <a:t>3. Вторая Французская империя</a:t>
          </a:r>
          <a:endParaRPr lang="en-US" dirty="0"/>
        </a:p>
      </dgm:t>
    </dgm:pt>
    <dgm:pt modelId="{49CED4EE-4EA3-44F7-BAE0-7F753109EA79}" type="parTrans" cxnId="{71F74FE4-B123-4502-A395-E0CEDADED17D}">
      <dgm:prSet/>
      <dgm:spPr/>
      <dgm:t>
        <a:bodyPr/>
        <a:lstStyle/>
        <a:p>
          <a:endParaRPr lang="en-US"/>
        </a:p>
      </dgm:t>
    </dgm:pt>
    <dgm:pt modelId="{1705DE12-4EE5-4649-9424-159C4FA14EEB}" type="sibTrans" cxnId="{71F74FE4-B123-4502-A395-E0CEDADED17D}">
      <dgm:prSet/>
      <dgm:spPr/>
      <dgm:t>
        <a:bodyPr/>
        <a:lstStyle/>
        <a:p>
          <a:endParaRPr lang="en-US"/>
        </a:p>
      </dgm:t>
    </dgm:pt>
    <dgm:pt modelId="{37C1A752-D14B-4CDF-B4D6-0E26BBFEB15A}">
      <dgm:prSet/>
      <dgm:spPr/>
      <dgm:t>
        <a:bodyPr/>
        <a:lstStyle/>
        <a:p>
          <a:r>
            <a:rPr lang="ru-RU" dirty="0"/>
            <a:t>4. Французская Республика</a:t>
          </a:r>
          <a:endParaRPr lang="en-US" dirty="0"/>
        </a:p>
      </dgm:t>
    </dgm:pt>
    <dgm:pt modelId="{CB20B22E-0453-4B91-B3BE-8DB121ACB4DF}" type="parTrans" cxnId="{DCB7F35D-8644-41A0-AAA6-B4E176D87F61}">
      <dgm:prSet/>
      <dgm:spPr/>
      <dgm:t>
        <a:bodyPr/>
        <a:lstStyle/>
        <a:p>
          <a:endParaRPr lang="en-US"/>
        </a:p>
      </dgm:t>
    </dgm:pt>
    <dgm:pt modelId="{8D320C4A-98C3-4A15-BFDD-92ADD349A23D}" type="sibTrans" cxnId="{DCB7F35D-8644-41A0-AAA6-B4E176D87F61}">
      <dgm:prSet/>
      <dgm:spPr/>
      <dgm:t>
        <a:bodyPr/>
        <a:lstStyle/>
        <a:p>
          <a:endParaRPr lang="en-US"/>
        </a:p>
      </dgm:t>
    </dgm:pt>
    <dgm:pt modelId="{C184D1EA-A334-4C67-A466-91141F9BA52C}" type="pres">
      <dgm:prSet presAssocID="{7F2DA2B3-CD3D-4484-A52D-C68FA3A298EA}" presName="linear" presStyleCnt="0">
        <dgm:presLayoutVars>
          <dgm:animLvl val="lvl"/>
          <dgm:resizeHandles val="exact"/>
        </dgm:presLayoutVars>
      </dgm:prSet>
      <dgm:spPr/>
    </dgm:pt>
    <dgm:pt modelId="{FD318F60-BF64-44BF-BEF7-05D48BADDDEF}" type="pres">
      <dgm:prSet presAssocID="{EFD7294D-5DB7-4886-BF40-828DFB8548D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58E7C78-CD4E-4AA7-A0B7-167D002F4323}" type="pres">
      <dgm:prSet presAssocID="{A8FB7625-7600-4E65-B4C4-B4A194EF26E9}" presName="spacer" presStyleCnt="0"/>
      <dgm:spPr/>
    </dgm:pt>
    <dgm:pt modelId="{7273C0F9-B6DE-4E37-AA39-9DD8A0E254E2}" type="pres">
      <dgm:prSet presAssocID="{54BFA4A1-CD3A-4447-8823-EF020E4DD1C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875BF11-99EC-4BF4-9300-EC73A9864226}" type="pres">
      <dgm:prSet presAssocID="{54528F1D-D237-42C4-B887-DB3D906A1987}" presName="spacer" presStyleCnt="0"/>
      <dgm:spPr/>
    </dgm:pt>
    <dgm:pt modelId="{40CB76A5-4704-49A6-9FAF-221AD75A12E3}" type="pres">
      <dgm:prSet presAssocID="{773F9167-03D8-4876-B83F-00684AD2109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A2CE46A-2AC0-4137-8046-B05EC506A616}" type="pres">
      <dgm:prSet presAssocID="{1705DE12-4EE5-4649-9424-159C4FA14EEB}" presName="spacer" presStyleCnt="0"/>
      <dgm:spPr/>
    </dgm:pt>
    <dgm:pt modelId="{61C0F918-765E-4E1D-8AAF-9368A3F6E97D}" type="pres">
      <dgm:prSet presAssocID="{37C1A752-D14B-4CDF-B4D6-0E26BBFEB15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EDDE600-917B-47DE-B615-FCF4D959B943}" type="presOf" srcId="{37C1A752-D14B-4CDF-B4D6-0E26BBFEB15A}" destId="{61C0F918-765E-4E1D-8AAF-9368A3F6E97D}" srcOrd="0" destOrd="0" presId="urn:microsoft.com/office/officeart/2005/8/layout/vList2"/>
    <dgm:cxn modelId="{DCB7F35D-8644-41A0-AAA6-B4E176D87F61}" srcId="{7F2DA2B3-CD3D-4484-A52D-C68FA3A298EA}" destId="{37C1A752-D14B-4CDF-B4D6-0E26BBFEB15A}" srcOrd="3" destOrd="0" parTransId="{CB20B22E-0453-4B91-B3BE-8DB121ACB4DF}" sibTransId="{8D320C4A-98C3-4A15-BFDD-92ADD349A23D}"/>
    <dgm:cxn modelId="{F5A0697F-ABF3-4B42-89A6-CF4D18EADC5F}" srcId="{7F2DA2B3-CD3D-4484-A52D-C68FA3A298EA}" destId="{54BFA4A1-CD3A-4447-8823-EF020E4DD1C2}" srcOrd="1" destOrd="0" parTransId="{8F7498B6-F10C-4AA1-90D7-F69516A0965A}" sibTransId="{54528F1D-D237-42C4-B887-DB3D906A1987}"/>
    <dgm:cxn modelId="{716C6590-115B-497C-B97B-EE7F7413F81E}" type="presOf" srcId="{773F9167-03D8-4876-B83F-00684AD21097}" destId="{40CB76A5-4704-49A6-9FAF-221AD75A12E3}" srcOrd="0" destOrd="0" presId="urn:microsoft.com/office/officeart/2005/8/layout/vList2"/>
    <dgm:cxn modelId="{3A4B8FA6-A8DF-40A5-BDCC-11C22FB7149A}" type="presOf" srcId="{7F2DA2B3-CD3D-4484-A52D-C68FA3A298EA}" destId="{C184D1EA-A334-4C67-A466-91141F9BA52C}" srcOrd="0" destOrd="0" presId="urn:microsoft.com/office/officeart/2005/8/layout/vList2"/>
    <dgm:cxn modelId="{DCE752AB-D870-4648-85C2-033486C6F7A8}" type="presOf" srcId="{EFD7294D-5DB7-4886-BF40-828DFB8548D2}" destId="{FD318F60-BF64-44BF-BEF7-05D48BADDDEF}" srcOrd="0" destOrd="0" presId="urn:microsoft.com/office/officeart/2005/8/layout/vList2"/>
    <dgm:cxn modelId="{6B9D11D2-6CD4-4C62-B94C-CED6C7D8265A}" srcId="{7F2DA2B3-CD3D-4484-A52D-C68FA3A298EA}" destId="{EFD7294D-5DB7-4886-BF40-828DFB8548D2}" srcOrd="0" destOrd="0" parTransId="{DE122D51-8301-4210-ABDA-12363058FA85}" sibTransId="{A8FB7625-7600-4E65-B4C4-B4A194EF26E9}"/>
    <dgm:cxn modelId="{64C2A0E2-0F89-4CAC-83CB-E75A587B7034}" type="presOf" srcId="{54BFA4A1-CD3A-4447-8823-EF020E4DD1C2}" destId="{7273C0F9-B6DE-4E37-AA39-9DD8A0E254E2}" srcOrd="0" destOrd="0" presId="urn:microsoft.com/office/officeart/2005/8/layout/vList2"/>
    <dgm:cxn modelId="{71F74FE4-B123-4502-A395-E0CEDADED17D}" srcId="{7F2DA2B3-CD3D-4484-A52D-C68FA3A298EA}" destId="{773F9167-03D8-4876-B83F-00684AD21097}" srcOrd="2" destOrd="0" parTransId="{49CED4EE-4EA3-44F7-BAE0-7F753109EA79}" sibTransId="{1705DE12-4EE5-4649-9424-159C4FA14EEB}"/>
    <dgm:cxn modelId="{6E09FB5E-304D-4E6B-B7D4-0E2D3E93C4EF}" type="presParOf" srcId="{C184D1EA-A334-4C67-A466-91141F9BA52C}" destId="{FD318F60-BF64-44BF-BEF7-05D48BADDDEF}" srcOrd="0" destOrd="0" presId="urn:microsoft.com/office/officeart/2005/8/layout/vList2"/>
    <dgm:cxn modelId="{59418085-B584-4B9A-B459-08748B8957AF}" type="presParOf" srcId="{C184D1EA-A334-4C67-A466-91141F9BA52C}" destId="{A58E7C78-CD4E-4AA7-A0B7-167D002F4323}" srcOrd="1" destOrd="0" presId="urn:microsoft.com/office/officeart/2005/8/layout/vList2"/>
    <dgm:cxn modelId="{1F10E3D8-D3E8-49FF-8130-54D78DB3D6B8}" type="presParOf" srcId="{C184D1EA-A334-4C67-A466-91141F9BA52C}" destId="{7273C0F9-B6DE-4E37-AA39-9DD8A0E254E2}" srcOrd="2" destOrd="0" presId="urn:microsoft.com/office/officeart/2005/8/layout/vList2"/>
    <dgm:cxn modelId="{077E97CF-F109-4B58-9BE7-BFD499187A72}" type="presParOf" srcId="{C184D1EA-A334-4C67-A466-91141F9BA52C}" destId="{8875BF11-99EC-4BF4-9300-EC73A9864226}" srcOrd="3" destOrd="0" presId="urn:microsoft.com/office/officeart/2005/8/layout/vList2"/>
    <dgm:cxn modelId="{D2857ABB-3D0E-4E2C-AAA2-696A9285503A}" type="presParOf" srcId="{C184D1EA-A334-4C67-A466-91141F9BA52C}" destId="{40CB76A5-4704-49A6-9FAF-221AD75A12E3}" srcOrd="4" destOrd="0" presId="urn:microsoft.com/office/officeart/2005/8/layout/vList2"/>
    <dgm:cxn modelId="{E397E848-6DAD-4CD6-973F-65C33E61229B}" type="presParOf" srcId="{C184D1EA-A334-4C67-A466-91141F9BA52C}" destId="{6A2CE46A-2AC0-4137-8046-B05EC506A616}" srcOrd="5" destOrd="0" presId="urn:microsoft.com/office/officeart/2005/8/layout/vList2"/>
    <dgm:cxn modelId="{87D839FE-70D5-4B1C-8835-453CE64F9EA9}" type="presParOf" srcId="{C184D1EA-A334-4C67-A466-91141F9BA52C}" destId="{61C0F918-765E-4E1D-8AAF-9368A3F6E97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1DEE5F-839C-43B8-9AEE-0E4C9D8FA4F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650B83C-32F4-44AB-9D0C-B0C994A9E8F7}">
      <dgm:prSet/>
      <dgm:spPr/>
      <dgm:t>
        <a:bodyPr/>
        <a:lstStyle/>
        <a:p>
          <a:r>
            <a:rPr lang="ru-RU"/>
            <a:t>Экономический упадок 40-х гг. во Франции</a:t>
          </a:r>
          <a:endParaRPr lang="en-US"/>
        </a:p>
      </dgm:t>
    </dgm:pt>
    <dgm:pt modelId="{295F0344-C797-4936-8C18-A610F20F25E3}" type="parTrans" cxnId="{31DC6877-C256-493F-9DCE-7083CD9B916F}">
      <dgm:prSet/>
      <dgm:spPr/>
      <dgm:t>
        <a:bodyPr/>
        <a:lstStyle/>
        <a:p>
          <a:endParaRPr lang="en-US"/>
        </a:p>
      </dgm:t>
    </dgm:pt>
    <dgm:pt modelId="{BE6435E4-15AE-4CD7-993D-73BFAA0C481A}" type="sibTrans" cxnId="{31DC6877-C256-493F-9DCE-7083CD9B916F}">
      <dgm:prSet/>
      <dgm:spPr/>
      <dgm:t>
        <a:bodyPr/>
        <a:lstStyle/>
        <a:p>
          <a:endParaRPr lang="en-US"/>
        </a:p>
      </dgm:t>
    </dgm:pt>
    <dgm:pt modelId="{B6862FF7-2B53-4C23-9D18-21668C8A2015}">
      <dgm:prSet/>
      <dgm:spPr/>
      <dgm:t>
        <a:bodyPr/>
        <a:lstStyle/>
        <a:p>
          <a:r>
            <a:rPr lang="ru-RU"/>
            <a:t>Начало репрессий против политических противников короля</a:t>
          </a:r>
          <a:endParaRPr lang="en-US"/>
        </a:p>
      </dgm:t>
    </dgm:pt>
    <dgm:pt modelId="{EB2A0532-8ED9-4E16-AF84-27CB21EDDBF6}" type="parTrans" cxnId="{30668740-23AD-4BF9-B12C-6EE1100E3D2B}">
      <dgm:prSet/>
      <dgm:spPr/>
      <dgm:t>
        <a:bodyPr/>
        <a:lstStyle/>
        <a:p>
          <a:endParaRPr lang="en-US"/>
        </a:p>
      </dgm:t>
    </dgm:pt>
    <dgm:pt modelId="{66879236-32B2-4E89-8346-6F0E725B5656}" type="sibTrans" cxnId="{30668740-23AD-4BF9-B12C-6EE1100E3D2B}">
      <dgm:prSet/>
      <dgm:spPr/>
      <dgm:t>
        <a:bodyPr/>
        <a:lstStyle/>
        <a:p>
          <a:endParaRPr lang="en-US"/>
        </a:p>
      </dgm:t>
    </dgm:pt>
    <dgm:pt modelId="{87A5EC08-EDE4-49E8-B6C6-3F513CF2FF05}">
      <dgm:prSet/>
      <dgm:spPr/>
      <dgm:t>
        <a:bodyPr/>
        <a:lstStyle/>
        <a:p>
          <a:r>
            <a:rPr lang="ru-RU"/>
            <a:t>Рост безработицы и количества нищих</a:t>
          </a:r>
          <a:endParaRPr lang="en-US"/>
        </a:p>
      </dgm:t>
    </dgm:pt>
    <dgm:pt modelId="{16D385C5-5CD5-451D-BF7B-2459C42427F8}" type="parTrans" cxnId="{1E5A0A47-9AD3-4CBD-B4EE-FDA662618CAB}">
      <dgm:prSet/>
      <dgm:spPr/>
      <dgm:t>
        <a:bodyPr/>
        <a:lstStyle/>
        <a:p>
          <a:endParaRPr lang="en-US"/>
        </a:p>
      </dgm:t>
    </dgm:pt>
    <dgm:pt modelId="{8A3EEDEC-98B5-4FF4-A269-B3F61EBE5FB6}" type="sibTrans" cxnId="{1E5A0A47-9AD3-4CBD-B4EE-FDA662618CAB}">
      <dgm:prSet/>
      <dgm:spPr/>
      <dgm:t>
        <a:bodyPr/>
        <a:lstStyle/>
        <a:p>
          <a:endParaRPr lang="en-US"/>
        </a:p>
      </dgm:t>
    </dgm:pt>
    <dgm:pt modelId="{42CFF3A1-D0DF-4E7E-8E6D-CA700B7FB75E}">
      <dgm:prSet/>
      <dgm:spPr/>
      <dgm:t>
        <a:bodyPr/>
        <a:lstStyle/>
        <a:p>
          <a:r>
            <a:rPr lang="ru-RU"/>
            <a:t>Запрет на проведение реформистских банкетов</a:t>
          </a:r>
          <a:endParaRPr lang="en-US"/>
        </a:p>
      </dgm:t>
    </dgm:pt>
    <dgm:pt modelId="{D18BBD1C-C156-4CE0-9045-B4EE4422DB60}" type="parTrans" cxnId="{2966E051-516F-4BB1-855B-AF7FE892D603}">
      <dgm:prSet/>
      <dgm:spPr/>
      <dgm:t>
        <a:bodyPr/>
        <a:lstStyle/>
        <a:p>
          <a:endParaRPr lang="en-US"/>
        </a:p>
      </dgm:t>
    </dgm:pt>
    <dgm:pt modelId="{E1B73234-C512-4509-812A-8A3EB8647B55}" type="sibTrans" cxnId="{2966E051-516F-4BB1-855B-AF7FE892D603}">
      <dgm:prSet/>
      <dgm:spPr/>
      <dgm:t>
        <a:bodyPr/>
        <a:lstStyle/>
        <a:p>
          <a:endParaRPr lang="en-US"/>
        </a:p>
      </dgm:t>
    </dgm:pt>
    <dgm:pt modelId="{074005ED-0720-4DD4-AC3C-A3340AE07388}" type="pres">
      <dgm:prSet presAssocID="{EF1DEE5F-839C-43B8-9AEE-0E4C9D8FA4FA}" presName="vert0" presStyleCnt="0">
        <dgm:presLayoutVars>
          <dgm:dir/>
          <dgm:animOne val="branch"/>
          <dgm:animLvl val="lvl"/>
        </dgm:presLayoutVars>
      </dgm:prSet>
      <dgm:spPr/>
    </dgm:pt>
    <dgm:pt modelId="{5E71BD41-11D7-415E-BB32-E0AEB09F8207}" type="pres">
      <dgm:prSet presAssocID="{8650B83C-32F4-44AB-9D0C-B0C994A9E8F7}" presName="thickLine" presStyleLbl="alignNode1" presStyleIdx="0" presStyleCnt="4"/>
      <dgm:spPr/>
    </dgm:pt>
    <dgm:pt modelId="{855B081C-06DA-42A6-B3B0-864B812386A1}" type="pres">
      <dgm:prSet presAssocID="{8650B83C-32F4-44AB-9D0C-B0C994A9E8F7}" presName="horz1" presStyleCnt="0"/>
      <dgm:spPr/>
    </dgm:pt>
    <dgm:pt modelId="{0031E7A0-047D-4BCB-91D3-0DD93E94D838}" type="pres">
      <dgm:prSet presAssocID="{8650B83C-32F4-44AB-9D0C-B0C994A9E8F7}" presName="tx1" presStyleLbl="revTx" presStyleIdx="0" presStyleCnt="4"/>
      <dgm:spPr/>
    </dgm:pt>
    <dgm:pt modelId="{F5642E56-0419-4B9E-8C11-1F0D746BF7B1}" type="pres">
      <dgm:prSet presAssocID="{8650B83C-32F4-44AB-9D0C-B0C994A9E8F7}" presName="vert1" presStyleCnt="0"/>
      <dgm:spPr/>
    </dgm:pt>
    <dgm:pt modelId="{10EEA706-188E-412E-B25C-77646C04D94E}" type="pres">
      <dgm:prSet presAssocID="{B6862FF7-2B53-4C23-9D18-21668C8A2015}" presName="thickLine" presStyleLbl="alignNode1" presStyleIdx="1" presStyleCnt="4"/>
      <dgm:spPr/>
    </dgm:pt>
    <dgm:pt modelId="{50C5CEBD-B320-48A6-836C-C11BDEAE5BDB}" type="pres">
      <dgm:prSet presAssocID="{B6862FF7-2B53-4C23-9D18-21668C8A2015}" presName="horz1" presStyleCnt="0"/>
      <dgm:spPr/>
    </dgm:pt>
    <dgm:pt modelId="{A4AF63D9-1456-4B56-AA1F-FB1161EF043E}" type="pres">
      <dgm:prSet presAssocID="{B6862FF7-2B53-4C23-9D18-21668C8A2015}" presName="tx1" presStyleLbl="revTx" presStyleIdx="1" presStyleCnt="4"/>
      <dgm:spPr/>
    </dgm:pt>
    <dgm:pt modelId="{C673A6F4-D766-47A4-AF79-9AAD33402018}" type="pres">
      <dgm:prSet presAssocID="{B6862FF7-2B53-4C23-9D18-21668C8A2015}" presName="vert1" presStyleCnt="0"/>
      <dgm:spPr/>
    </dgm:pt>
    <dgm:pt modelId="{E263785B-A5DF-4A68-B853-14784D0B411B}" type="pres">
      <dgm:prSet presAssocID="{87A5EC08-EDE4-49E8-B6C6-3F513CF2FF05}" presName="thickLine" presStyleLbl="alignNode1" presStyleIdx="2" presStyleCnt="4"/>
      <dgm:spPr/>
    </dgm:pt>
    <dgm:pt modelId="{F81C13AA-2E5C-4069-AEC0-241A92088F38}" type="pres">
      <dgm:prSet presAssocID="{87A5EC08-EDE4-49E8-B6C6-3F513CF2FF05}" presName="horz1" presStyleCnt="0"/>
      <dgm:spPr/>
    </dgm:pt>
    <dgm:pt modelId="{8FABE158-C2A8-44EA-BF01-4ECE7C51CB02}" type="pres">
      <dgm:prSet presAssocID="{87A5EC08-EDE4-49E8-B6C6-3F513CF2FF05}" presName="tx1" presStyleLbl="revTx" presStyleIdx="2" presStyleCnt="4"/>
      <dgm:spPr/>
    </dgm:pt>
    <dgm:pt modelId="{FB9BAD13-B925-42D1-AF78-241F4F5310B2}" type="pres">
      <dgm:prSet presAssocID="{87A5EC08-EDE4-49E8-B6C6-3F513CF2FF05}" presName="vert1" presStyleCnt="0"/>
      <dgm:spPr/>
    </dgm:pt>
    <dgm:pt modelId="{235EAB31-D409-4BF1-8BD5-CA4758E71CF2}" type="pres">
      <dgm:prSet presAssocID="{42CFF3A1-D0DF-4E7E-8E6D-CA700B7FB75E}" presName="thickLine" presStyleLbl="alignNode1" presStyleIdx="3" presStyleCnt="4"/>
      <dgm:spPr/>
    </dgm:pt>
    <dgm:pt modelId="{F768F1FB-EA44-4E1A-98F0-21CBF1C91DC5}" type="pres">
      <dgm:prSet presAssocID="{42CFF3A1-D0DF-4E7E-8E6D-CA700B7FB75E}" presName="horz1" presStyleCnt="0"/>
      <dgm:spPr/>
    </dgm:pt>
    <dgm:pt modelId="{BB0242CA-A3E6-44F5-8DC8-3156B4057F81}" type="pres">
      <dgm:prSet presAssocID="{42CFF3A1-D0DF-4E7E-8E6D-CA700B7FB75E}" presName="tx1" presStyleLbl="revTx" presStyleIdx="3" presStyleCnt="4"/>
      <dgm:spPr/>
    </dgm:pt>
    <dgm:pt modelId="{2EDED74D-0908-4B57-B186-C75E5380EA20}" type="pres">
      <dgm:prSet presAssocID="{42CFF3A1-D0DF-4E7E-8E6D-CA700B7FB75E}" presName="vert1" presStyleCnt="0"/>
      <dgm:spPr/>
    </dgm:pt>
  </dgm:ptLst>
  <dgm:cxnLst>
    <dgm:cxn modelId="{4778B105-295F-4E5E-A262-AD9BD59DA473}" type="presOf" srcId="{8650B83C-32F4-44AB-9D0C-B0C994A9E8F7}" destId="{0031E7A0-047D-4BCB-91D3-0DD93E94D838}" srcOrd="0" destOrd="0" presId="urn:microsoft.com/office/officeart/2008/layout/LinedList"/>
    <dgm:cxn modelId="{30668740-23AD-4BF9-B12C-6EE1100E3D2B}" srcId="{EF1DEE5F-839C-43B8-9AEE-0E4C9D8FA4FA}" destId="{B6862FF7-2B53-4C23-9D18-21668C8A2015}" srcOrd="1" destOrd="0" parTransId="{EB2A0532-8ED9-4E16-AF84-27CB21EDDBF6}" sibTransId="{66879236-32B2-4E89-8346-6F0E725B5656}"/>
    <dgm:cxn modelId="{244C4044-77E6-45D1-8C10-453F854393FE}" type="presOf" srcId="{EF1DEE5F-839C-43B8-9AEE-0E4C9D8FA4FA}" destId="{074005ED-0720-4DD4-AC3C-A3340AE07388}" srcOrd="0" destOrd="0" presId="urn:microsoft.com/office/officeart/2008/layout/LinedList"/>
    <dgm:cxn modelId="{1E5A0A47-9AD3-4CBD-B4EE-FDA662618CAB}" srcId="{EF1DEE5F-839C-43B8-9AEE-0E4C9D8FA4FA}" destId="{87A5EC08-EDE4-49E8-B6C6-3F513CF2FF05}" srcOrd="2" destOrd="0" parTransId="{16D385C5-5CD5-451D-BF7B-2459C42427F8}" sibTransId="{8A3EEDEC-98B5-4FF4-A269-B3F61EBE5FB6}"/>
    <dgm:cxn modelId="{08BC6B4C-7841-4268-B6EC-DD8969CC425D}" type="presOf" srcId="{B6862FF7-2B53-4C23-9D18-21668C8A2015}" destId="{A4AF63D9-1456-4B56-AA1F-FB1161EF043E}" srcOrd="0" destOrd="0" presId="urn:microsoft.com/office/officeart/2008/layout/LinedList"/>
    <dgm:cxn modelId="{2966E051-516F-4BB1-855B-AF7FE892D603}" srcId="{EF1DEE5F-839C-43B8-9AEE-0E4C9D8FA4FA}" destId="{42CFF3A1-D0DF-4E7E-8E6D-CA700B7FB75E}" srcOrd="3" destOrd="0" parTransId="{D18BBD1C-C156-4CE0-9045-B4EE4422DB60}" sibTransId="{E1B73234-C512-4509-812A-8A3EB8647B55}"/>
    <dgm:cxn modelId="{31DC6877-C256-493F-9DCE-7083CD9B916F}" srcId="{EF1DEE5F-839C-43B8-9AEE-0E4C9D8FA4FA}" destId="{8650B83C-32F4-44AB-9D0C-B0C994A9E8F7}" srcOrd="0" destOrd="0" parTransId="{295F0344-C797-4936-8C18-A610F20F25E3}" sibTransId="{BE6435E4-15AE-4CD7-993D-73BFAA0C481A}"/>
    <dgm:cxn modelId="{B365BAC0-8744-4322-A112-27A93FB06DA5}" type="presOf" srcId="{87A5EC08-EDE4-49E8-B6C6-3F513CF2FF05}" destId="{8FABE158-C2A8-44EA-BF01-4ECE7C51CB02}" srcOrd="0" destOrd="0" presId="urn:microsoft.com/office/officeart/2008/layout/LinedList"/>
    <dgm:cxn modelId="{BB8983E7-8886-4BC1-BC03-A9FFCABD3C53}" type="presOf" srcId="{42CFF3A1-D0DF-4E7E-8E6D-CA700B7FB75E}" destId="{BB0242CA-A3E6-44F5-8DC8-3156B4057F81}" srcOrd="0" destOrd="0" presId="urn:microsoft.com/office/officeart/2008/layout/LinedList"/>
    <dgm:cxn modelId="{5E0F92C0-2DC2-495B-97AA-D9E915A234F5}" type="presParOf" srcId="{074005ED-0720-4DD4-AC3C-A3340AE07388}" destId="{5E71BD41-11D7-415E-BB32-E0AEB09F8207}" srcOrd="0" destOrd="0" presId="urn:microsoft.com/office/officeart/2008/layout/LinedList"/>
    <dgm:cxn modelId="{F27594AC-93F2-44A7-85C2-1381E72C531B}" type="presParOf" srcId="{074005ED-0720-4DD4-AC3C-A3340AE07388}" destId="{855B081C-06DA-42A6-B3B0-864B812386A1}" srcOrd="1" destOrd="0" presId="urn:microsoft.com/office/officeart/2008/layout/LinedList"/>
    <dgm:cxn modelId="{3E92A0F6-D989-44C3-B08C-956B6958B5B4}" type="presParOf" srcId="{855B081C-06DA-42A6-B3B0-864B812386A1}" destId="{0031E7A0-047D-4BCB-91D3-0DD93E94D838}" srcOrd="0" destOrd="0" presId="urn:microsoft.com/office/officeart/2008/layout/LinedList"/>
    <dgm:cxn modelId="{D00B37F5-9242-4927-9CF9-7FD31A72548A}" type="presParOf" srcId="{855B081C-06DA-42A6-B3B0-864B812386A1}" destId="{F5642E56-0419-4B9E-8C11-1F0D746BF7B1}" srcOrd="1" destOrd="0" presId="urn:microsoft.com/office/officeart/2008/layout/LinedList"/>
    <dgm:cxn modelId="{8E97A297-3C1D-49E0-9CD8-6F6206CDA85D}" type="presParOf" srcId="{074005ED-0720-4DD4-AC3C-A3340AE07388}" destId="{10EEA706-188E-412E-B25C-77646C04D94E}" srcOrd="2" destOrd="0" presId="urn:microsoft.com/office/officeart/2008/layout/LinedList"/>
    <dgm:cxn modelId="{AF5F1FAA-02F1-4F63-A4EF-667D9BA53C7C}" type="presParOf" srcId="{074005ED-0720-4DD4-AC3C-A3340AE07388}" destId="{50C5CEBD-B320-48A6-836C-C11BDEAE5BDB}" srcOrd="3" destOrd="0" presId="urn:microsoft.com/office/officeart/2008/layout/LinedList"/>
    <dgm:cxn modelId="{E1420A34-BF0C-4EFF-84D1-9A45E4BAC6BE}" type="presParOf" srcId="{50C5CEBD-B320-48A6-836C-C11BDEAE5BDB}" destId="{A4AF63D9-1456-4B56-AA1F-FB1161EF043E}" srcOrd="0" destOrd="0" presId="urn:microsoft.com/office/officeart/2008/layout/LinedList"/>
    <dgm:cxn modelId="{E9B88AF4-C892-4F4F-A6DA-9D5D88C1FE52}" type="presParOf" srcId="{50C5CEBD-B320-48A6-836C-C11BDEAE5BDB}" destId="{C673A6F4-D766-47A4-AF79-9AAD33402018}" srcOrd="1" destOrd="0" presId="urn:microsoft.com/office/officeart/2008/layout/LinedList"/>
    <dgm:cxn modelId="{47A1D7AF-6FAA-48FD-8F78-9D8CC455E1CB}" type="presParOf" srcId="{074005ED-0720-4DD4-AC3C-A3340AE07388}" destId="{E263785B-A5DF-4A68-B853-14784D0B411B}" srcOrd="4" destOrd="0" presId="urn:microsoft.com/office/officeart/2008/layout/LinedList"/>
    <dgm:cxn modelId="{DDFAF818-5C8A-49D2-94FF-A4784F365904}" type="presParOf" srcId="{074005ED-0720-4DD4-AC3C-A3340AE07388}" destId="{F81C13AA-2E5C-4069-AEC0-241A92088F38}" srcOrd="5" destOrd="0" presId="urn:microsoft.com/office/officeart/2008/layout/LinedList"/>
    <dgm:cxn modelId="{CDD79456-5512-4E91-B5D8-169556FDBE38}" type="presParOf" srcId="{F81C13AA-2E5C-4069-AEC0-241A92088F38}" destId="{8FABE158-C2A8-44EA-BF01-4ECE7C51CB02}" srcOrd="0" destOrd="0" presId="urn:microsoft.com/office/officeart/2008/layout/LinedList"/>
    <dgm:cxn modelId="{63C6CBA0-0D5B-4B31-8A52-80EFE5933D3D}" type="presParOf" srcId="{F81C13AA-2E5C-4069-AEC0-241A92088F38}" destId="{FB9BAD13-B925-42D1-AF78-241F4F5310B2}" srcOrd="1" destOrd="0" presId="urn:microsoft.com/office/officeart/2008/layout/LinedList"/>
    <dgm:cxn modelId="{0029BDAC-B747-4C0C-AEB4-0C7F440B2B29}" type="presParOf" srcId="{074005ED-0720-4DD4-AC3C-A3340AE07388}" destId="{235EAB31-D409-4BF1-8BD5-CA4758E71CF2}" srcOrd="6" destOrd="0" presId="urn:microsoft.com/office/officeart/2008/layout/LinedList"/>
    <dgm:cxn modelId="{A53D1865-4CDE-4F3F-AEF6-49F6A278864E}" type="presParOf" srcId="{074005ED-0720-4DD4-AC3C-A3340AE07388}" destId="{F768F1FB-EA44-4E1A-98F0-21CBF1C91DC5}" srcOrd="7" destOrd="0" presId="urn:microsoft.com/office/officeart/2008/layout/LinedList"/>
    <dgm:cxn modelId="{F2A8B513-AFAC-4D7F-A5B1-3564AA925A1C}" type="presParOf" srcId="{F768F1FB-EA44-4E1A-98F0-21CBF1C91DC5}" destId="{BB0242CA-A3E6-44F5-8DC8-3156B4057F81}" srcOrd="0" destOrd="0" presId="urn:microsoft.com/office/officeart/2008/layout/LinedList"/>
    <dgm:cxn modelId="{AAB87819-809E-4B7E-904C-7F07D1F6ADC2}" type="presParOf" srcId="{F768F1FB-EA44-4E1A-98F0-21CBF1C91DC5}" destId="{2EDED74D-0908-4B57-B186-C75E5380EA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79C918-2C4A-40A1-B251-78F23A768A6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852B0BD-A264-485E-A02A-DE5133282961}">
      <dgm:prSet/>
      <dgm:spPr/>
      <dgm:t>
        <a:bodyPr/>
        <a:lstStyle/>
        <a:p>
          <a:r>
            <a:rPr lang="ru-RU"/>
            <a:t>Была принята Конституция 1848 г.</a:t>
          </a:r>
          <a:endParaRPr lang="en-US"/>
        </a:p>
      </dgm:t>
    </dgm:pt>
    <dgm:pt modelId="{54995FB6-84E3-4A4E-BBB4-8A16A328B203}" type="parTrans" cxnId="{670A072C-21A0-4537-9099-38D2BDA5FF20}">
      <dgm:prSet/>
      <dgm:spPr/>
      <dgm:t>
        <a:bodyPr/>
        <a:lstStyle/>
        <a:p>
          <a:endParaRPr lang="en-US"/>
        </a:p>
      </dgm:t>
    </dgm:pt>
    <dgm:pt modelId="{F2EC45BC-7429-4424-9A20-1B01A1027CD5}" type="sibTrans" cxnId="{670A072C-21A0-4537-9099-38D2BDA5FF20}">
      <dgm:prSet/>
      <dgm:spPr/>
      <dgm:t>
        <a:bodyPr/>
        <a:lstStyle/>
        <a:p>
          <a:endParaRPr lang="en-US"/>
        </a:p>
      </dgm:t>
    </dgm:pt>
    <dgm:pt modelId="{CB4BE951-57CC-4D6C-BF47-D623ECB484C3}">
      <dgm:prSet/>
      <dgm:spPr/>
      <dgm:t>
        <a:bodyPr/>
        <a:lstStyle/>
        <a:p>
          <a:r>
            <a:rPr lang="ru-RU"/>
            <a:t>Конституция была противоречивой и наоборот усиливала волнения в народе</a:t>
          </a:r>
          <a:endParaRPr lang="en-US"/>
        </a:p>
      </dgm:t>
    </dgm:pt>
    <dgm:pt modelId="{6AC46040-D568-478D-B12C-EEDA93CCD635}" type="parTrans" cxnId="{9C0D92D1-7DBE-457D-962E-98FA3FD1348E}">
      <dgm:prSet/>
      <dgm:spPr/>
      <dgm:t>
        <a:bodyPr/>
        <a:lstStyle/>
        <a:p>
          <a:endParaRPr lang="en-US"/>
        </a:p>
      </dgm:t>
    </dgm:pt>
    <dgm:pt modelId="{447D686B-39A6-4C4A-A3E9-2DA47513E364}" type="sibTrans" cxnId="{9C0D92D1-7DBE-457D-962E-98FA3FD1348E}">
      <dgm:prSet/>
      <dgm:spPr/>
      <dgm:t>
        <a:bodyPr/>
        <a:lstStyle/>
        <a:p>
          <a:endParaRPr lang="en-US"/>
        </a:p>
      </dgm:t>
    </dgm:pt>
    <dgm:pt modelId="{5A9FD77A-278E-4A03-B253-01EF96A07791}">
      <dgm:prSet/>
      <dgm:spPr/>
      <dgm:t>
        <a:bodyPr/>
        <a:lstStyle/>
        <a:p>
          <a:r>
            <a:rPr lang="ru-RU"/>
            <a:t>Республика была политически неустойчивой. Постоянные политические конфликты</a:t>
          </a:r>
          <a:endParaRPr lang="en-US"/>
        </a:p>
      </dgm:t>
    </dgm:pt>
    <dgm:pt modelId="{01BBF1A6-0591-4A79-B595-A0D584EB90E8}" type="parTrans" cxnId="{DD959967-8CB0-4189-9AA0-6570686A741D}">
      <dgm:prSet/>
      <dgm:spPr/>
      <dgm:t>
        <a:bodyPr/>
        <a:lstStyle/>
        <a:p>
          <a:endParaRPr lang="en-US"/>
        </a:p>
      </dgm:t>
    </dgm:pt>
    <dgm:pt modelId="{207147A5-8886-4039-9101-D04265866F08}" type="sibTrans" cxnId="{DD959967-8CB0-4189-9AA0-6570686A741D}">
      <dgm:prSet/>
      <dgm:spPr/>
      <dgm:t>
        <a:bodyPr/>
        <a:lstStyle/>
        <a:p>
          <a:endParaRPr lang="en-US"/>
        </a:p>
      </dgm:t>
    </dgm:pt>
    <dgm:pt modelId="{265D391F-4BE9-4484-8FE6-8F0EA1159722}">
      <dgm:prSet/>
      <dgm:spPr/>
      <dgm:t>
        <a:bodyPr/>
        <a:lstStyle/>
        <a:p>
          <a:r>
            <a:rPr lang="ru-RU"/>
            <a:t>Экономические проблемы вызывали волнения среди граждан</a:t>
          </a:r>
          <a:endParaRPr lang="en-US"/>
        </a:p>
      </dgm:t>
    </dgm:pt>
    <dgm:pt modelId="{DCB73EA6-A46A-47DA-A344-A7291BCB129E}" type="parTrans" cxnId="{36D8D7C3-68EA-46F5-A5FE-53E0A08F95D9}">
      <dgm:prSet/>
      <dgm:spPr/>
      <dgm:t>
        <a:bodyPr/>
        <a:lstStyle/>
        <a:p>
          <a:endParaRPr lang="en-US"/>
        </a:p>
      </dgm:t>
    </dgm:pt>
    <dgm:pt modelId="{45737E96-8455-4ACD-BE88-CF86A57E42C4}" type="sibTrans" cxnId="{36D8D7C3-68EA-46F5-A5FE-53E0A08F95D9}">
      <dgm:prSet/>
      <dgm:spPr/>
      <dgm:t>
        <a:bodyPr/>
        <a:lstStyle/>
        <a:p>
          <a:endParaRPr lang="en-US"/>
        </a:p>
      </dgm:t>
    </dgm:pt>
    <dgm:pt modelId="{46A32595-5AE0-4827-A4CB-6CF5119EABC1}" type="pres">
      <dgm:prSet presAssocID="{2679C918-2C4A-40A1-B251-78F23A768A68}" presName="vert0" presStyleCnt="0">
        <dgm:presLayoutVars>
          <dgm:dir/>
          <dgm:animOne val="branch"/>
          <dgm:animLvl val="lvl"/>
        </dgm:presLayoutVars>
      </dgm:prSet>
      <dgm:spPr/>
    </dgm:pt>
    <dgm:pt modelId="{E9EB6A37-90BE-494A-936F-65627A7F9CB4}" type="pres">
      <dgm:prSet presAssocID="{E852B0BD-A264-485E-A02A-DE5133282961}" presName="thickLine" presStyleLbl="alignNode1" presStyleIdx="0" presStyleCnt="4"/>
      <dgm:spPr/>
    </dgm:pt>
    <dgm:pt modelId="{D1EA5EF3-114A-4ABE-8B6B-9509D46D7C52}" type="pres">
      <dgm:prSet presAssocID="{E852B0BD-A264-485E-A02A-DE5133282961}" presName="horz1" presStyleCnt="0"/>
      <dgm:spPr/>
    </dgm:pt>
    <dgm:pt modelId="{CED49ACB-2797-4BAC-8C3C-2558776BB904}" type="pres">
      <dgm:prSet presAssocID="{E852B0BD-A264-485E-A02A-DE5133282961}" presName="tx1" presStyleLbl="revTx" presStyleIdx="0" presStyleCnt="4"/>
      <dgm:spPr/>
    </dgm:pt>
    <dgm:pt modelId="{2B764CD5-9A03-4DB9-A4B7-F9C2F9AA52D3}" type="pres">
      <dgm:prSet presAssocID="{E852B0BD-A264-485E-A02A-DE5133282961}" presName="vert1" presStyleCnt="0"/>
      <dgm:spPr/>
    </dgm:pt>
    <dgm:pt modelId="{8E577F12-FB73-498C-A24E-DE793CCBD696}" type="pres">
      <dgm:prSet presAssocID="{CB4BE951-57CC-4D6C-BF47-D623ECB484C3}" presName="thickLine" presStyleLbl="alignNode1" presStyleIdx="1" presStyleCnt="4"/>
      <dgm:spPr/>
    </dgm:pt>
    <dgm:pt modelId="{D455104E-3AD8-4B15-9F0E-C276467A64E8}" type="pres">
      <dgm:prSet presAssocID="{CB4BE951-57CC-4D6C-BF47-D623ECB484C3}" presName="horz1" presStyleCnt="0"/>
      <dgm:spPr/>
    </dgm:pt>
    <dgm:pt modelId="{3563FD7F-C4C1-4FB1-956A-310FFB436481}" type="pres">
      <dgm:prSet presAssocID="{CB4BE951-57CC-4D6C-BF47-D623ECB484C3}" presName="tx1" presStyleLbl="revTx" presStyleIdx="1" presStyleCnt="4"/>
      <dgm:spPr/>
    </dgm:pt>
    <dgm:pt modelId="{E943E333-A28B-42DC-8556-9AE3755FC0AC}" type="pres">
      <dgm:prSet presAssocID="{CB4BE951-57CC-4D6C-BF47-D623ECB484C3}" presName="vert1" presStyleCnt="0"/>
      <dgm:spPr/>
    </dgm:pt>
    <dgm:pt modelId="{93594F48-CD71-4B45-953E-B3578D1C7E7F}" type="pres">
      <dgm:prSet presAssocID="{5A9FD77A-278E-4A03-B253-01EF96A07791}" presName="thickLine" presStyleLbl="alignNode1" presStyleIdx="2" presStyleCnt="4"/>
      <dgm:spPr/>
    </dgm:pt>
    <dgm:pt modelId="{B750D7B4-10B6-4CC3-B374-C01D22E021BB}" type="pres">
      <dgm:prSet presAssocID="{5A9FD77A-278E-4A03-B253-01EF96A07791}" presName="horz1" presStyleCnt="0"/>
      <dgm:spPr/>
    </dgm:pt>
    <dgm:pt modelId="{C2679ED7-A3D7-4860-BEF1-5E855141B182}" type="pres">
      <dgm:prSet presAssocID="{5A9FD77A-278E-4A03-B253-01EF96A07791}" presName="tx1" presStyleLbl="revTx" presStyleIdx="2" presStyleCnt="4"/>
      <dgm:spPr/>
    </dgm:pt>
    <dgm:pt modelId="{5D7F8D8C-5A0F-4EF6-A435-665005C3EDEB}" type="pres">
      <dgm:prSet presAssocID="{5A9FD77A-278E-4A03-B253-01EF96A07791}" presName="vert1" presStyleCnt="0"/>
      <dgm:spPr/>
    </dgm:pt>
    <dgm:pt modelId="{7FCEF3C5-B032-41CD-BE57-CB99BDC39604}" type="pres">
      <dgm:prSet presAssocID="{265D391F-4BE9-4484-8FE6-8F0EA1159722}" presName="thickLine" presStyleLbl="alignNode1" presStyleIdx="3" presStyleCnt="4"/>
      <dgm:spPr/>
    </dgm:pt>
    <dgm:pt modelId="{A424A815-793B-431B-8D0C-13643942AF9A}" type="pres">
      <dgm:prSet presAssocID="{265D391F-4BE9-4484-8FE6-8F0EA1159722}" presName="horz1" presStyleCnt="0"/>
      <dgm:spPr/>
    </dgm:pt>
    <dgm:pt modelId="{6BC853FB-9F72-4B21-852B-459DEC5C7F46}" type="pres">
      <dgm:prSet presAssocID="{265D391F-4BE9-4484-8FE6-8F0EA1159722}" presName="tx1" presStyleLbl="revTx" presStyleIdx="3" presStyleCnt="4"/>
      <dgm:spPr/>
    </dgm:pt>
    <dgm:pt modelId="{C6303C36-4D3E-4359-BF32-7E9D21637261}" type="pres">
      <dgm:prSet presAssocID="{265D391F-4BE9-4484-8FE6-8F0EA1159722}" presName="vert1" presStyleCnt="0"/>
      <dgm:spPr/>
    </dgm:pt>
  </dgm:ptLst>
  <dgm:cxnLst>
    <dgm:cxn modelId="{670A072C-21A0-4537-9099-38D2BDA5FF20}" srcId="{2679C918-2C4A-40A1-B251-78F23A768A68}" destId="{E852B0BD-A264-485E-A02A-DE5133282961}" srcOrd="0" destOrd="0" parTransId="{54995FB6-84E3-4A4E-BBB4-8A16A328B203}" sibTransId="{F2EC45BC-7429-4424-9A20-1B01A1027CD5}"/>
    <dgm:cxn modelId="{078BAB31-91F1-463D-984B-C0952D034C9D}" type="presOf" srcId="{E852B0BD-A264-485E-A02A-DE5133282961}" destId="{CED49ACB-2797-4BAC-8C3C-2558776BB904}" srcOrd="0" destOrd="0" presId="urn:microsoft.com/office/officeart/2008/layout/LinedList"/>
    <dgm:cxn modelId="{DD959967-8CB0-4189-9AA0-6570686A741D}" srcId="{2679C918-2C4A-40A1-B251-78F23A768A68}" destId="{5A9FD77A-278E-4A03-B253-01EF96A07791}" srcOrd="2" destOrd="0" parTransId="{01BBF1A6-0591-4A79-B595-A0D584EB90E8}" sibTransId="{207147A5-8886-4039-9101-D04265866F08}"/>
    <dgm:cxn modelId="{973C824D-E83F-49C7-9B93-EE8C0378DB22}" type="presOf" srcId="{2679C918-2C4A-40A1-B251-78F23A768A68}" destId="{46A32595-5AE0-4827-A4CB-6CF5119EABC1}" srcOrd="0" destOrd="0" presId="urn:microsoft.com/office/officeart/2008/layout/LinedList"/>
    <dgm:cxn modelId="{EF3A1283-6F1B-4576-B51F-3760A635A550}" type="presOf" srcId="{265D391F-4BE9-4484-8FE6-8F0EA1159722}" destId="{6BC853FB-9F72-4B21-852B-459DEC5C7F46}" srcOrd="0" destOrd="0" presId="urn:microsoft.com/office/officeart/2008/layout/LinedList"/>
    <dgm:cxn modelId="{CA5C7D8A-9845-41B0-94E1-FE85671D96D2}" type="presOf" srcId="{CB4BE951-57CC-4D6C-BF47-D623ECB484C3}" destId="{3563FD7F-C4C1-4FB1-956A-310FFB436481}" srcOrd="0" destOrd="0" presId="urn:microsoft.com/office/officeart/2008/layout/LinedList"/>
    <dgm:cxn modelId="{D79587B0-1361-48F9-B14F-390C361D9D78}" type="presOf" srcId="{5A9FD77A-278E-4A03-B253-01EF96A07791}" destId="{C2679ED7-A3D7-4860-BEF1-5E855141B182}" srcOrd="0" destOrd="0" presId="urn:microsoft.com/office/officeart/2008/layout/LinedList"/>
    <dgm:cxn modelId="{36D8D7C3-68EA-46F5-A5FE-53E0A08F95D9}" srcId="{2679C918-2C4A-40A1-B251-78F23A768A68}" destId="{265D391F-4BE9-4484-8FE6-8F0EA1159722}" srcOrd="3" destOrd="0" parTransId="{DCB73EA6-A46A-47DA-A344-A7291BCB129E}" sibTransId="{45737E96-8455-4ACD-BE88-CF86A57E42C4}"/>
    <dgm:cxn modelId="{9C0D92D1-7DBE-457D-962E-98FA3FD1348E}" srcId="{2679C918-2C4A-40A1-B251-78F23A768A68}" destId="{CB4BE951-57CC-4D6C-BF47-D623ECB484C3}" srcOrd="1" destOrd="0" parTransId="{6AC46040-D568-478D-B12C-EEDA93CCD635}" sibTransId="{447D686B-39A6-4C4A-A3E9-2DA47513E364}"/>
    <dgm:cxn modelId="{CC1CECE3-14B9-4AC1-AA3E-0C842AE47CE0}" type="presParOf" srcId="{46A32595-5AE0-4827-A4CB-6CF5119EABC1}" destId="{E9EB6A37-90BE-494A-936F-65627A7F9CB4}" srcOrd="0" destOrd="0" presId="urn:microsoft.com/office/officeart/2008/layout/LinedList"/>
    <dgm:cxn modelId="{CFFABB54-9519-4367-BA5C-D75A566F3A76}" type="presParOf" srcId="{46A32595-5AE0-4827-A4CB-6CF5119EABC1}" destId="{D1EA5EF3-114A-4ABE-8B6B-9509D46D7C52}" srcOrd="1" destOrd="0" presId="urn:microsoft.com/office/officeart/2008/layout/LinedList"/>
    <dgm:cxn modelId="{8C4BBC05-B5F4-48FA-A6C7-A03FCA3D9F5C}" type="presParOf" srcId="{D1EA5EF3-114A-4ABE-8B6B-9509D46D7C52}" destId="{CED49ACB-2797-4BAC-8C3C-2558776BB904}" srcOrd="0" destOrd="0" presId="urn:microsoft.com/office/officeart/2008/layout/LinedList"/>
    <dgm:cxn modelId="{27B2304E-C143-415B-AFB9-A716EA91810E}" type="presParOf" srcId="{D1EA5EF3-114A-4ABE-8B6B-9509D46D7C52}" destId="{2B764CD5-9A03-4DB9-A4B7-F9C2F9AA52D3}" srcOrd="1" destOrd="0" presId="urn:microsoft.com/office/officeart/2008/layout/LinedList"/>
    <dgm:cxn modelId="{E2FFEB74-9737-494E-96C2-3DCE892E8FC5}" type="presParOf" srcId="{46A32595-5AE0-4827-A4CB-6CF5119EABC1}" destId="{8E577F12-FB73-498C-A24E-DE793CCBD696}" srcOrd="2" destOrd="0" presId="urn:microsoft.com/office/officeart/2008/layout/LinedList"/>
    <dgm:cxn modelId="{F0C828DD-989E-48B5-80CD-56CB15A74B5E}" type="presParOf" srcId="{46A32595-5AE0-4827-A4CB-6CF5119EABC1}" destId="{D455104E-3AD8-4B15-9F0E-C276467A64E8}" srcOrd="3" destOrd="0" presId="urn:microsoft.com/office/officeart/2008/layout/LinedList"/>
    <dgm:cxn modelId="{F36EECCD-70BF-4736-9B75-9EB35E3BFCA2}" type="presParOf" srcId="{D455104E-3AD8-4B15-9F0E-C276467A64E8}" destId="{3563FD7F-C4C1-4FB1-956A-310FFB436481}" srcOrd="0" destOrd="0" presId="urn:microsoft.com/office/officeart/2008/layout/LinedList"/>
    <dgm:cxn modelId="{0AD92ED7-5638-4EB4-B093-B65743B8F36E}" type="presParOf" srcId="{D455104E-3AD8-4B15-9F0E-C276467A64E8}" destId="{E943E333-A28B-42DC-8556-9AE3755FC0AC}" srcOrd="1" destOrd="0" presId="urn:microsoft.com/office/officeart/2008/layout/LinedList"/>
    <dgm:cxn modelId="{96244722-B719-4383-8ECA-73B3D730F111}" type="presParOf" srcId="{46A32595-5AE0-4827-A4CB-6CF5119EABC1}" destId="{93594F48-CD71-4B45-953E-B3578D1C7E7F}" srcOrd="4" destOrd="0" presId="urn:microsoft.com/office/officeart/2008/layout/LinedList"/>
    <dgm:cxn modelId="{085A8559-B455-412A-96C6-05D14F80C0C7}" type="presParOf" srcId="{46A32595-5AE0-4827-A4CB-6CF5119EABC1}" destId="{B750D7B4-10B6-4CC3-B374-C01D22E021BB}" srcOrd="5" destOrd="0" presId="urn:microsoft.com/office/officeart/2008/layout/LinedList"/>
    <dgm:cxn modelId="{F80406F4-1B3C-4C77-80C5-5AA16B810676}" type="presParOf" srcId="{B750D7B4-10B6-4CC3-B374-C01D22E021BB}" destId="{C2679ED7-A3D7-4860-BEF1-5E855141B182}" srcOrd="0" destOrd="0" presId="urn:microsoft.com/office/officeart/2008/layout/LinedList"/>
    <dgm:cxn modelId="{0AFD7976-39EE-47D1-875F-9F25CAB2DF7D}" type="presParOf" srcId="{B750D7B4-10B6-4CC3-B374-C01D22E021BB}" destId="{5D7F8D8C-5A0F-4EF6-A435-665005C3EDEB}" srcOrd="1" destOrd="0" presId="urn:microsoft.com/office/officeart/2008/layout/LinedList"/>
    <dgm:cxn modelId="{4CD98096-E1D7-4F05-A41A-58BC6FF07A1F}" type="presParOf" srcId="{46A32595-5AE0-4827-A4CB-6CF5119EABC1}" destId="{7FCEF3C5-B032-41CD-BE57-CB99BDC39604}" srcOrd="6" destOrd="0" presId="urn:microsoft.com/office/officeart/2008/layout/LinedList"/>
    <dgm:cxn modelId="{18CD006E-32EB-4157-87C7-4578D27E18C7}" type="presParOf" srcId="{46A32595-5AE0-4827-A4CB-6CF5119EABC1}" destId="{A424A815-793B-431B-8D0C-13643942AF9A}" srcOrd="7" destOrd="0" presId="urn:microsoft.com/office/officeart/2008/layout/LinedList"/>
    <dgm:cxn modelId="{0BBFFE1D-5C2E-4832-BBB0-235C067C3F21}" type="presParOf" srcId="{A424A815-793B-431B-8D0C-13643942AF9A}" destId="{6BC853FB-9F72-4B21-852B-459DEC5C7F46}" srcOrd="0" destOrd="0" presId="urn:microsoft.com/office/officeart/2008/layout/LinedList"/>
    <dgm:cxn modelId="{7D34440D-5A7D-457B-AC05-C8EC512B0030}" type="presParOf" srcId="{A424A815-793B-431B-8D0C-13643942AF9A}" destId="{C6303C36-4D3E-4359-BF32-7E9D216372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E966A4-6A26-48BF-A53E-2C9A98692E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C7ACE65-5D14-46C1-BAEE-690AE34A996F}">
      <dgm:prSet/>
      <dgm:spPr/>
      <dgm:t>
        <a:bodyPr/>
        <a:lstStyle/>
        <a:p>
          <a:r>
            <a:rPr lang="ru-RU"/>
            <a:t>Экономический подъём</a:t>
          </a:r>
          <a:endParaRPr lang="en-US"/>
        </a:p>
      </dgm:t>
    </dgm:pt>
    <dgm:pt modelId="{66ED7E7F-E4B2-4CBE-B494-44384186E597}" type="parTrans" cxnId="{37FE4F04-E183-4A76-895D-295E93D76BC3}">
      <dgm:prSet/>
      <dgm:spPr/>
      <dgm:t>
        <a:bodyPr/>
        <a:lstStyle/>
        <a:p>
          <a:endParaRPr lang="en-US"/>
        </a:p>
      </dgm:t>
    </dgm:pt>
    <dgm:pt modelId="{A4BD4559-52EB-46C5-8F6E-8901E2DD45CF}" type="sibTrans" cxnId="{37FE4F04-E183-4A76-895D-295E93D76BC3}">
      <dgm:prSet/>
      <dgm:spPr/>
      <dgm:t>
        <a:bodyPr/>
        <a:lstStyle/>
        <a:p>
          <a:endParaRPr lang="en-US"/>
        </a:p>
      </dgm:t>
    </dgm:pt>
    <dgm:pt modelId="{767B4F86-B729-42B6-8F0F-E56B396A735A}">
      <dgm:prSet/>
      <dgm:spPr/>
      <dgm:t>
        <a:bodyPr/>
        <a:lstStyle/>
        <a:p>
          <a:r>
            <a:rPr lang="ru-RU"/>
            <a:t>Промышленная и аграрная революция</a:t>
          </a:r>
          <a:endParaRPr lang="en-US"/>
        </a:p>
      </dgm:t>
    </dgm:pt>
    <dgm:pt modelId="{6E5315EC-1AB5-4C60-AD48-1A6EDC23E058}" type="parTrans" cxnId="{DDF174DE-D10A-4B7E-A072-67CCCE327D7B}">
      <dgm:prSet/>
      <dgm:spPr/>
      <dgm:t>
        <a:bodyPr/>
        <a:lstStyle/>
        <a:p>
          <a:endParaRPr lang="en-US"/>
        </a:p>
      </dgm:t>
    </dgm:pt>
    <dgm:pt modelId="{AA357AB1-352A-4B34-B0FC-CFA40FE8AAD0}" type="sibTrans" cxnId="{DDF174DE-D10A-4B7E-A072-67CCCE327D7B}">
      <dgm:prSet/>
      <dgm:spPr/>
      <dgm:t>
        <a:bodyPr/>
        <a:lstStyle/>
        <a:p>
          <a:endParaRPr lang="en-US"/>
        </a:p>
      </dgm:t>
    </dgm:pt>
    <dgm:pt modelId="{4C6C1F1C-2427-43CA-807E-E2D1060CE0C8}">
      <dgm:prSet/>
      <dgm:spPr/>
      <dgm:t>
        <a:bodyPr/>
        <a:lstStyle/>
        <a:p>
          <a:r>
            <a:rPr lang="ru-RU"/>
            <a:t>Инвестиции в развитие промышленности </a:t>
          </a:r>
          <a:endParaRPr lang="en-US"/>
        </a:p>
      </dgm:t>
    </dgm:pt>
    <dgm:pt modelId="{A94B3EAC-B4C5-4305-B30E-7193FBBA726E}" type="parTrans" cxnId="{0413432B-823B-4349-9FB2-8BB16485DBCE}">
      <dgm:prSet/>
      <dgm:spPr/>
      <dgm:t>
        <a:bodyPr/>
        <a:lstStyle/>
        <a:p>
          <a:endParaRPr lang="en-US"/>
        </a:p>
      </dgm:t>
    </dgm:pt>
    <dgm:pt modelId="{14C04F43-A849-4B35-8F05-6D5F82A8173E}" type="sibTrans" cxnId="{0413432B-823B-4349-9FB2-8BB16485DBCE}">
      <dgm:prSet/>
      <dgm:spPr/>
      <dgm:t>
        <a:bodyPr/>
        <a:lstStyle/>
        <a:p>
          <a:endParaRPr lang="en-US"/>
        </a:p>
      </dgm:t>
    </dgm:pt>
    <dgm:pt modelId="{D5AF256C-D588-4C18-8256-9E667EE31EC3}">
      <dgm:prSet/>
      <dgm:spPr/>
      <dgm:t>
        <a:bodyPr/>
        <a:lstStyle/>
        <a:p>
          <a:r>
            <a:rPr lang="ru-RU"/>
            <a:t>Создание крупного банковского сектора</a:t>
          </a:r>
          <a:endParaRPr lang="en-US"/>
        </a:p>
      </dgm:t>
    </dgm:pt>
    <dgm:pt modelId="{DAA66B5D-F6D7-4989-9D5E-D154BE0E1D94}" type="parTrans" cxnId="{3C7EC277-351D-47B7-9E28-482A50A04882}">
      <dgm:prSet/>
      <dgm:spPr/>
      <dgm:t>
        <a:bodyPr/>
        <a:lstStyle/>
        <a:p>
          <a:endParaRPr lang="en-US"/>
        </a:p>
      </dgm:t>
    </dgm:pt>
    <dgm:pt modelId="{20067B02-D8AF-4228-B590-916C98FF6790}" type="sibTrans" cxnId="{3C7EC277-351D-47B7-9E28-482A50A04882}">
      <dgm:prSet/>
      <dgm:spPr/>
      <dgm:t>
        <a:bodyPr/>
        <a:lstStyle/>
        <a:p>
          <a:endParaRPr lang="en-US"/>
        </a:p>
      </dgm:t>
    </dgm:pt>
    <dgm:pt modelId="{4270D677-3B68-464E-B140-A9B094C7D5EF}" type="pres">
      <dgm:prSet presAssocID="{06E966A4-6A26-48BF-A53E-2C9A98692E88}" presName="linear" presStyleCnt="0">
        <dgm:presLayoutVars>
          <dgm:animLvl val="lvl"/>
          <dgm:resizeHandles val="exact"/>
        </dgm:presLayoutVars>
      </dgm:prSet>
      <dgm:spPr/>
    </dgm:pt>
    <dgm:pt modelId="{623D59D8-3A8B-42AD-BE39-6CD8E9A80866}" type="pres">
      <dgm:prSet presAssocID="{CC7ACE65-5D14-46C1-BAEE-690AE34A99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BAA81A2-CB28-4131-A3DB-CC97330B04F4}" type="pres">
      <dgm:prSet presAssocID="{A4BD4559-52EB-46C5-8F6E-8901E2DD45CF}" presName="spacer" presStyleCnt="0"/>
      <dgm:spPr/>
    </dgm:pt>
    <dgm:pt modelId="{8F7644BF-0B39-4B4F-A431-CF9C87565295}" type="pres">
      <dgm:prSet presAssocID="{767B4F86-B729-42B6-8F0F-E56B396A735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4037262-1C3C-4769-BF13-18EC317DE840}" type="pres">
      <dgm:prSet presAssocID="{AA357AB1-352A-4B34-B0FC-CFA40FE8AAD0}" presName="spacer" presStyleCnt="0"/>
      <dgm:spPr/>
    </dgm:pt>
    <dgm:pt modelId="{6ECE716E-67EB-4447-A25D-08E7A5944549}" type="pres">
      <dgm:prSet presAssocID="{4C6C1F1C-2427-43CA-807E-E2D1060CE0C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FEE393B-5A48-4A32-ABB0-4F124AB5A509}" type="pres">
      <dgm:prSet presAssocID="{14C04F43-A849-4B35-8F05-6D5F82A8173E}" presName="spacer" presStyleCnt="0"/>
      <dgm:spPr/>
    </dgm:pt>
    <dgm:pt modelId="{F3426B14-E6C2-48F8-B162-4AA492E30AB6}" type="pres">
      <dgm:prSet presAssocID="{D5AF256C-D588-4C18-8256-9E667EE31EC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7FE4F04-E183-4A76-895D-295E93D76BC3}" srcId="{06E966A4-6A26-48BF-A53E-2C9A98692E88}" destId="{CC7ACE65-5D14-46C1-BAEE-690AE34A996F}" srcOrd="0" destOrd="0" parTransId="{66ED7E7F-E4B2-4CBE-B494-44384186E597}" sibTransId="{A4BD4559-52EB-46C5-8F6E-8901E2DD45CF}"/>
    <dgm:cxn modelId="{0413432B-823B-4349-9FB2-8BB16485DBCE}" srcId="{06E966A4-6A26-48BF-A53E-2C9A98692E88}" destId="{4C6C1F1C-2427-43CA-807E-E2D1060CE0C8}" srcOrd="2" destOrd="0" parTransId="{A94B3EAC-B4C5-4305-B30E-7193FBBA726E}" sibTransId="{14C04F43-A849-4B35-8F05-6D5F82A8173E}"/>
    <dgm:cxn modelId="{874A4C3F-2297-4A31-9C28-D10DD8A99C04}" type="presOf" srcId="{CC7ACE65-5D14-46C1-BAEE-690AE34A996F}" destId="{623D59D8-3A8B-42AD-BE39-6CD8E9A80866}" srcOrd="0" destOrd="0" presId="urn:microsoft.com/office/officeart/2005/8/layout/vList2"/>
    <dgm:cxn modelId="{3C7EC277-351D-47B7-9E28-482A50A04882}" srcId="{06E966A4-6A26-48BF-A53E-2C9A98692E88}" destId="{D5AF256C-D588-4C18-8256-9E667EE31EC3}" srcOrd="3" destOrd="0" parTransId="{DAA66B5D-F6D7-4989-9D5E-D154BE0E1D94}" sibTransId="{20067B02-D8AF-4228-B590-916C98FF6790}"/>
    <dgm:cxn modelId="{5F07A88C-1BD6-47ED-A282-840404D15F5D}" type="presOf" srcId="{06E966A4-6A26-48BF-A53E-2C9A98692E88}" destId="{4270D677-3B68-464E-B140-A9B094C7D5EF}" srcOrd="0" destOrd="0" presId="urn:microsoft.com/office/officeart/2005/8/layout/vList2"/>
    <dgm:cxn modelId="{73123A8F-14AE-4D7B-B7A4-8DF1C89E820D}" type="presOf" srcId="{4C6C1F1C-2427-43CA-807E-E2D1060CE0C8}" destId="{6ECE716E-67EB-4447-A25D-08E7A5944549}" srcOrd="0" destOrd="0" presId="urn:microsoft.com/office/officeart/2005/8/layout/vList2"/>
    <dgm:cxn modelId="{E14B4BAB-6D77-49F2-9E2F-D48B18E933E6}" type="presOf" srcId="{767B4F86-B729-42B6-8F0F-E56B396A735A}" destId="{8F7644BF-0B39-4B4F-A431-CF9C87565295}" srcOrd="0" destOrd="0" presId="urn:microsoft.com/office/officeart/2005/8/layout/vList2"/>
    <dgm:cxn modelId="{E3D547C1-5F40-4ED5-ADC7-979470D40B13}" type="presOf" srcId="{D5AF256C-D588-4C18-8256-9E667EE31EC3}" destId="{F3426B14-E6C2-48F8-B162-4AA492E30AB6}" srcOrd="0" destOrd="0" presId="urn:microsoft.com/office/officeart/2005/8/layout/vList2"/>
    <dgm:cxn modelId="{DDF174DE-D10A-4B7E-A072-67CCCE327D7B}" srcId="{06E966A4-6A26-48BF-A53E-2C9A98692E88}" destId="{767B4F86-B729-42B6-8F0F-E56B396A735A}" srcOrd="1" destOrd="0" parTransId="{6E5315EC-1AB5-4C60-AD48-1A6EDC23E058}" sibTransId="{AA357AB1-352A-4B34-B0FC-CFA40FE8AAD0}"/>
    <dgm:cxn modelId="{A6BAA8FA-091A-4C53-B20D-448C1EA0AE6A}" type="presParOf" srcId="{4270D677-3B68-464E-B140-A9B094C7D5EF}" destId="{623D59D8-3A8B-42AD-BE39-6CD8E9A80866}" srcOrd="0" destOrd="0" presId="urn:microsoft.com/office/officeart/2005/8/layout/vList2"/>
    <dgm:cxn modelId="{3A81A0F8-31CA-4EEB-8758-B801538BA48F}" type="presParOf" srcId="{4270D677-3B68-464E-B140-A9B094C7D5EF}" destId="{EBAA81A2-CB28-4131-A3DB-CC97330B04F4}" srcOrd="1" destOrd="0" presId="urn:microsoft.com/office/officeart/2005/8/layout/vList2"/>
    <dgm:cxn modelId="{F98D6E71-9CBD-4A7D-8C0E-D2E3582C0D8F}" type="presParOf" srcId="{4270D677-3B68-464E-B140-A9B094C7D5EF}" destId="{8F7644BF-0B39-4B4F-A431-CF9C87565295}" srcOrd="2" destOrd="0" presId="urn:microsoft.com/office/officeart/2005/8/layout/vList2"/>
    <dgm:cxn modelId="{02CC5412-0096-4DBD-9E2E-8139DB85902E}" type="presParOf" srcId="{4270D677-3B68-464E-B140-A9B094C7D5EF}" destId="{74037262-1C3C-4769-BF13-18EC317DE840}" srcOrd="3" destOrd="0" presId="urn:microsoft.com/office/officeart/2005/8/layout/vList2"/>
    <dgm:cxn modelId="{33BB067A-517C-41DB-9C98-1647E806FFB2}" type="presParOf" srcId="{4270D677-3B68-464E-B140-A9B094C7D5EF}" destId="{6ECE716E-67EB-4447-A25D-08E7A5944549}" srcOrd="4" destOrd="0" presId="urn:microsoft.com/office/officeart/2005/8/layout/vList2"/>
    <dgm:cxn modelId="{08647B9E-39D1-4C93-B088-72A8AFABCDBE}" type="presParOf" srcId="{4270D677-3B68-464E-B140-A9B094C7D5EF}" destId="{EFEE393B-5A48-4A32-ABB0-4F124AB5A509}" srcOrd="5" destOrd="0" presId="urn:microsoft.com/office/officeart/2005/8/layout/vList2"/>
    <dgm:cxn modelId="{1324B5C7-8873-4C4B-B00E-B3528B465014}" type="presParOf" srcId="{4270D677-3B68-464E-B140-A9B094C7D5EF}" destId="{F3426B14-E6C2-48F8-B162-4AA492E30A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69075E-2018-487B-AE57-31522F811D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801570-8022-4162-A49A-2BFEC199B9C6}">
      <dgm:prSet/>
      <dgm:spPr/>
      <dgm:t>
        <a:bodyPr/>
        <a:lstStyle/>
        <a:p>
          <a:r>
            <a:rPr lang="ru-RU"/>
            <a:t>Колонизация Индокитая и Африки</a:t>
          </a:r>
          <a:endParaRPr lang="en-US"/>
        </a:p>
      </dgm:t>
    </dgm:pt>
    <dgm:pt modelId="{843113B3-2143-44AE-8EFD-EAF686A8FE42}" type="parTrans" cxnId="{8E75FAB9-EA9C-4ED5-A353-7C3F77362BA0}">
      <dgm:prSet/>
      <dgm:spPr/>
      <dgm:t>
        <a:bodyPr/>
        <a:lstStyle/>
        <a:p>
          <a:endParaRPr lang="en-US"/>
        </a:p>
      </dgm:t>
    </dgm:pt>
    <dgm:pt modelId="{DC0E6738-DAC0-4C6D-B3A9-303BF89E01C9}" type="sibTrans" cxnId="{8E75FAB9-EA9C-4ED5-A353-7C3F77362BA0}">
      <dgm:prSet/>
      <dgm:spPr/>
      <dgm:t>
        <a:bodyPr/>
        <a:lstStyle/>
        <a:p>
          <a:endParaRPr lang="en-US"/>
        </a:p>
      </dgm:t>
    </dgm:pt>
    <dgm:pt modelId="{7EF76B5F-5302-4EEF-B0BE-63DBB2395C20}">
      <dgm:prSet/>
      <dgm:spPr/>
      <dgm:t>
        <a:bodyPr/>
        <a:lstStyle/>
        <a:p>
          <a:r>
            <a:rPr lang="ru-RU"/>
            <a:t>Контроль над Центральной Италией</a:t>
          </a:r>
          <a:endParaRPr lang="en-US"/>
        </a:p>
      </dgm:t>
    </dgm:pt>
    <dgm:pt modelId="{864DF62B-4BA1-4703-AF4D-A198E8101947}" type="parTrans" cxnId="{7AE1F8C2-F97D-4388-AE1B-52E84EC90BF3}">
      <dgm:prSet/>
      <dgm:spPr/>
      <dgm:t>
        <a:bodyPr/>
        <a:lstStyle/>
        <a:p>
          <a:endParaRPr lang="en-US"/>
        </a:p>
      </dgm:t>
    </dgm:pt>
    <dgm:pt modelId="{CF85EA1E-D8B0-4807-BA00-2A0B3375B3DD}" type="sibTrans" cxnId="{7AE1F8C2-F97D-4388-AE1B-52E84EC90BF3}">
      <dgm:prSet/>
      <dgm:spPr/>
      <dgm:t>
        <a:bodyPr/>
        <a:lstStyle/>
        <a:p>
          <a:endParaRPr lang="en-US"/>
        </a:p>
      </dgm:t>
    </dgm:pt>
    <dgm:pt modelId="{D55A6C84-FC58-4063-9489-E5FA4C5F81CA}">
      <dgm:prSet/>
      <dgm:spPr/>
      <dgm:t>
        <a:bodyPr/>
        <a:lstStyle/>
        <a:p>
          <a:r>
            <a:rPr lang="ru-RU"/>
            <a:t>Военный поход в Мексику</a:t>
          </a:r>
          <a:endParaRPr lang="en-US"/>
        </a:p>
      </dgm:t>
    </dgm:pt>
    <dgm:pt modelId="{4802C2CE-A67F-495D-A447-D6490903D8FE}" type="parTrans" cxnId="{0A3651CE-A034-4027-9DB1-4C1C330F7B77}">
      <dgm:prSet/>
      <dgm:spPr/>
      <dgm:t>
        <a:bodyPr/>
        <a:lstStyle/>
        <a:p>
          <a:endParaRPr lang="en-US"/>
        </a:p>
      </dgm:t>
    </dgm:pt>
    <dgm:pt modelId="{AE08FA6D-22AE-4CEB-9B59-3F1BF4EAD7D2}" type="sibTrans" cxnId="{0A3651CE-A034-4027-9DB1-4C1C330F7B77}">
      <dgm:prSet/>
      <dgm:spPr/>
      <dgm:t>
        <a:bodyPr/>
        <a:lstStyle/>
        <a:p>
          <a:endParaRPr lang="en-US"/>
        </a:p>
      </dgm:t>
    </dgm:pt>
    <dgm:pt modelId="{C36B73BC-7F8F-4750-97D3-2B97BC6E6FDE}">
      <dgm:prSet/>
      <dgm:spPr/>
      <dgm:t>
        <a:bodyPr/>
        <a:lstStyle/>
        <a:p>
          <a:r>
            <a:rPr lang="ru-RU"/>
            <a:t>Участие в Крымской войне</a:t>
          </a:r>
          <a:endParaRPr lang="en-US"/>
        </a:p>
      </dgm:t>
    </dgm:pt>
    <dgm:pt modelId="{985AA153-D628-401C-9401-EAF9610644C0}" type="parTrans" cxnId="{A7D91925-7460-4BC7-8525-92C9D60DCC54}">
      <dgm:prSet/>
      <dgm:spPr/>
      <dgm:t>
        <a:bodyPr/>
        <a:lstStyle/>
        <a:p>
          <a:endParaRPr lang="en-US"/>
        </a:p>
      </dgm:t>
    </dgm:pt>
    <dgm:pt modelId="{F5995913-CA46-460E-8953-6CDDC27318E8}" type="sibTrans" cxnId="{A7D91925-7460-4BC7-8525-92C9D60DCC54}">
      <dgm:prSet/>
      <dgm:spPr/>
      <dgm:t>
        <a:bodyPr/>
        <a:lstStyle/>
        <a:p>
          <a:endParaRPr lang="en-US"/>
        </a:p>
      </dgm:t>
    </dgm:pt>
    <dgm:pt modelId="{D743ADF5-FBC4-46B2-91AB-586BF9E42F2F}" type="pres">
      <dgm:prSet presAssocID="{4569075E-2018-487B-AE57-31522F811D23}" presName="linear" presStyleCnt="0">
        <dgm:presLayoutVars>
          <dgm:animLvl val="lvl"/>
          <dgm:resizeHandles val="exact"/>
        </dgm:presLayoutVars>
      </dgm:prSet>
      <dgm:spPr/>
    </dgm:pt>
    <dgm:pt modelId="{523E75EF-3AFD-4120-A49A-175D598680E3}" type="pres">
      <dgm:prSet presAssocID="{15801570-8022-4162-A49A-2BFEC199B9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A09BB34-A58E-4C02-A2FF-5E8BE42D5CED}" type="pres">
      <dgm:prSet presAssocID="{DC0E6738-DAC0-4C6D-B3A9-303BF89E01C9}" presName="spacer" presStyleCnt="0"/>
      <dgm:spPr/>
    </dgm:pt>
    <dgm:pt modelId="{611C105B-4AF2-40D8-B6EA-2AF5E9BD1208}" type="pres">
      <dgm:prSet presAssocID="{7EF76B5F-5302-4EEF-B0BE-63DBB2395C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B19A9ED-AD2B-413B-9212-789E6F1D0D94}" type="pres">
      <dgm:prSet presAssocID="{CF85EA1E-D8B0-4807-BA00-2A0B3375B3DD}" presName="spacer" presStyleCnt="0"/>
      <dgm:spPr/>
    </dgm:pt>
    <dgm:pt modelId="{D85F89DA-F8F3-4061-A735-CAB4D8075FE9}" type="pres">
      <dgm:prSet presAssocID="{D55A6C84-FC58-4063-9489-E5FA4C5F81C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CDB905D-B0D3-4D9C-90FF-46079B0D358D}" type="pres">
      <dgm:prSet presAssocID="{AE08FA6D-22AE-4CEB-9B59-3F1BF4EAD7D2}" presName="spacer" presStyleCnt="0"/>
      <dgm:spPr/>
    </dgm:pt>
    <dgm:pt modelId="{0EC891E6-BF16-4CA3-8AEF-004D02EC02A6}" type="pres">
      <dgm:prSet presAssocID="{C36B73BC-7F8F-4750-97D3-2B97BC6E6FD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56BC209-134C-4128-A28D-FE62B3DF9A9E}" type="presOf" srcId="{15801570-8022-4162-A49A-2BFEC199B9C6}" destId="{523E75EF-3AFD-4120-A49A-175D598680E3}" srcOrd="0" destOrd="0" presId="urn:microsoft.com/office/officeart/2005/8/layout/vList2"/>
    <dgm:cxn modelId="{A7D91925-7460-4BC7-8525-92C9D60DCC54}" srcId="{4569075E-2018-487B-AE57-31522F811D23}" destId="{C36B73BC-7F8F-4750-97D3-2B97BC6E6FDE}" srcOrd="3" destOrd="0" parTransId="{985AA153-D628-401C-9401-EAF9610644C0}" sibTransId="{F5995913-CA46-460E-8953-6CDDC27318E8}"/>
    <dgm:cxn modelId="{D6CA0F5F-6440-4606-8E28-7490DED41F05}" type="presOf" srcId="{7EF76B5F-5302-4EEF-B0BE-63DBB2395C20}" destId="{611C105B-4AF2-40D8-B6EA-2AF5E9BD1208}" srcOrd="0" destOrd="0" presId="urn:microsoft.com/office/officeart/2005/8/layout/vList2"/>
    <dgm:cxn modelId="{4AD4534C-D7E5-4438-9759-0DCDE3009DD5}" type="presOf" srcId="{C36B73BC-7F8F-4750-97D3-2B97BC6E6FDE}" destId="{0EC891E6-BF16-4CA3-8AEF-004D02EC02A6}" srcOrd="0" destOrd="0" presId="urn:microsoft.com/office/officeart/2005/8/layout/vList2"/>
    <dgm:cxn modelId="{CE0F57A4-7F07-4CC8-BB32-5397E7E71AAE}" type="presOf" srcId="{4569075E-2018-487B-AE57-31522F811D23}" destId="{D743ADF5-FBC4-46B2-91AB-586BF9E42F2F}" srcOrd="0" destOrd="0" presId="urn:microsoft.com/office/officeart/2005/8/layout/vList2"/>
    <dgm:cxn modelId="{8970F6A5-EA75-47A8-ABA8-506ADB844CFF}" type="presOf" srcId="{D55A6C84-FC58-4063-9489-E5FA4C5F81CA}" destId="{D85F89DA-F8F3-4061-A735-CAB4D8075FE9}" srcOrd="0" destOrd="0" presId="urn:microsoft.com/office/officeart/2005/8/layout/vList2"/>
    <dgm:cxn modelId="{8E75FAB9-EA9C-4ED5-A353-7C3F77362BA0}" srcId="{4569075E-2018-487B-AE57-31522F811D23}" destId="{15801570-8022-4162-A49A-2BFEC199B9C6}" srcOrd="0" destOrd="0" parTransId="{843113B3-2143-44AE-8EFD-EAF686A8FE42}" sibTransId="{DC0E6738-DAC0-4C6D-B3A9-303BF89E01C9}"/>
    <dgm:cxn modelId="{7AE1F8C2-F97D-4388-AE1B-52E84EC90BF3}" srcId="{4569075E-2018-487B-AE57-31522F811D23}" destId="{7EF76B5F-5302-4EEF-B0BE-63DBB2395C20}" srcOrd="1" destOrd="0" parTransId="{864DF62B-4BA1-4703-AF4D-A198E8101947}" sibTransId="{CF85EA1E-D8B0-4807-BA00-2A0B3375B3DD}"/>
    <dgm:cxn modelId="{0A3651CE-A034-4027-9DB1-4C1C330F7B77}" srcId="{4569075E-2018-487B-AE57-31522F811D23}" destId="{D55A6C84-FC58-4063-9489-E5FA4C5F81CA}" srcOrd="2" destOrd="0" parTransId="{4802C2CE-A67F-495D-A447-D6490903D8FE}" sibTransId="{AE08FA6D-22AE-4CEB-9B59-3F1BF4EAD7D2}"/>
    <dgm:cxn modelId="{1EB3CF7F-D6EB-402E-8962-1CE6D29474DE}" type="presParOf" srcId="{D743ADF5-FBC4-46B2-91AB-586BF9E42F2F}" destId="{523E75EF-3AFD-4120-A49A-175D598680E3}" srcOrd="0" destOrd="0" presId="urn:microsoft.com/office/officeart/2005/8/layout/vList2"/>
    <dgm:cxn modelId="{76A6E6C6-EB1C-4ECC-9879-82E13974BB15}" type="presParOf" srcId="{D743ADF5-FBC4-46B2-91AB-586BF9E42F2F}" destId="{3A09BB34-A58E-4C02-A2FF-5E8BE42D5CED}" srcOrd="1" destOrd="0" presId="urn:microsoft.com/office/officeart/2005/8/layout/vList2"/>
    <dgm:cxn modelId="{49F8FF53-DD49-4830-A641-99E2EEA10462}" type="presParOf" srcId="{D743ADF5-FBC4-46B2-91AB-586BF9E42F2F}" destId="{611C105B-4AF2-40D8-B6EA-2AF5E9BD1208}" srcOrd="2" destOrd="0" presId="urn:microsoft.com/office/officeart/2005/8/layout/vList2"/>
    <dgm:cxn modelId="{1FE525A7-4968-4C40-83F5-241661453957}" type="presParOf" srcId="{D743ADF5-FBC4-46B2-91AB-586BF9E42F2F}" destId="{6B19A9ED-AD2B-413B-9212-789E6F1D0D94}" srcOrd="3" destOrd="0" presId="urn:microsoft.com/office/officeart/2005/8/layout/vList2"/>
    <dgm:cxn modelId="{2B73A7E3-92C6-4D90-9D58-BD392E1AF996}" type="presParOf" srcId="{D743ADF5-FBC4-46B2-91AB-586BF9E42F2F}" destId="{D85F89DA-F8F3-4061-A735-CAB4D8075FE9}" srcOrd="4" destOrd="0" presId="urn:microsoft.com/office/officeart/2005/8/layout/vList2"/>
    <dgm:cxn modelId="{FA6C13DB-C276-47B4-BC56-F7F3E6EC29E9}" type="presParOf" srcId="{D743ADF5-FBC4-46B2-91AB-586BF9E42F2F}" destId="{3CDB905D-B0D3-4D9C-90FF-46079B0D358D}" srcOrd="5" destOrd="0" presId="urn:microsoft.com/office/officeart/2005/8/layout/vList2"/>
    <dgm:cxn modelId="{9A727195-A27F-4903-AC83-320B87EC9E8B}" type="presParOf" srcId="{D743ADF5-FBC4-46B2-91AB-586BF9E42F2F}" destId="{0EC891E6-BF16-4CA3-8AEF-004D02EC02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0B4C3D-67FC-4C93-878E-377054EB11D9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5EE40A9-C084-4274-8F05-5F13AE18D6A0}">
      <dgm:prSet/>
      <dgm:spPr/>
      <dgm:t>
        <a:bodyPr/>
        <a:lstStyle/>
        <a:p>
          <a:r>
            <a:rPr lang="ru-RU"/>
            <a:t>Глава государства – президент </a:t>
          </a:r>
          <a:endParaRPr lang="en-US"/>
        </a:p>
      </dgm:t>
    </dgm:pt>
    <dgm:pt modelId="{780EECDF-882D-4E14-A855-33B8CA3506E1}" type="parTrans" cxnId="{75282B16-86CC-4BD7-A920-F03968D0B53D}">
      <dgm:prSet/>
      <dgm:spPr/>
      <dgm:t>
        <a:bodyPr/>
        <a:lstStyle/>
        <a:p>
          <a:endParaRPr lang="en-US"/>
        </a:p>
      </dgm:t>
    </dgm:pt>
    <dgm:pt modelId="{B2EA8561-E0A3-44E3-8056-FF9057CF4453}" type="sibTrans" cxnId="{75282B16-86CC-4BD7-A920-F03968D0B53D}">
      <dgm:prSet/>
      <dgm:spPr/>
      <dgm:t>
        <a:bodyPr/>
        <a:lstStyle/>
        <a:p>
          <a:endParaRPr lang="en-US"/>
        </a:p>
      </dgm:t>
    </dgm:pt>
    <dgm:pt modelId="{70365591-0ABC-4166-8D6D-072972FE281B}">
      <dgm:prSet/>
      <dgm:spPr/>
      <dgm:t>
        <a:bodyPr/>
        <a:lstStyle/>
        <a:p>
          <a:r>
            <a:rPr lang="ru-RU"/>
            <a:t>Президент избирался Парламентом</a:t>
          </a:r>
          <a:endParaRPr lang="en-US"/>
        </a:p>
      </dgm:t>
    </dgm:pt>
    <dgm:pt modelId="{C8A165D5-DE0A-4B55-93A6-61D41FB3E621}" type="parTrans" cxnId="{A0BA2628-9A9C-4517-815F-A34339E8C180}">
      <dgm:prSet/>
      <dgm:spPr/>
      <dgm:t>
        <a:bodyPr/>
        <a:lstStyle/>
        <a:p>
          <a:endParaRPr lang="en-US"/>
        </a:p>
      </dgm:t>
    </dgm:pt>
    <dgm:pt modelId="{38D21BB4-1160-47E8-8EEE-AE5EA51C04FB}" type="sibTrans" cxnId="{A0BA2628-9A9C-4517-815F-A34339E8C180}">
      <dgm:prSet/>
      <dgm:spPr/>
      <dgm:t>
        <a:bodyPr/>
        <a:lstStyle/>
        <a:p>
          <a:endParaRPr lang="en-US"/>
        </a:p>
      </dgm:t>
    </dgm:pt>
    <dgm:pt modelId="{34D829DA-2DC1-476E-8226-4E68D1DD2A85}">
      <dgm:prSet/>
      <dgm:spPr/>
      <dgm:t>
        <a:bodyPr/>
        <a:lstStyle/>
        <a:p>
          <a:r>
            <a:rPr lang="ru-RU"/>
            <a:t>Парламент состоял из двух палат. Нижнюю избирал народ, а верхнюю – чиновники</a:t>
          </a:r>
          <a:endParaRPr lang="en-US"/>
        </a:p>
      </dgm:t>
    </dgm:pt>
    <dgm:pt modelId="{ADEB11D2-78DF-41BC-B0A1-D68323F1A456}" type="parTrans" cxnId="{914900FE-FFC1-4372-956E-842212766AD3}">
      <dgm:prSet/>
      <dgm:spPr/>
      <dgm:t>
        <a:bodyPr/>
        <a:lstStyle/>
        <a:p>
          <a:endParaRPr lang="en-US"/>
        </a:p>
      </dgm:t>
    </dgm:pt>
    <dgm:pt modelId="{EC2C858E-70E5-45F9-AAAE-D05F9D8D78B7}" type="sibTrans" cxnId="{914900FE-FFC1-4372-956E-842212766AD3}">
      <dgm:prSet/>
      <dgm:spPr/>
      <dgm:t>
        <a:bodyPr/>
        <a:lstStyle/>
        <a:p>
          <a:endParaRPr lang="en-US"/>
        </a:p>
      </dgm:t>
    </dgm:pt>
    <dgm:pt modelId="{33AD50CC-C900-4E5F-949D-0E6D25F5A227}">
      <dgm:prSet/>
      <dgm:spPr/>
      <dgm:t>
        <a:bodyPr/>
        <a:lstStyle/>
        <a:p>
          <a:r>
            <a:rPr lang="ru-RU"/>
            <a:t>Свобода слова, печати, собраний</a:t>
          </a:r>
          <a:endParaRPr lang="en-US"/>
        </a:p>
      </dgm:t>
    </dgm:pt>
    <dgm:pt modelId="{FDBA1A56-3C64-40D8-BB03-FF29D9A6FC9C}" type="parTrans" cxnId="{F6C6570D-A3C9-4EC6-847C-B0FBD614C689}">
      <dgm:prSet/>
      <dgm:spPr/>
      <dgm:t>
        <a:bodyPr/>
        <a:lstStyle/>
        <a:p>
          <a:endParaRPr lang="en-US"/>
        </a:p>
      </dgm:t>
    </dgm:pt>
    <dgm:pt modelId="{75B729D3-68DE-4E12-94C4-8638226625C2}" type="sibTrans" cxnId="{F6C6570D-A3C9-4EC6-847C-B0FBD614C689}">
      <dgm:prSet/>
      <dgm:spPr/>
      <dgm:t>
        <a:bodyPr/>
        <a:lstStyle/>
        <a:p>
          <a:endParaRPr lang="en-US"/>
        </a:p>
      </dgm:t>
    </dgm:pt>
    <dgm:pt modelId="{EE7ECFD3-C971-4328-B7C9-8C59F6548BA7}">
      <dgm:prSet/>
      <dgm:spPr/>
      <dgm:t>
        <a:bodyPr/>
        <a:lstStyle/>
        <a:p>
          <a:r>
            <a:rPr lang="ru-RU"/>
            <a:t>Разрешалась деятельность профсоюзов, партий, движений </a:t>
          </a:r>
          <a:endParaRPr lang="en-US"/>
        </a:p>
      </dgm:t>
    </dgm:pt>
    <dgm:pt modelId="{BAF61707-A649-48B3-94D0-2C933BE7B538}" type="parTrans" cxnId="{67E6904A-A54E-4F0F-ADE8-4F1C5F063A90}">
      <dgm:prSet/>
      <dgm:spPr/>
      <dgm:t>
        <a:bodyPr/>
        <a:lstStyle/>
        <a:p>
          <a:endParaRPr lang="en-US"/>
        </a:p>
      </dgm:t>
    </dgm:pt>
    <dgm:pt modelId="{70755A17-AEFA-4E9B-A8E6-31E8FC500F6D}" type="sibTrans" cxnId="{67E6904A-A54E-4F0F-ADE8-4F1C5F063A90}">
      <dgm:prSet/>
      <dgm:spPr/>
      <dgm:t>
        <a:bodyPr/>
        <a:lstStyle/>
        <a:p>
          <a:endParaRPr lang="en-US"/>
        </a:p>
      </dgm:t>
    </dgm:pt>
    <dgm:pt modelId="{C3812DB6-3290-4353-A5BB-45C78BEDB916}" type="pres">
      <dgm:prSet presAssocID="{9B0B4C3D-67FC-4C93-878E-377054EB11D9}" presName="vert0" presStyleCnt="0">
        <dgm:presLayoutVars>
          <dgm:dir/>
          <dgm:animOne val="branch"/>
          <dgm:animLvl val="lvl"/>
        </dgm:presLayoutVars>
      </dgm:prSet>
      <dgm:spPr/>
    </dgm:pt>
    <dgm:pt modelId="{C2153041-E824-469A-BDB8-0B4EB07BAE15}" type="pres">
      <dgm:prSet presAssocID="{15EE40A9-C084-4274-8F05-5F13AE18D6A0}" presName="thickLine" presStyleLbl="alignNode1" presStyleIdx="0" presStyleCnt="5"/>
      <dgm:spPr/>
    </dgm:pt>
    <dgm:pt modelId="{84A1D13E-F41E-46CE-9DB6-1BE4D5E8080B}" type="pres">
      <dgm:prSet presAssocID="{15EE40A9-C084-4274-8F05-5F13AE18D6A0}" presName="horz1" presStyleCnt="0"/>
      <dgm:spPr/>
    </dgm:pt>
    <dgm:pt modelId="{0A47586F-2B94-42A6-A316-C5D7B580B4D0}" type="pres">
      <dgm:prSet presAssocID="{15EE40A9-C084-4274-8F05-5F13AE18D6A0}" presName="tx1" presStyleLbl="revTx" presStyleIdx="0" presStyleCnt="5"/>
      <dgm:spPr/>
    </dgm:pt>
    <dgm:pt modelId="{068C3717-5A5E-46A5-82E2-E994FA5B214C}" type="pres">
      <dgm:prSet presAssocID="{15EE40A9-C084-4274-8F05-5F13AE18D6A0}" presName="vert1" presStyleCnt="0"/>
      <dgm:spPr/>
    </dgm:pt>
    <dgm:pt modelId="{442F167C-1E35-4CBF-AB00-CBD00E9F1476}" type="pres">
      <dgm:prSet presAssocID="{70365591-0ABC-4166-8D6D-072972FE281B}" presName="thickLine" presStyleLbl="alignNode1" presStyleIdx="1" presStyleCnt="5"/>
      <dgm:spPr/>
    </dgm:pt>
    <dgm:pt modelId="{E0E15CD0-9A5A-4DC1-A704-91198AF1ADBB}" type="pres">
      <dgm:prSet presAssocID="{70365591-0ABC-4166-8D6D-072972FE281B}" presName="horz1" presStyleCnt="0"/>
      <dgm:spPr/>
    </dgm:pt>
    <dgm:pt modelId="{FE75A640-B728-4553-9CEC-91A8F2214652}" type="pres">
      <dgm:prSet presAssocID="{70365591-0ABC-4166-8D6D-072972FE281B}" presName="tx1" presStyleLbl="revTx" presStyleIdx="1" presStyleCnt="5"/>
      <dgm:spPr/>
    </dgm:pt>
    <dgm:pt modelId="{C0CEEB0C-C10B-4ABE-B83F-D99F9C06B0FE}" type="pres">
      <dgm:prSet presAssocID="{70365591-0ABC-4166-8D6D-072972FE281B}" presName="vert1" presStyleCnt="0"/>
      <dgm:spPr/>
    </dgm:pt>
    <dgm:pt modelId="{CBEF9BC4-7164-41C7-9017-DBF88727EB48}" type="pres">
      <dgm:prSet presAssocID="{34D829DA-2DC1-476E-8226-4E68D1DD2A85}" presName="thickLine" presStyleLbl="alignNode1" presStyleIdx="2" presStyleCnt="5"/>
      <dgm:spPr/>
    </dgm:pt>
    <dgm:pt modelId="{50FD856F-16EE-4BDD-8B9E-F38F8184C63D}" type="pres">
      <dgm:prSet presAssocID="{34D829DA-2DC1-476E-8226-4E68D1DD2A85}" presName="horz1" presStyleCnt="0"/>
      <dgm:spPr/>
    </dgm:pt>
    <dgm:pt modelId="{62E0CA79-AD5A-4399-8F72-AAD96DE55A9E}" type="pres">
      <dgm:prSet presAssocID="{34D829DA-2DC1-476E-8226-4E68D1DD2A85}" presName="tx1" presStyleLbl="revTx" presStyleIdx="2" presStyleCnt="5"/>
      <dgm:spPr/>
    </dgm:pt>
    <dgm:pt modelId="{F78316DB-739F-439E-96C1-82F295976E5F}" type="pres">
      <dgm:prSet presAssocID="{34D829DA-2DC1-476E-8226-4E68D1DD2A85}" presName="vert1" presStyleCnt="0"/>
      <dgm:spPr/>
    </dgm:pt>
    <dgm:pt modelId="{FBE10980-1BBD-4F0D-8B38-AC366BBC8F7A}" type="pres">
      <dgm:prSet presAssocID="{33AD50CC-C900-4E5F-949D-0E6D25F5A227}" presName="thickLine" presStyleLbl="alignNode1" presStyleIdx="3" presStyleCnt="5"/>
      <dgm:spPr/>
    </dgm:pt>
    <dgm:pt modelId="{04603594-7978-4FE1-B7C1-9BF547EA38A3}" type="pres">
      <dgm:prSet presAssocID="{33AD50CC-C900-4E5F-949D-0E6D25F5A227}" presName="horz1" presStyleCnt="0"/>
      <dgm:spPr/>
    </dgm:pt>
    <dgm:pt modelId="{A5880263-CE68-4A4F-BF34-BF6221C7517F}" type="pres">
      <dgm:prSet presAssocID="{33AD50CC-C900-4E5F-949D-0E6D25F5A227}" presName="tx1" presStyleLbl="revTx" presStyleIdx="3" presStyleCnt="5"/>
      <dgm:spPr/>
    </dgm:pt>
    <dgm:pt modelId="{BF71545D-AB45-47FE-ACAB-18FB94D67D0C}" type="pres">
      <dgm:prSet presAssocID="{33AD50CC-C900-4E5F-949D-0E6D25F5A227}" presName="vert1" presStyleCnt="0"/>
      <dgm:spPr/>
    </dgm:pt>
    <dgm:pt modelId="{F1EAAD85-CD59-4266-8D85-21ECF968D776}" type="pres">
      <dgm:prSet presAssocID="{EE7ECFD3-C971-4328-B7C9-8C59F6548BA7}" presName="thickLine" presStyleLbl="alignNode1" presStyleIdx="4" presStyleCnt="5"/>
      <dgm:spPr/>
    </dgm:pt>
    <dgm:pt modelId="{45579BB6-C82F-4EF0-B90C-011E7D4B4461}" type="pres">
      <dgm:prSet presAssocID="{EE7ECFD3-C971-4328-B7C9-8C59F6548BA7}" presName="horz1" presStyleCnt="0"/>
      <dgm:spPr/>
    </dgm:pt>
    <dgm:pt modelId="{D7676B51-E776-420A-BB57-97A9C148AA25}" type="pres">
      <dgm:prSet presAssocID="{EE7ECFD3-C971-4328-B7C9-8C59F6548BA7}" presName="tx1" presStyleLbl="revTx" presStyleIdx="4" presStyleCnt="5"/>
      <dgm:spPr/>
    </dgm:pt>
    <dgm:pt modelId="{4F6591BE-9243-48FA-8176-DC996F736CB8}" type="pres">
      <dgm:prSet presAssocID="{EE7ECFD3-C971-4328-B7C9-8C59F6548BA7}" presName="vert1" presStyleCnt="0"/>
      <dgm:spPr/>
    </dgm:pt>
  </dgm:ptLst>
  <dgm:cxnLst>
    <dgm:cxn modelId="{F6C6570D-A3C9-4EC6-847C-B0FBD614C689}" srcId="{9B0B4C3D-67FC-4C93-878E-377054EB11D9}" destId="{33AD50CC-C900-4E5F-949D-0E6D25F5A227}" srcOrd="3" destOrd="0" parTransId="{FDBA1A56-3C64-40D8-BB03-FF29D9A6FC9C}" sibTransId="{75B729D3-68DE-4E12-94C4-8638226625C2}"/>
    <dgm:cxn modelId="{75282B16-86CC-4BD7-A920-F03968D0B53D}" srcId="{9B0B4C3D-67FC-4C93-878E-377054EB11D9}" destId="{15EE40A9-C084-4274-8F05-5F13AE18D6A0}" srcOrd="0" destOrd="0" parTransId="{780EECDF-882D-4E14-A855-33B8CA3506E1}" sibTransId="{B2EA8561-E0A3-44E3-8056-FF9057CF4453}"/>
    <dgm:cxn modelId="{A0BA2628-9A9C-4517-815F-A34339E8C180}" srcId="{9B0B4C3D-67FC-4C93-878E-377054EB11D9}" destId="{70365591-0ABC-4166-8D6D-072972FE281B}" srcOrd="1" destOrd="0" parTransId="{C8A165D5-DE0A-4B55-93A6-61D41FB3E621}" sibTransId="{38D21BB4-1160-47E8-8EEE-AE5EA51C04FB}"/>
    <dgm:cxn modelId="{950B4E5E-771E-459E-8ED9-D28EB43A1C67}" type="presOf" srcId="{15EE40A9-C084-4274-8F05-5F13AE18D6A0}" destId="{0A47586F-2B94-42A6-A316-C5D7B580B4D0}" srcOrd="0" destOrd="0" presId="urn:microsoft.com/office/officeart/2008/layout/LinedList"/>
    <dgm:cxn modelId="{F39B2F61-8B5B-4CF9-A899-706C4A4D55A8}" type="presOf" srcId="{9B0B4C3D-67FC-4C93-878E-377054EB11D9}" destId="{C3812DB6-3290-4353-A5BB-45C78BEDB916}" srcOrd="0" destOrd="0" presId="urn:microsoft.com/office/officeart/2008/layout/LinedList"/>
    <dgm:cxn modelId="{BE42D445-B72F-4D23-98E9-D71A06F9AB8E}" type="presOf" srcId="{34D829DA-2DC1-476E-8226-4E68D1DD2A85}" destId="{62E0CA79-AD5A-4399-8F72-AAD96DE55A9E}" srcOrd="0" destOrd="0" presId="urn:microsoft.com/office/officeart/2008/layout/LinedList"/>
    <dgm:cxn modelId="{67E6904A-A54E-4F0F-ADE8-4F1C5F063A90}" srcId="{9B0B4C3D-67FC-4C93-878E-377054EB11D9}" destId="{EE7ECFD3-C971-4328-B7C9-8C59F6548BA7}" srcOrd="4" destOrd="0" parTransId="{BAF61707-A649-48B3-94D0-2C933BE7B538}" sibTransId="{70755A17-AEFA-4E9B-A8E6-31E8FC500F6D}"/>
    <dgm:cxn modelId="{9018E07F-6D9C-4ED8-A8BF-8453089992BF}" type="presOf" srcId="{33AD50CC-C900-4E5F-949D-0E6D25F5A227}" destId="{A5880263-CE68-4A4F-BF34-BF6221C7517F}" srcOrd="0" destOrd="0" presId="urn:microsoft.com/office/officeart/2008/layout/LinedList"/>
    <dgm:cxn modelId="{D8C2E9A2-C582-4158-B841-D28F4981D4AF}" type="presOf" srcId="{EE7ECFD3-C971-4328-B7C9-8C59F6548BA7}" destId="{D7676B51-E776-420A-BB57-97A9C148AA25}" srcOrd="0" destOrd="0" presId="urn:microsoft.com/office/officeart/2008/layout/LinedList"/>
    <dgm:cxn modelId="{6FCF54D2-5C2D-4C2B-9D49-A4D763F13370}" type="presOf" srcId="{70365591-0ABC-4166-8D6D-072972FE281B}" destId="{FE75A640-B728-4553-9CEC-91A8F2214652}" srcOrd="0" destOrd="0" presId="urn:microsoft.com/office/officeart/2008/layout/LinedList"/>
    <dgm:cxn modelId="{914900FE-FFC1-4372-956E-842212766AD3}" srcId="{9B0B4C3D-67FC-4C93-878E-377054EB11D9}" destId="{34D829DA-2DC1-476E-8226-4E68D1DD2A85}" srcOrd="2" destOrd="0" parTransId="{ADEB11D2-78DF-41BC-B0A1-D68323F1A456}" sibTransId="{EC2C858E-70E5-45F9-AAAE-D05F9D8D78B7}"/>
    <dgm:cxn modelId="{6EE22CA5-9DBE-4A12-8804-C642E2E2A88C}" type="presParOf" srcId="{C3812DB6-3290-4353-A5BB-45C78BEDB916}" destId="{C2153041-E824-469A-BDB8-0B4EB07BAE15}" srcOrd="0" destOrd="0" presId="urn:microsoft.com/office/officeart/2008/layout/LinedList"/>
    <dgm:cxn modelId="{954E636F-B672-430F-9C15-FD5564467E62}" type="presParOf" srcId="{C3812DB6-3290-4353-A5BB-45C78BEDB916}" destId="{84A1D13E-F41E-46CE-9DB6-1BE4D5E8080B}" srcOrd="1" destOrd="0" presId="urn:microsoft.com/office/officeart/2008/layout/LinedList"/>
    <dgm:cxn modelId="{F0EA4823-9258-4C08-9445-8B8471BA8FDE}" type="presParOf" srcId="{84A1D13E-F41E-46CE-9DB6-1BE4D5E8080B}" destId="{0A47586F-2B94-42A6-A316-C5D7B580B4D0}" srcOrd="0" destOrd="0" presId="urn:microsoft.com/office/officeart/2008/layout/LinedList"/>
    <dgm:cxn modelId="{6B24C3ED-FFFF-4939-8367-57D28959923A}" type="presParOf" srcId="{84A1D13E-F41E-46CE-9DB6-1BE4D5E8080B}" destId="{068C3717-5A5E-46A5-82E2-E994FA5B214C}" srcOrd="1" destOrd="0" presId="urn:microsoft.com/office/officeart/2008/layout/LinedList"/>
    <dgm:cxn modelId="{483544BC-7D17-4F3A-B78E-0F648775ABAA}" type="presParOf" srcId="{C3812DB6-3290-4353-A5BB-45C78BEDB916}" destId="{442F167C-1E35-4CBF-AB00-CBD00E9F1476}" srcOrd="2" destOrd="0" presId="urn:microsoft.com/office/officeart/2008/layout/LinedList"/>
    <dgm:cxn modelId="{81817A5D-BBCA-4429-A107-302D322C4EA7}" type="presParOf" srcId="{C3812DB6-3290-4353-A5BB-45C78BEDB916}" destId="{E0E15CD0-9A5A-4DC1-A704-91198AF1ADBB}" srcOrd="3" destOrd="0" presId="urn:microsoft.com/office/officeart/2008/layout/LinedList"/>
    <dgm:cxn modelId="{39759AF8-C3EF-4FD9-8F9E-B86BF93FC596}" type="presParOf" srcId="{E0E15CD0-9A5A-4DC1-A704-91198AF1ADBB}" destId="{FE75A640-B728-4553-9CEC-91A8F2214652}" srcOrd="0" destOrd="0" presId="urn:microsoft.com/office/officeart/2008/layout/LinedList"/>
    <dgm:cxn modelId="{7F60A5C6-DC9A-4DA5-9355-3EBC2EEB7553}" type="presParOf" srcId="{E0E15CD0-9A5A-4DC1-A704-91198AF1ADBB}" destId="{C0CEEB0C-C10B-4ABE-B83F-D99F9C06B0FE}" srcOrd="1" destOrd="0" presId="urn:microsoft.com/office/officeart/2008/layout/LinedList"/>
    <dgm:cxn modelId="{42E39338-7836-4649-83D8-4DB4623FE703}" type="presParOf" srcId="{C3812DB6-3290-4353-A5BB-45C78BEDB916}" destId="{CBEF9BC4-7164-41C7-9017-DBF88727EB48}" srcOrd="4" destOrd="0" presId="urn:microsoft.com/office/officeart/2008/layout/LinedList"/>
    <dgm:cxn modelId="{DCD09D48-76C8-4A32-A799-DA8093973C06}" type="presParOf" srcId="{C3812DB6-3290-4353-A5BB-45C78BEDB916}" destId="{50FD856F-16EE-4BDD-8B9E-F38F8184C63D}" srcOrd="5" destOrd="0" presId="urn:microsoft.com/office/officeart/2008/layout/LinedList"/>
    <dgm:cxn modelId="{DCA29196-0D57-4980-B1D8-133005E26D75}" type="presParOf" srcId="{50FD856F-16EE-4BDD-8B9E-F38F8184C63D}" destId="{62E0CA79-AD5A-4399-8F72-AAD96DE55A9E}" srcOrd="0" destOrd="0" presId="urn:microsoft.com/office/officeart/2008/layout/LinedList"/>
    <dgm:cxn modelId="{BBA4DFC5-97AE-498D-8B7D-F1337FE36516}" type="presParOf" srcId="{50FD856F-16EE-4BDD-8B9E-F38F8184C63D}" destId="{F78316DB-739F-439E-96C1-82F295976E5F}" srcOrd="1" destOrd="0" presId="urn:microsoft.com/office/officeart/2008/layout/LinedList"/>
    <dgm:cxn modelId="{10CCEF7A-3F05-42DA-B9F1-AD55DE38557B}" type="presParOf" srcId="{C3812DB6-3290-4353-A5BB-45C78BEDB916}" destId="{FBE10980-1BBD-4F0D-8B38-AC366BBC8F7A}" srcOrd="6" destOrd="0" presId="urn:microsoft.com/office/officeart/2008/layout/LinedList"/>
    <dgm:cxn modelId="{E2EF5AC5-9F73-4A81-8EDA-BADA4F23E8E9}" type="presParOf" srcId="{C3812DB6-3290-4353-A5BB-45C78BEDB916}" destId="{04603594-7978-4FE1-B7C1-9BF547EA38A3}" srcOrd="7" destOrd="0" presId="urn:microsoft.com/office/officeart/2008/layout/LinedList"/>
    <dgm:cxn modelId="{EBEAFC0B-05DD-487A-BF4B-A5E954FC32EF}" type="presParOf" srcId="{04603594-7978-4FE1-B7C1-9BF547EA38A3}" destId="{A5880263-CE68-4A4F-BF34-BF6221C7517F}" srcOrd="0" destOrd="0" presId="urn:microsoft.com/office/officeart/2008/layout/LinedList"/>
    <dgm:cxn modelId="{BCD1DECF-2DBA-4FD3-AB73-93E666C72D9D}" type="presParOf" srcId="{04603594-7978-4FE1-B7C1-9BF547EA38A3}" destId="{BF71545D-AB45-47FE-ACAB-18FB94D67D0C}" srcOrd="1" destOrd="0" presId="urn:microsoft.com/office/officeart/2008/layout/LinedList"/>
    <dgm:cxn modelId="{D647AB61-02BE-4C15-B399-53185FDC9D4F}" type="presParOf" srcId="{C3812DB6-3290-4353-A5BB-45C78BEDB916}" destId="{F1EAAD85-CD59-4266-8D85-21ECF968D776}" srcOrd="8" destOrd="0" presId="urn:microsoft.com/office/officeart/2008/layout/LinedList"/>
    <dgm:cxn modelId="{BC025605-7B0C-4EAF-9245-038EB7A8CC41}" type="presParOf" srcId="{C3812DB6-3290-4353-A5BB-45C78BEDB916}" destId="{45579BB6-C82F-4EF0-B90C-011E7D4B4461}" srcOrd="9" destOrd="0" presId="urn:microsoft.com/office/officeart/2008/layout/LinedList"/>
    <dgm:cxn modelId="{55115BAD-4815-4DCD-98AD-62839D465C76}" type="presParOf" srcId="{45579BB6-C82F-4EF0-B90C-011E7D4B4461}" destId="{D7676B51-E776-420A-BB57-97A9C148AA25}" srcOrd="0" destOrd="0" presId="urn:microsoft.com/office/officeart/2008/layout/LinedList"/>
    <dgm:cxn modelId="{24E079CD-A8D9-43D0-8199-7316ECE12AC6}" type="presParOf" srcId="{45579BB6-C82F-4EF0-B90C-011E7D4B4461}" destId="{4F6591BE-9243-48FA-8176-DC996F736C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4BD2CF-8FBA-4EBB-9C07-D2759A8DE11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109D999-3DC0-4CA6-BDC3-3CBA2397219A}">
      <dgm:prSet/>
      <dgm:spPr/>
      <dgm:t>
        <a:bodyPr/>
        <a:lstStyle/>
        <a:p>
          <a:r>
            <a:rPr lang="ru-RU"/>
            <a:t>Политическая стабилизация </a:t>
          </a:r>
          <a:endParaRPr lang="en-US"/>
        </a:p>
      </dgm:t>
    </dgm:pt>
    <dgm:pt modelId="{8B8B53FB-6D57-4CB4-8C76-0434685E4094}" type="parTrans" cxnId="{3758C11B-1A38-4C6D-94A7-8689161798CB}">
      <dgm:prSet/>
      <dgm:spPr/>
      <dgm:t>
        <a:bodyPr/>
        <a:lstStyle/>
        <a:p>
          <a:endParaRPr lang="en-US"/>
        </a:p>
      </dgm:t>
    </dgm:pt>
    <dgm:pt modelId="{6FE5C33B-A743-463B-B2E7-18288273CA28}" type="sibTrans" cxnId="{3758C11B-1A38-4C6D-94A7-8689161798CB}">
      <dgm:prSet/>
      <dgm:spPr/>
      <dgm:t>
        <a:bodyPr/>
        <a:lstStyle/>
        <a:p>
          <a:endParaRPr lang="en-US"/>
        </a:p>
      </dgm:t>
    </dgm:pt>
    <dgm:pt modelId="{FEB17527-C32B-49F9-BAE0-61DCB7A4F36F}">
      <dgm:prSet/>
      <dgm:spPr/>
      <dgm:t>
        <a:bodyPr/>
        <a:lstStyle/>
        <a:p>
          <a:r>
            <a:rPr lang="ru-RU"/>
            <a:t>Быстрый экономический рост (4-5 экономика мира)</a:t>
          </a:r>
          <a:endParaRPr lang="en-US"/>
        </a:p>
      </dgm:t>
    </dgm:pt>
    <dgm:pt modelId="{F54D01C8-F409-4ACA-8CBF-4F3B129B48E0}" type="parTrans" cxnId="{FEE5796C-992A-413D-BA94-2AB2320458A9}">
      <dgm:prSet/>
      <dgm:spPr/>
      <dgm:t>
        <a:bodyPr/>
        <a:lstStyle/>
        <a:p>
          <a:endParaRPr lang="en-US"/>
        </a:p>
      </dgm:t>
    </dgm:pt>
    <dgm:pt modelId="{38CAD2A7-CCED-475D-AE57-342CBBF1A588}" type="sibTrans" cxnId="{FEE5796C-992A-413D-BA94-2AB2320458A9}">
      <dgm:prSet/>
      <dgm:spPr/>
      <dgm:t>
        <a:bodyPr/>
        <a:lstStyle/>
        <a:p>
          <a:endParaRPr lang="en-US"/>
        </a:p>
      </dgm:t>
    </dgm:pt>
    <dgm:pt modelId="{D3CE19FE-BAEA-4D1A-A482-4A4898556414}">
      <dgm:prSet/>
      <dgm:spPr/>
      <dgm:t>
        <a:bodyPr/>
        <a:lstStyle/>
        <a:p>
          <a:r>
            <a:rPr lang="ru-RU"/>
            <a:t>Развитие сельского хозяйства </a:t>
          </a:r>
          <a:endParaRPr lang="en-US"/>
        </a:p>
      </dgm:t>
    </dgm:pt>
    <dgm:pt modelId="{D4777D0C-C605-468C-B962-51BDBC4EE228}" type="parTrans" cxnId="{19BD422C-8476-4EFD-AFF4-51CF15581C76}">
      <dgm:prSet/>
      <dgm:spPr/>
      <dgm:t>
        <a:bodyPr/>
        <a:lstStyle/>
        <a:p>
          <a:endParaRPr lang="en-US"/>
        </a:p>
      </dgm:t>
    </dgm:pt>
    <dgm:pt modelId="{81789026-9C96-4E0B-94CF-22CBECE06C8E}" type="sibTrans" cxnId="{19BD422C-8476-4EFD-AFF4-51CF15581C76}">
      <dgm:prSet/>
      <dgm:spPr/>
      <dgm:t>
        <a:bodyPr/>
        <a:lstStyle/>
        <a:p>
          <a:endParaRPr lang="en-US"/>
        </a:p>
      </dgm:t>
    </dgm:pt>
    <dgm:pt modelId="{33F93DF4-1651-4C5C-8299-9F47DB8B4DB8}">
      <dgm:prSet/>
      <dgm:spPr/>
      <dgm:t>
        <a:bodyPr/>
        <a:lstStyle/>
        <a:p>
          <a:r>
            <a:rPr lang="ru-RU"/>
            <a:t>Экспансия в Африку</a:t>
          </a:r>
          <a:endParaRPr lang="en-US"/>
        </a:p>
      </dgm:t>
    </dgm:pt>
    <dgm:pt modelId="{227DB470-6DA1-4391-BB38-3C22B72ACCA7}" type="parTrans" cxnId="{08B8DF69-09AD-4EAE-8441-667D85D47602}">
      <dgm:prSet/>
      <dgm:spPr/>
      <dgm:t>
        <a:bodyPr/>
        <a:lstStyle/>
        <a:p>
          <a:endParaRPr lang="en-US"/>
        </a:p>
      </dgm:t>
    </dgm:pt>
    <dgm:pt modelId="{7CC727E0-2E0B-4C76-AE1F-CBDC31618191}" type="sibTrans" cxnId="{08B8DF69-09AD-4EAE-8441-667D85D47602}">
      <dgm:prSet/>
      <dgm:spPr/>
      <dgm:t>
        <a:bodyPr/>
        <a:lstStyle/>
        <a:p>
          <a:endParaRPr lang="en-US"/>
        </a:p>
      </dgm:t>
    </dgm:pt>
    <dgm:pt modelId="{5274520A-E60A-4A98-8558-6B80B4542079}">
      <dgm:prSet/>
      <dgm:spPr/>
      <dgm:t>
        <a:bodyPr/>
        <a:lstStyle/>
        <a:p>
          <a:r>
            <a:rPr lang="ru-RU"/>
            <a:t>Союз с Российской империей и Великобританией против Австрии и Германии</a:t>
          </a:r>
          <a:endParaRPr lang="en-US"/>
        </a:p>
      </dgm:t>
    </dgm:pt>
    <dgm:pt modelId="{F29BB6B0-1E10-4D4D-9614-EBF3AD57ABCE}" type="parTrans" cxnId="{CD94A7DA-B072-4612-9FD8-C4D193F7B636}">
      <dgm:prSet/>
      <dgm:spPr/>
      <dgm:t>
        <a:bodyPr/>
        <a:lstStyle/>
        <a:p>
          <a:endParaRPr lang="en-US"/>
        </a:p>
      </dgm:t>
    </dgm:pt>
    <dgm:pt modelId="{92A7283B-65A7-4831-A4B2-D00437BDDE09}" type="sibTrans" cxnId="{CD94A7DA-B072-4612-9FD8-C4D193F7B636}">
      <dgm:prSet/>
      <dgm:spPr/>
      <dgm:t>
        <a:bodyPr/>
        <a:lstStyle/>
        <a:p>
          <a:endParaRPr lang="en-US"/>
        </a:p>
      </dgm:t>
    </dgm:pt>
    <dgm:pt modelId="{E7315464-FD1B-4E94-9960-893A9B6B4368}" type="pres">
      <dgm:prSet presAssocID="{984BD2CF-8FBA-4EBB-9C07-D2759A8DE11B}" presName="vert0" presStyleCnt="0">
        <dgm:presLayoutVars>
          <dgm:dir/>
          <dgm:animOne val="branch"/>
          <dgm:animLvl val="lvl"/>
        </dgm:presLayoutVars>
      </dgm:prSet>
      <dgm:spPr/>
    </dgm:pt>
    <dgm:pt modelId="{24DE04B0-A82C-4E68-B338-836BE9E0633C}" type="pres">
      <dgm:prSet presAssocID="{A109D999-3DC0-4CA6-BDC3-3CBA2397219A}" presName="thickLine" presStyleLbl="alignNode1" presStyleIdx="0" presStyleCnt="5"/>
      <dgm:spPr/>
    </dgm:pt>
    <dgm:pt modelId="{83ED881B-A480-4847-808D-093CD7D9FB1F}" type="pres">
      <dgm:prSet presAssocID="{A109D999-3DC0-4CA6-BDC3-3CBA2397219A}" presName="horz1" presStyleCnt="0"/>
      <dgm:spPr/>
    </dgm:pt>
    <dgm:pt modelId="{79410C7E-9C78-411A-8E5A-79A3FAE9A6BA}" type="pres">
      <dgm:prSet presAssocID="{A109D999-3DC0-4CA6-BDC3-3CBA2397219A}" presName="tx1" presStyleLbl="revTx" presStyleIdx="0" presStyleCnt="5"/>
      <dgm:spPr/>
    </dgm:pt>
    <dgm:pt modelId="{65839765-15BD-44E5-B387-1E4D323965E7}" type="pres">
      <dgm:prSet presAssocID="{A109D999-3DC0-4CA6-BDC3-3CBA2397219A}" presName="vert1" presStyleCnt="0"/>
      <dgm:spPr/>
    </dgm:pt>
    <dgm:pt modelId="{E502E82C-8124-4085-A023-45BC04689099}" type="pres">
      <dgm:prSet presAssocID="{FEB17527-C32B-49F9-BAE0-61DCB7A4F36F}" presName="thickLine" presStyleLbl="alignNode1" presStyleIdx="1" presStyleCnt="5"/>
      <dgm:spPr/>
    </dgm:pt>
    <dgm:pt modelId="{16937149-4DDB-43AD-8D1F-F7BF9DDAE937}" type="pres">
      <dgm:prSet presAssocID="{FEB17527-C32B-49F9-BAE0-61DCB7A4F36F}" presName="horz1" presStyleCnt="0"/>
      <dgm:spPr/>
    </dgm:pt>
    <dgm:pt modelId="{D398CE78-62C8-4B12-BE0F-8640DE354D1D}" type="pres">
      <dgm:prSet presAssocID="{FEB17527-C32B-49F9-BAE0-61DCB7A4F36F}" presName="tx1" presStyleLbl="revTx" presStyleIdx="1" presStyleCnt="5"/>
      <dgm:spPr/>
    </dgm:pt>
    <dgm:pt modelId="{3EDECB80-524A-489D-9F52-BF62544877DC}" type="pres">
      <dgm:prSet presAssocID="{FEB17527-C32B-49F9-BAE0-61DCB7A4F36F}" presName="vert1" presStyleCnt="0"/>
      <dgm:spPr/>
    </dgm:pt>
    <dgm:pt modelId="{5F351092-09A9-434B-83D9-3D3696DC8559}" type="pres">
      <dgm:prSet presAssocID="{D3CE19FE-BAEA-4D1A-A482-4A4898556414}" presName="thickLine" presStyleLbl="alignNode1" presStyleIdx="2" presStyleCnt="5"/>
      <dgm:spPr/>
    </dgm:pt>
    <dgm:pt modelId="{D57A8C25-80F5-4E10-8783-8B588AF234B8}" type="pres">
      <dgm:prSet presAssocID="{D3CE19FE-BAEA-4D1A-A482-4A4898556414}" presName="horz1" presStyleCnt="0"/>
      <dgm:spPr/>
    </dgm:pt>
    <dgm:pt modelId="{51B8E5DB-1B41-4C80-A6D2-F99885D118B7}" type="pres">
      <dgm:prSet presAssocID="{D3CE19FE-BAEA-4D1A-A482-4A4898556414}" presName="tx1" presStyleLbl="revTx" presStyleIdx="2" presStyleCnt="5"/>
      <dgm:spPr/>
    </dgm:pt>
    <dgm:pt modelId="{5897E85A-E1A9-4066-8B68-F1493C834E1C}" type="pres">
      <dgm:prSet presAssocID="{D3CE19FE-BAEA-4D1A-A482-4A4898556414}" presName="vert1" presStyleCnt="0"/>
      <dgm:spPr/>
    </dgm:pt>
    <dgm:pt modelId="{11376787-3921-45D7-B7CC-ABC19EBA4499}" type="pres">
      <dgm:prSet presAssocID="{33F93DF4-1651-4C5C-8299-9F47DB8B4DB8}" presName="thickLine" presStyleLbl="alignNode1" presStyleIdx="3" presStyleCnt="5"/>
      <dgm:spPr/>
    </dgm:pt>
    <dgm:pt modelId="{B444F5ED-DE07-46BA-AAEF-62ED0AAE2175}" type="pres">
      <dgm:prSet presAssocID="{33F93DF4-1651-4C5C-8299-9F47DB8B4DB8}" presName="horz1" presStyleCnt="0"/>
      <dgm:spPr/>
    </dgm:pt>
    <dgm:pt modelId="{930CC6EC-18EF-4116-B834-27F53FAE37A8}" type="pres">
      <dgm:prSet presAssocID="{33F93DF4-1651-4C5C-8299-9F47DB8B4DB8}" presName="tx1" presStyleLbl="revTx" presStyleIdx="3" presStyleCnt="5"/>
      <dgm:spPr/>
    </dgm:pt>
    <dgm:pt modelId="{72C968F9-0CF4-489D-B901-B30C49F5369A}" type="pres">
      <dgm:prSet presAssocID="{33F93DF4-1651-4C5C-8299-9F47DB8B4DB8}" presName="vert1" presStyleCnt="0"/>
      <dgm:spPr/>
    </dgm:pt>
    <dgm:pt modelId="{1F181978-9FA6-43DB-B611-9B95286416A1}" type="pres">
      <dgm:prSet presAssocID="{5274520A-E60A-4A98-8558-6B80B4542079}" presName="thickLine" presStyleLbl="alignNode1" presStyleIdx="4" presStyleCnt="5"/>
      <dgm:spPr/>
    </dgm:pt>
    <dgm:pt modelId="{19744182-DA0C-4FB1-8232-9D6B176EE2B0}" type="pres">
      <dgm:prSet presAssocID="{5274520A-E60A-4A98-8558-6B80B4542079}" presName="horz1" presStyleCnt="0"/>
      <dgm:spPr/>
    </dgm:pt>
    <dgm:pt modelId="{C9EF5B9A-2475-4FB3-A989-F2C173170B22}" type="pres">
      <dgm:prSet presAssocID="{5274520A-E60A-4A98-8558-6B80B4542079}" presName="tx1" presStyleLbl="revTx" presStyleIdx="4" presStyleCnt="5"/>
      <dgm:spPr/>
    </dgm:pt>
    <dgm:pt modelId="{9C97A3C0-E4C8-433A-96CA-61145A1A8CF3}" type="pres">
      <dgm:prSet presAssocID="{5274520A-E60A-4A98-8558-6B80B4542079}" presName="vert1" presStyleCnt="0"/>
      <dgm:spPr/>
    </dgm:pt>
  </dgm:ptLst>
  <dgm:cxnLst>
    <dgm:cxn modelId="{3758C11B-1A38-4C6D-94A7-8689161798CB}" srcId="{984BD2CF-8FBA-4EBB-9C07-D2759A8DE11B}" destId="{A109D999-3DC0-4CA6-BDC3-3CBA2397219A}" srcOrd="0" destOrd="0" parTransId="{8B8B53FB-6D57-4CB4-8C76-0434685E4094}" sibTransId="{6FE5C33B-A743-463B-B2E7-18288273CA28}"/>
    <dgm:cxn modelId="{19BD422C-8476-4EFD-AFF4-51CF15581C76}" srcId="{984BD2CF-8FBA-4EBB-9C07-D2759A8DE11B}" destId="{D3CE19FE-BAEA-4D1A-A482-4A4898556414}" srcOrd="2" destOrd="0" parTransId="{D4777D0C-C605-468C-B962-51BDBC4EE228}" sibTransId="{81789026-9C96-4E0B-94CF-22CBECE06C8E}"/>
    <dgm:cxn modelId="{E332CE63-E3D6-444E-92DD-30849CF0C6C4}" type="presOf" srcId="{984BD2CF-8FBA-4EBB-9C07-D2759A8DE11B}" destId="{E7315464-FD1B-4E94-9960-893A9B6B4368}" srcOrd="0" destOrd="0" presId="urn:microsoft.com/office/officeart/2008/layout/LinedList"/>
    <dgm:cxn modelId="{08B8DF69-09AD-4EAE-8441-667D85D47602}" srcId="{984BD2CF-8FBA-4EBB-9C07-D2759A8DE11B}" destId="{33F93DF4-1651-4C5C-8299-9F47DB8B4DB8}" srcOrd="3" destOrd="0" parTransId="{227DB470-6DA1-4391-BB38-3C22B72ACCA7}" sibTransId="{7CC727E0-2E0B-4C76-AE1F-CBDC31618191}"/>
    <dgm:cxn modelId="{CA66F84B-E88A-4FBC-B410-813D2AFA95CC}" type="presOf" srcId="{5274520A-E60A-4A98-8558-6B80B4542079}" destId="{C9EF5B9A-2475-4FB3-A989-F2C173170B22}" srcOrd="0" destOrd="0" presId="urn:microsoft.com/office/officeart/2008/layout/LinedList"/>
    <dgm:cxn modelId="{FEE5796C-992A-413D-BA94-2AB2320458A9}" srcId="{984BD2CF-8FBA-4EBB-9C07-D2759A8DE11B}" destId="{FEB17527-C32B-49F9-BAE0-61DCB7A4F36F}" srcOrd="1" destOrd="0" parTransId="{F54D01C8-F409-4ACA-8CBF-4F3B129B48E0}" sibTransId="{38CAD2A7-CCED-475D-AE57-342CBBF1A588}"/>
    <dgm:cxn modelId="{1E15944C-4DEF-4B8C-BD25-C893BEA24556}" type="presOf" srcId="{33F93DF4-1651-4C5C-8299-9F47DB8B4DB8}" destId="{930CC6EC-18EF-4116-B834-27F53FAE37A8}" srcOrd="0" destOrd="0" presId="urn:microsoft.com/office/officeart/2008/layout/LinedList"/>
    <dgm:cxn modelId="{4008E54C-5B69-48B2-BEC4-D4DF7263AE29}" type="presOf" srcId="{FEB17527-C32B-49F9-BAE0-61DCB7A4F36F}" destId="{D398CE78-62C8-4B12-BE0F-8640DE354D1D}" srcOrd="0" destOrd="0" presId="urn:microsoft.com/office/officeart/2008/layout/LinedList"/>
    <dgm:cxn modelId="{A135D89D-F781-499A-A692-E5B0BBF3FE42}" type="presOf" srcId="{A109D999-3DC0-4CA6-BDC3-3CBA2397219A}" destId="{79410C7E-9C78-411A-8E5A-79A3FAE9A6BA}" srcOrd="0" destOrd="0" presId="urn:microsoft.com/office/officeart/2008/layout/LinedList"/>
    <dgm:cxn modelId="{810A1DD4-2B9A-4BD0-ADBF-1713280034C9}" type="presOf" srcId="{D3CE19FE-BAEA-4D1A-A482-4A4898556414}" destId="{51B8E5DB-1B41-4C80-A6D2-F99885D118B7}" srcOrd="0" destOrd="0" presId="urn:microsoft.com/office/officeart/2008/layout/LinedList"/>
    <dgm:cxn modelId="{CD94A7DA-B072-4612-9FD8-C4D193F7B636}" srcId="{984BD2CF-8FBA-4EBB-9C07-D2759A8DE11B}" destId="{5274520A-E60A-4A98-8558-6B80B4542079}" srcOrd="4" destOrd="0" parTransId="{F29BB6B0-1E10-4D4D-9614-EBF3AD57ABCE}" sibTransId="{92A7283B-65A7-4831-A4B2-D00437BDDE09}"/>
    <dgm:cxn modelId="{AE3AEBBE-88AB-4FF7-B2EC-3553AE4FB891}" type="presParOf" srcId="{E7315464-FD1B-4E94-9960-893A9B6B4368}" destId="{24DE04B0-A82C-4E68-B338-836BE9E0633C}" srcOrd="0" destOrd="0" presId="urn:microsoft.com/office/officeart/2008/layout/LinedList"/>
    <dgm:cxn modelId="{B7913129-F161-48F1-9A33-4957801A2A2B}" type="presParOf" srcId="{E7315464-FD1B-4E94-9960-893A9B6B4368}" destId="{83ED881B-A480-4847-808D-093CD7D9FB1F}" srcOrd="1" destOrd="0" presId="urn:microsoft.com/office/officeart/2008/layout/LinedList"/>
    <dgm:cxn modelId="{56970B4B-F240-4160-8D3C-D6F7781EF2EC}" type="presParOf" srcId="{83ED881B-A480-4847-808D-093CD7D9FB1F}" destId="{79410C7E-9C78-411A-8E5A-79A3FAE9A6BA}" srcOrd="0" destOrd="0" presId="urn:microsoft.com/office/officeart/2008/layout/LinedList"/>
    <dgm:cxn modelId="{17ED7023-4013-46DE-9D2E-CF07683A5E47}" type="presParOf" srcId="{83ED881B-A480-4847-808D-093CD7D9FB1F}" destId="{65839765-15BD-44E5-B387-1E4D323965E7}" srcOrd="1" destOrd="0" presId="urn:microsoft.com/office/officeart/2008/layout/LinedList"/>
    <dgm:cxn modelId="{3BCE72DE-4816-4A79-A4A2-43C5530354F7}" type="presParOf" srcId="{E7315464-FD1B-4E94-9960-893A9B6B4368}" destId="{E502E82C-8124-4085-A023-45BC04689099}" srcOrd="2" destOrd="0" presId="urn:microsoft.com/office/officeart/2008/layout/LinedList"/>
    <dgm:cxn modelId="{FF78DA7F-45B1-4C0A-902E-64D2EEEDCA04}" type="presParOf" srcId="{E7315464-FD1B-4E94-9960-893A9B6B4368}" destId="{16937149-4DDB-43AD-8D1F-F7BF9DDAE937}" srcOrd="3" destOrd="0" presId="urn:microsoft.com/office/officeart/2008/layout/LinedList"/>
    <dgm:cxn modelId="{B087C21D-215F-49C4-92C4-8EBE0DFAFFB8}" type="presParOf" srcId="{16937149-4DDB-43AD-8D1F-F7BF9DDAE937}" destId="{D398CE78-62C8-4B12-BE0F-8640DE354D1D}" srcOrd="0" destOrd="0" presId="urn:microsoft.com/office/officeart/2008/layout/LinedList"/>
    <dgm:cxn modelId="{25400C06-855B-4F7A-A10E-CCFCEB7F1F01}" type="presParOf" srcId="{16937149-4DDB-43AD-8D1F-F7BF9DDAE937}" destId="{3EDECB80-524A-489D-9F52-BF62544877DC}" srcOrd="1" destOrd="0" presId="urn:microsoft.com/office/officeart/2008/layout/LinedList"/>
    <dgm:cxn modelId="{86065327-DC39-4C4F-8236-963C44BDD7F1}" type="presParOf" srcId="{E7315464-FD1B-4E94-9960-893A9B6B4368}" destId="{5F351092-09A9-434B-83D9-3D3696DC8559}" srcOrd="4" destOrd="0" presId="urn:microsoft.com/office/officeart/2008/layout/LinedList"/>
    <dgm:cxn modelId="{40A53FE5-B705-4D69-A406-DAA0F1608925}" type="presParOf" srcId="{E7315464-FD1B-4E94-9960-893A9B6B4368}" destId="{D57A8C25-80F5-4E10-8783-8B588AF234B8}" srcOrd="5" destOrd="0" presId="urn:microsoft.com/office/officeart/2008/layout/LinedList"/>
    <dgm:cxn modelId="{7012A995-88A4-4993-B339-9D748466C2EC}" type="presParOf" srcId="{D57A8C25-80F5-4E10-8783-8B588AF234B8}" destId="{51B8E5DB-1B41-4C80-A6D2-F99885D118B7}" srcOrd="0" destOrd="0" presId="urn:microsoft.com/office/officeart/2008/layout/LinedList"/>
    <dgm:cxn modelId="{4E3EC3FB-BA7E-4A1C-AE6D-304EC90B1ECD}" type="presParOf" srcId="{D57A8C25-80F5-4E10-8783-8B588AF234B8}" destId="{5897E85A-E1A9-4066-8B68-F1493C834E1C}" srcOrd="1" destOrd="0" presId="urn:microsoft.com/office/officeart/2008/layout/LinedList"/>
    <dgm:cxn modelId="{AC7F94C6-4F17-47FC-8FE0-6CA3B34FECCF}" type="presParOf" srcId="{E7315464-FD1B-4E94-9960-893A9B6B4368}" destId="{11376787-3921-45D7-B7CC-ABC19EBA4499}" srcOrd="6" destOrd="0" presId="urn:microsoft.com/office/officeart/2008/layout/LinedList"/>
    <dgm:cxn modelId="{4EAD90BB-9BAA-4C68-AD33-AB0721501CDD}" type="presParOf" srcId="{E7315464-FD1B-4E94-9960-893A9B6B4368}" destId="{B444F5ED-DE07-46BA-AAEF-62ED0AAE2175}" srcOrd="7" destOrd="0" presId="urn:microsoft.com/office/officeart/2008/layout/LinedList"/>
    <dgm:cxn modelId="{5F4A82D3-7D2D-4803-9932-1D73B349CEDB}" type="presParOf" srcId="{B444F5ED-DE07-46BA-AAEF-62ED0AAE2175}" destId="{930CC6EC-18EF-4116-B834-27F53FAE37A8}" srcOrd="0" destOrd="0" presId="urn:microsoft.com/office/officeart/2008/layout/LinedList"/>
    <dgm:cxn modelId="{63AB8FCE-B745-4117-8EAE-C3F749CBE472}" type="presParOf" srcId="{B444F5ED-DE07-46BA-AAEF-62ED0AAE2175}" destId="{72C968F9-0CF4-489D-B901-B30C49F5369A}" srcOrd="1" destOrd="0" presId="urn:microsoft.com/office/officeart/2008/layout/LinedList"/>
    <dgm:cxn modelId="{1A448673-5749-4B30-BADF-3E3B6845735B}" type="presParOf" srcId="{E7315464-FD1B-4E94-9960-893A9B6B4368}" destId="{1F181978-9FA6-43DB-B611-9B95286416A1}" srcOrd="8" destOrd="0" presId="urn:microsoft.com/office/officeart/2008/layout/LinedList"/>
    <dgm:cxn modelId="{9DE43F8F-2F2A-4690-A820-3C9C7185AD39}" type="presParOf" srcId="{E7315464-FD1B-4E94-9960-893A9B6B4368}" destId="{19744182-DA0C-4FB1-8232-9D6B176EE2B0}" srcOrd="9" destOrd="0" presId="urn:microsoft.com/office/officeart/2008/layout/LinedList"/>
    <dgm:cxn modelId="{C8D5168F-98C0-40CC-923B-2CD92CE02FF0}" type="presParOf" srcId="{19744182-DA0C-4FB1-8232-9D6B176EE2B0}" destId="{C9EF5B9A-2475-4FB3-A989-F2C173170B22}" srcOrd="0" destOrd="0" presId="urn:microsoft.com/office/officeart/2008/layout/LinedList"/>
    <dgm:cxn modelId="{514E87DE-900F-460C-A63E-4EAB126ED88F}" type="presParOf" srcId="{19744182-DA0C-4FB1-8232-9D6B176EE2B0}" destId="{9C97A3C0-E4C8-433A-96CA-61145A1A8CF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18F60-BF64-44BF-BEF7-05D48BADDDEF}">
      <dsp:nvSpPr>
        <dsp:cNvPr id="0" name=""/>
        <dsp:cNvSpPr/>
      </dsp:nvSpPr>
      <dsp:spPr>
        <a:xfrm>
          <a:off x="0" y="57937"/>
          <a:ext cx="4828172" cy="1312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1. Реставрация монархии</a:t>
          </a:r>
          <a:endParaRPr lang="en-US" sz="3300" kern="1200" dirty="0"/>
        </a:p>
      </dsp:txBody>
      <dsp:txXfrm>
        <a:off x="64083" y="122020"/>
        <a:ext cx="4700006" cy="1184574"/>
      </dsp:txXfrm>
    </dsp:sp>
    <dsp:sp modelId="{7273C0F9-B6DE-4E37-AA39-9DD8A0E254E2}">
      <dsp:nvSpPr>
        <dsp:cNvPr id="0" name=""/>
        <dsp:cNvSpPr/>
      </dsp:nvSpPr>
      <dsp:spPr>
        <a:xfrm>
          <a:off x="0" y="1465717"/>
          <a:ext cx="4828172" cy="13127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2. Июльская монархия </a:t>
          </a:r>
          <a:endParaRPr lang="en-US" sz="3300" kern="1200" dirty="0"/>
        </a:p>
      </dsp:txBody>
      <dsp:txXfrm>
        <a:off x="64083" y="1529800"/>
        <a:ext cx="4700006" cy="1184574"/>
      </dsp:txXfrm>
    </dsp:sp>
    <dsp:sp modelId="{40CB76A5-4704-49A6-9FAF-221AD75A12E3}">
      <dsp:nvSpPr>
        <dsp:cNvPr id="0" name=""/>
        <dsp:cNvSpPr/>
      </dsp:nvSpPr>
      <dsp:spPr>
        <a:xfrm>
          <a:off x="0" y="2873497"/>
          <a:ext cx="4828172" cy="13127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3. Вторая Французская империя</a:t>
          </a:r>
          <a:endParaRPr lang="en-US" sz="3300" kern="1200" dirty="0"/>
        </a:p>
      </dsp:txBody>
      <dsp:txXfrm>
        <a:off x="64083" y="2937580"/>
        <a:ext cx="4700006" cy="1184574"/>
      </dsp:txXfrm>
    </dsp:sp>
    <dsp:sp modelId="{61C0F918-765E-4E1D-8AAF-9368A3F6E97D}">
      <dsp:nvSpPr>
        <dsp:cNvPr id="0" name=""/>
        <dsp:cNvSpPr/>
      </dsp:nvSpPr>
      <dsp:spPr>
        <a:xfrm>
          <a:off x="0" y="4281277"/>
          <a:ext cx="4828172" cy="13127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4. Французская Республика</a:t>
          </a:r>
          <a:endParaRPr lang="en-US" sz="3300" kern="1200" dirty="0"/>
        </a:p>
      </dsp:txBody>
      <dsp:txXfrm>
        <a:off x="64083" y="4345360"/>
        <a:ext cx="4700006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1BD41-11D7-415E-BB32-E0AEB09F820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1E7A0-047D-4BCB-91D3-0DD93E94D83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Экономический упадок 40-х гг. во Франции</a:t>
          </a:r>
          <a:endParaRPr lang="en-US" sz="3500" kern="1200"/>
        </a:p>
      </dsp:txBody>
      <dsp:txXfrm>
        <a:off x="0" y="0"/>
        <a:ext cx="6900512" cy="1384035"/>
      </dsp:txXfrm>
    </dsp:sp>
    <dsp:sp modelId="{10EEA706-188E-412E-B25C-77646C04D94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F63D9-1456-4B56-AA1F-FB1161EF043E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Начало репрессий против политических противников короля</a:t>
          </a:r>
          <a:endParaRPr lang="en-US" sz="3500" kern="1200"/>
        </a:p>
      </dsp:txBody>
      <dsp:txXfrm>
        <a:off x="0" y="1384035"/>
        <a:ext cx="6900512" cy="1384035"/>
      </dsp:txXfrm>
    </dsp:sp>
    <dsp:sp modelId="{E263785B-A5DF-4A68-B853-14784D0B411B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BE158-C2A8-44EA-BF01-4ECE7C51CB02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Рост безработицы и количества нищих</a:t>
          </a:r>
          <a:endParaRPr lang="en-US" sz="3500" kern="1200"/>
        </a:p>
      </dsp:txBody>
      <dsp:txXfrm>
        <a:off x="0" y="2768070"/>
        <a:ext cx="6900512" cy="1384035"/>
      </dsp:txXfrm>
    </dsp:sp>
    <dsp:sp modelId="{235EAB31-D409-4BF1-8BD5-CA4758E71CF2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242CA-A3E6-44F5-8DC8-3156B4057F81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Запрет на проведение реформистских банкетов</a:t>
          </a:r>
          <a:endParaRPr lang="en-US" sz="35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B6A37-90BE-494A-936F-65627A7F9CB4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49ACB-2797-4BAC-8C3C-2558776BB904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Была принята Конституция 1848 г.</a:t>
          </a:r>
          <a:endParaRPr lang="en-US" sz="2700" kern="1200"/>
        </a:p>
      </dsp:txBody>
      <dsp:txXfrm>
        <a:off x="0" y="0"/>
        <a:ext cx="6900512" cy="1384035"/>
      </dsp:txXfrm>
    </dsp:sp>
    <dsp:sp modelId="{8E577F12-FB73-498C-A24E-DE793CCBD696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3FD7F-C4C1-4FB1-956A-310FFB436481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Конституция была противоречивой и наоборот усиливала волнения в народе</a:t>
          </a:r>
          <a:endParaRPr lang="en-US" sz="2700" kern="1200"/>
        </a:p>
      </dsp:txBody>
      <dsp:txXfrm>
        <a:off x="0" y="1384035"/>
        <a:ext cx="6900512" cy="1384035"/>
      </dsp:txXfrm>
    </dsp:sp>
    <dsp:sp modelId="{93594F48-CD71-4B45-953E-B3578D1C7E7F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79ED7-A3D7-4860-BEF1-5E855141B182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Республика была политически неустойчивой. Постоянные политические конфликты</a:t>
          </a:r>
          <a:endParaRPr lang="en-US" sz="2700" kern="1200"/>
        </a:p>
      </dsp:txBody>
      <dsp:txXfrm>
        <a:off x="0" y="2768070"/>
        <a:ext cx="6900512" cy="1384035"/>
      </dsp:txXfrm>
    </dsp:sp>
    <dsp:sp modelId="{7FCEF3C5-B032-41CD-BE57-CB99BDC3960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853FB-9F72-4B21-852B-459DEC5C7F46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Экономические проблемы вызывали волнения среди граждан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D59D8-3A8B-42AD-BE39-6CD8E9A80866}">
      <dsp:nvSpPr>
        <dsp:cNvPr id="0" name=""/>
        <dsp:cNvSpPr/>
      </dsp:nvSpPr>
      <dsp:spPr>
        <a:xfrm>
          <a:off x="0" y="76265"/>
          <a:ext cx="6364224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Экономический подъём</a:t>
          </a:r>
          <a:endParaRPr lang="en-US" sz="3200" kern="1200"/>
        </a:p>
      </dsp:txBody>
      <dsp:txXfrm>
        <a:off x="62055" y="138320"/>
        <a:ext cx="6240114" cy="1147095"/>
      </dsp:txXfrm>
    </dsp:sp>
    <dsp:sp modelId="{8F7644BF-0B39-4B4F-A431-CF9C87565295}">
      <dsp:nvSpPr>
        <dsp:cNvPr id="0" name=""/>
        <dsp:cNvSpPr/>
      </dsp:nvSpPr>
      <dsp:spPr>
        <a:xfrm>
          <a:off x="0" y="1439630"/>
          <a:ext cx="6364224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Промышленная и аграрная революция</a:t>
          </a:r>
          <a:endParaRPr lang="en-US" sz="3200" kern="1200"/>
        </a:p>
      </dsp:txBody>
      <dsp:txXfrm>
        <a:off x="62055" y="1501685"/>
        <a:ext cx="6240114" cy="1147095"/>
      </dsp:txXfrm>
    </dsp:sp>
    <dsp:sp modelId="{6ECE716E-67EB-4447-A25D-08E7A5944549}">
      <dsp:nvSpPr>
        <dsp:cNvPr id="0" name=""/>
        <dsp:cNvSpPr/>
      </dsp:nvSpPr>
      <dsp:spPr>
        <a:xfrm>
          <a:off x="0" y="2802996"/>
          <a:ext cx="6364224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Инвестиции в развитие промышленности </a:t>
          </a:r>
          <a:endParaRPr lang="en-US" sz="3200" kern="1200"/>
        </a:p>
      </dsp:txBody>
      <dsp:txXfrm>
        <a:off x="62055" y="2865051"/>
        <a:ext cx="6240114" cy="1147095"/>
      </dsp:txXfrm>
    </dsp:sp>
    <dsp:sp modelId="{F3426B14-E6C2-48F8-B162-4AA492E30AB6}">
      <dsp:nvSpPr>
        <dsp:cNvPr id="0" name=""/>
        <dsp:cNvSpPr/>
      </dsp:nvSpPr>
      <dsp:spPr>
        <a:xfrm>
          <a:off x="0" y="4166361"/>
          <a:ext cx="6364224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Создание крупного банковского сектора</a:t>
          </a:r>
          <a:endParaRPr lang="en-US" sz="3200" kern="1200"/>
        </a:p>
      </dsp:txBody>
      <dsp:txXfrm>
        <a:off x="62055" y="4228416"/>
        <a:ext cx="6240114" cy="11470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E75EF-3AFD-4120-A49A-175D598680E3}">
      <dsp:nvSpPr>
        <dsp:cNvPr id="0" name=""/>
        <dsp:cNvSpPr/>
      </dsp:nvSpPr>
      <dsp:spPr>
        <a:xfrm>
          <a:off x="0" y="76265"/>
          <a:ext cx="6364224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Колонизация Индокитая и Африки</a:t>
          </a:r>
          <a:endParaRPr lang="en-US" sz="3200" kern="1200"/>
        </a:p>
      </dsp:txBody>
      <dsp:txXfrm>
        <a:off x="62055" y="138320"/>
        <a:ext cx="6240114" cy="1147095"/>
      </dsp:txXfrm>
    </dsp:sp>
    <dsp:sp modelId="{611C105B-4AF2-40D8-B6EA-2AF5E9BD1208}">
      <dsp:nvSpPr>
        <dsp:cNvPr id="0" name=""/>
        <dsp:cNvSpPr/>
      </dsp:nvSpPr>
      <dsp:spPr>
        <a:xfrm>
          <a:off x="0" y="1439630"/>
          <a:ext cx="6364224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Контроль над Центральной Италией</a:t>
          </a:r>
          <a:endParaRPr lang="en-US" sz="3200" kern="1200"/>
        </a:p>
      </dsp:txBody>
      <dsp:txXfrm>
        <a:off x="62055" y="1501685"/>
        <a:ext cx="6240114" cy="1147095"/>
      </dsp:txXfrm>
    </dsp:sp>
    <dsp:sp modelId="{D85F89DA-F8F3-4061-A735-CAB4D8075FE9}">
      <dsp:nvSpPr>
        <dsp:cNvPr id="0" name=""/>
        <dsp:cNvSpPr/>
      </dsp:nvSpPr>
      <dsp:spPr>
        <a:xfrm>
          <a:off x="0" y="2802996"/>
          <a:ext cx="6364224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Военный поход в Мексику</a:t>
          </a:r>
          <a:endParaRPr lang="en-US" sz="3200" kern="1200"/>
        </a:p>
      </dsp:txBody>
      <dsp:txXfrm>
        <a:off x="62055" y="2865051"/>
        <a:ext cx="6240114" cy="1147095"/>
      </dsp:txXfrm>
    </dsp:sp>
    <dsp:sp modelId="{0EC891E6-BF16-4CA3-8AEF-004D02EC02A6}">
      <dsp:nvSpPr>
        <dsp:cNvPr id="0" name=""/>
        <dsp:cNvSpPr/>
      </dsp:nvSpPr>
      <dsp:spPr>
        <a:xfrm>
          <a:off x="0" y="4166361"/>
          <a:ext cx="6364224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Участие в Крымской войне</a:t>
          </a:r>
          <a:endParaRPr lang="en-US" sz="3200" kern="1200"/>
        </a:p>
      </dsp:txBody>
      <dsp:txXfrm>
        <a:off x="62055" y="4228416"/>
        <a:ext cx="6240114" cy="11470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53041-E824-469A-BDB8-0B4EB07BAE15}">
      <dsp:nvSpPr>
        <dsp:cNvPr id="0" name=""/>
        <dsp:cNvSpPr/>
      </dsp:nvSpPr>
      <dsp:spPr>
        <a:xfrm>
          <a:off x="0" y="666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7586F-2B94-42A6-A316-C5D7B580B4D0}">
      <dsp:nvSpPr>
        <dsp:cNvPr id="0" name=""/>
        <dsp:cNvSpPr/>
      </dsp:nvSpPr>
      <dsp:spPr>
        <a:xfrm>
          <a:off x="0" y="666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Глава государства – президент </a:t>
          </a:r>
          <a:endParaRPr lang="en-US" sz="3000" kern="1200"/>
        </a:p>
      </dsp:txBody>
      <dsp:txXfrm>
        <a:off x="0" y="666"/>
        <a:ext cx="7452360" cy="1091674"/>
      </dsp:txXfrm>
    </dsp:sp>
    <dsp:sp modelId="{442F167C-1E35-4CBF-AB00-CBD00E9F1476}">
      <dsp:nvSpPr>
        <dsp:cNvPr id="0" name=""/>
        <dsp:cNvSpPr/>
      </dsp:nvSpPr>
      <dsp:spPr>
        <a:xfrm>
          <a:off x="0" y="1092341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5A640-B728-4553-9CEC-91A8F2214652}">
      <dsp:nvSpPr>
        <dsp:cNvPr id="0" name=""/>
        <dsp:cNvSpPr/>
      </dsp:nvSpPr>
      <dsp:spPr>
        <a:xfrm>
          <a:off x="0" y="1092341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Президент избирался Парламентом</a:t>
          </a:r>
          <a:endParaRPr lang="en-US" sz="3000" kern="1200"/>
        </a:p>
      </dsp:txBody>
      <dsp:txXfrm>
        <a:off x="0" y="1092341"/>
        <a:ext cx="7452360" cy="1091674"/>
      </dsp:txXfrm>
    </dsp:sp>
    <dsp:sp modelId="{CBEF9BC4-7164-41C7-9017-DBF88727EB48}">
      <dsp:nvSpPr>
        <dsp:cNvPr id="0" name=""/>
        <dsp:cNvSpPr/>
      </dsp:nvSpPr>
      <dsp:spPr>
        <a:xfrm>
          <a:off x="0" y="2184015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0CA79-AD5A-4399-8F72-AAD96DE55A9E}">
      <dsp:nvSpPr>
        <dsp:cNvPr id="0" name=""/>
        <dsp:cNvSpPr/>
      </dsp:nvSpPr>
      <dsp:spPr>
        <a:xfrm>
          <a:off x="0" y="2184015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Парламент состоял из двух палат. Нижнюю избирал народ, а верхнюю – чиновники</a:t>
          </a:r>
          <a:endParaRPr lang="en-US" sz="3000" kern="1200"/>
        </a:p>
      </dsp:txBody>
      <dsp:txXfrm>
        <a:off x="0" y="2184015"/>
        <a:ext cx="7452360" cy="1091674"/>
      </dsp:txXfrm>
    </dsp:sp>
    <dsp:sp modelId="{FBE10980-1BBD-4F0D-8B38-AC366BBC8F7A}">
      <dsp:nvSpPr>
        <dsp:cNvPr id="0" name=""/>
        <dsp:cNvSpPr/>
      </dsp:nvSpPr>
      <dsp:spPr>
        <a:xfrm>
          <a:off x="0" y="3275690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80263-CE68-4A4F-BF34-BF6221C7517F}">
      <dsp:nvSpPr>
        <dsp:cNvPr id="0" name=""/>
        <dsp:cNvSpPr/>
      </dsp:nvSpPr>
      <dsp:spPr>
        <a:xfrm>
          <a:off x="0" y="3275690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Свобода слова, печати, собраний</a:t>
          </a:r>
          <a:endParaRPr lang="en-US" sz="3000" kern="1200"/>
        </a:p>
      </dsp:txBody>
      <dsp:txXfrm>
        <a:off x="0" y="3275690"/>
        <a:ext cx="7452360" cy="1091674"/>
      </dsp:txXfrm>
    </dsp:sp>
    <dsp:sp modelId="{F1EAAD85-CD59-4266-8D85-21ECF968D776}">
      <dsp:nvSpPr>
        <dsp:cNvPr id="0" name=""/>
        <dsp:cNvSpPr/>
      </dsp:nvSpPr>
      <dsp:spPr>
        <a:xfrm>
          <a:off x="0" y="4367364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76B51-E776-420A-BB57-97A9C148AA25}">
      <dsp:nvSpPr>
        <dsp:cNvPr id="0" name=""/>
        <dsp:cNvSpPr/>
      </dsp:nvSpPr>
      <dsp:spPr>
        <a:xfrm>
          <a:off x="0" y="4367364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Разрешалась деятельность профсоюзов, партий, движений </a:t>
          </a:r>
          <a:endParaRPr lang="en-US" sz="3000" kern="1200"/>
        </a:p>
      </dsp:txBody>
      <dsp:txXfrm>
        <a:off x="0" y="4367364"/>
        <a:ext cx="7452360" cy="10916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E04B0-A82C-4E68-B338-836BE9E0633C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10C7E-9C78-411A-8E5A-79A3FAE9A6BA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Политическая стабилизация </a:t>
          </a:r>
          <a:endParaRPr lang="en-US" sz="2600" kern="1200"/>
        </a:p>
      </dsp:txBody>
      <dsp:txXfrm>
        <a:off x="0" y="675"/>
        <a:ext cx="6900512" cy="1106957"/>
      </dsp:txXfrm>
    </dsp:sp>
    <dsp:sp modelId="{E502E82C-8124-4085-A023-45BC04689099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8CE78-62C8-4B12-BE0F-8640DE354D1D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Быстрый экономический рост (4-5 экономика мира)</a:t>
          </a:r>
          <a:endParaRPr lang="en-US" sz="2600" kern="1200"/>
        </a:p>
      </dsp:txBody>
      <dsp:txXfrm>
        <a:off x="0" y="1107633"/>
        <a:ext cx="6900512" cy="1106957"/>
      </dsp:txXfrm>
    </dsp:sp>
    <dsp:sp modelId="{5F351092-09A9-434B-83D9-3D3696DC8559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8E5DB-1B41-4C80-A6D2-F99885D118B7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Развитие сельского хозяйства </a:t>
          </a:r>
          <a:endParaRPr lang="en-US" sz="2600" kern="1200"/>
        </a:p>
      </dsp:txBody>
      <dsp:txXfrm>
        <a:off x="0" y="2214591"/>
        <a:ext cx="6900512" cy="1106957"/>
      </dsp:txXfrm>
    </dsp:sp>
    <dsp:sp modelId="{11376787-3921-45D7-B7CC-ABC19EBA4499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CC6EC-18EF-4116-B834-27F53FAE37A8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Экспансия в Африку</a:t>
          </a:r>
          <a:endParaRPr lang="en-US" sz="2600" kern="1200"/>
        </a:p>
      </dsp:txBody>
      <dsp:txXfrm>
        <a:off x="0" y="3321549"/>
        <a:ext cx="6900512" cy="1106957"/>
      </dsp:txXfrm>
    </dsp:sp>
    <dsp:sp modelId="{1F181978-9FA6-43DB-B611-9B95286416A1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F5B9A-2475-4FB3-A989-F2C173170B22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Союз с Российской империей и Великобританией против Австрии и Германии</a:t>
          </a:r>
          <a:endParaRPr lang="en-US" sz="2600" kern="120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E8C75-BAE3-4486-9778-200668232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FA1BF7-F31F-4E0C-93BE-346E27CD5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FE56E-0408-414B-AD6B-F8DF1A8F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7C48B3-97A9-47AC-8990-78A00574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EAEFCF-1AB7-4310-9F9B-C73EED42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6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68EBF-D254-4F85-8B8A-A834F71F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33481E-7E2A-4EAA-899D-7321819A0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7876B-424C-4172-A172-6426E12B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A212A-1140-4855-ACAF-D6FBF7F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C8ED3-8BFD-4116-94ED-198D8003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3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924072-2E2F-4459-99FB-9CBF395F5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4D43E6-746E-42E7-9EB4-48D6E72D1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9093E-FEEA-4349-A897-9658F388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D9D744-B2CB-4E56-8B8F-9409A52D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9E459D-F6A4-4F73-88B3-3519CE3A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4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C36A8-D18E-4906-A393-115F0830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EA6A8-A361-4AFC-97C4-04256F6E7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6400B-6520-4F1F-B0F5-64EF4466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45B8A-9A86-4A03-9847-B004F9E3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2B83B-61FC-4CE2-B788-BB64F385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1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F3014-DF51-480D-86BD-88E6FE62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D1CF7C-BEEB-4E0C-B075-863012A1E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EB2002-2146-4C13-8D0D-E2DC9719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4FD45-004F-4A8E-8243-A4166D40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AFBB3-5F18-4E39-B865-78613744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3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DA227-D678-46F0-840B-308BF020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77CC1-AC0C-4B6B-9A19-FE0CF995C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86D2C1-C91B-49B4-B6CE-D6545F74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2F2D50-936B-4CEE-BB81-C70ACDF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412BD6-8062-4D30-B86E-7F267BD9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CAFC13-44A1-4457-9A40-75BFBADD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614A5-F729-44E7-B26E-215C2887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E9AAD1-826E-4F9B-A630-1D609EC2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C7211C-F9CD-401A-B407-0E8D5998D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26AE1F-FCAF-488C-AE26-1BFE7D0A2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647D8B-3FD7-46EB-B6A7-90A2F870D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8CB640-088F-4AEA-A5F0-A83E18D3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1E26C-7F95-49C4-9965-A28955CF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6B02A-42DC-47A6-BEA7-827477F8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8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383F2-23CA-4779-AD76-0DA810C8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57E540-6D84-4138-A23A-CFE93220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A00AF9E-7A8D-49FA-9C32-B4F6A92F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88C022-91FF-4A82-ADBF-ADD642AD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9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4AEDB4-8908-4E62-9648-E564358F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778AD5-80D0-4FEB-BC75-806032F9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849867-CC01-4DC2-9F70-2A95C676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1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2A867-5B2F-482E-AD64-872BE0B0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F4B3C-B758-4224-81D5-43412C96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B0D6BD-A7BF-422E-A314-F14861609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CF600C-7810-419F-82D7-D08E1FF2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72BD62-DF1F-457F-9CD4-C52BE486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88ABA0-85A0-4960-AA24-D188431D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B9430-C320-4548-B7D5-4C78D294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80F08-C811-45BB-B489-F07C33CCA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B0FFCA-5CE5-4F25-9DCA-C5F670FA3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EDF901-26EC-4747-B8CF-1CE3A15A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084D40-E801-4A8B-9270-06B5A856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930492-641F-4A1D-BF07-15C7DDD0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9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F3273-5A9B-4F28-8CDC-E6B40F98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3B2AD-6D87-4435-A153-2289912DF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6F89C1-72C4-48EB-B087-C5216572C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19E56-3575-4A34-868A-F819731FF87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7743A-2B77-4922-96A4-CE63C2539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86D41-5881-46A2-9ADE-4F108BFCB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28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504A9-11FB-457C-9D55-540970A4C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F2CBB9-92FF-4796-A54D-90759DD8E4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58AFB-F15B-4B84-84EA-89748FF7FCA9}"/>
              </a:ext>
            </a:extLst>
          </p:cNvPr>
          <p:cNvSpPr txBox="1"/>
          <p:nvPr/>
        </p:nvSpPr>
        <p:spPr>
          <a:xfrm>
            <a:off x="3049172" y="324081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§ 5. </a:t>
            </a:r>
            <a:r>
              <a:rPr lang="ru-RU" dirty="0"/>
              <a:t>Франция в XIX — начале XX в. </a:t>
            </a:r>
          </a:p>
        </p:txBody>
      </p:sp>
    </p:spTree>
    <p:extLst>
      <p:ext uri="{BB962C8B-B14F-4D97-AF65-F5344CB8AC3E}">
        <p14:creationId xmlns:p14="http://schemas.microsoft.com/office/powerpoint/2010/main" val="221881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E153F-0361-424C-9777-5CFDFC18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/>
              <a:t>Причины революции 1848 г.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AFD6E9C-E28B-4737-8C29-8262D776BA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88908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40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Ламартин на ступенях Ратуши 25 февраля 1848 года">
            <a:extLst>
              <a:ext uri="{FF2B5EF4-FFF2-40B4-BE49-F238E27FC236}">
                <a16:creationId xmlns:a16="http://schemas.microsoft.com/office/drawing/2014/main" id="{B0CEAB99-2816-4AE2-AE08-BBB3B81EF5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Rectangle 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1838FF-56F0-4C2B-A919-0F44F178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Революция 1848 г. </a:t>
            </a:r>
          </a:p>
        </p:txBody>
      </p:sp>
      <p:cxnSp>
        <p:nvCxnSpPr>
          <p:cNvPr id="4105" name="Straight Connector 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6" name="Straight Connector 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8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EFB7-FFAB-4229-954F-55951F85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Вторая Французская империя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D3797-1860-451E-8A72-AE6A57512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45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6C1ED-81F3-4B88-AB39-5CC05237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640823"/>
            <a:ext cx="3884847" cy="5583148"/>
          </a:xfrm>
        </p:spPr>
        <p:txBody>
          <a:bodyPr anchor="ctr">
            <a:normAutofit/>
          </a:bodyPr>
          <a:lstStyle/>
          <a:p>
            <a:r>
              <a:rPr lang="ru-RU" sz="5000" dirty="0"/>
              <a:t>Республика 1848 – 1851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6665B44-7269-4CCB-8161-63625BA4EB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21737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609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80D17DB-EB2C-4881-A0DD-03251AD6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Луи Наполеон Бонапарт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8EDE4AD-EA66-4D22-9DA5-642E2B82A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Император</a:t>
            </a:r>
            <a:r>
              <a:rPr lang="en-US" sz="2400" dirty="0"/>
              <a:t> </a:t>
            </a:r>
            <a:r>
              <a:rPr lang="en-US" sz="2400" dirty="0" err="1"/>
              <a:t>Франции</a:t>
            </a:r>
            <a:r>
              <a:rPr lang="en-US" sz="2400" dirty="0"/>
              <a:t> с 1852 </a:t>
            </a:r>
            <a:r>
              <a:rPr lang="en-US" sz="2400" dirty="0" err="1"/>
              <a:t>по</a:t>
            </a:r>
            <a:r>
              <a:rPr lang="en-US" sz="2400" dirty="0"/>
              <a:t> 1870 </a:t>
            </a:r>
            <a:r>
              <a:rPr lang="en-US" sz="2400" dirty="0" err="1"/>
              <a:t>гг</a:t>
            </a:r>
            <a:r>
              <a:rPr lang="en-US" sz="2400" dirty="0"/>
              <a:t>.</a:t>
            </a:r>
          </a:p>
        </p:txBody>
      </p:sp>
      <p:pic>
        <p:nvPicPr>
          <p:cNvPr id="5122" name="Picture 2" descr="Наполеон III — Википедия">
            <a:extLst>
              <a:ext uri="{FF2B5EF4-FFF2-40B4-BE49-F238E27FC236}">
                <a16:creationId xmlns:a16="http://schemas.microsoft.com/office/drawing/2014/main" id="{9229C02B-2204-44BC-A202-3CFE152332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607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16D03-2E1A-40E1-A417-339BD49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/>
              <a:t>Внутренняя политика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C594682-F57E-4AE2-95BA-87054DC72F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478738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29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8BC0C-4FD1-4858-9604-1B13E134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/>
              <a:t>Внешняя политика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7132844-6432-4B91-AC19-1C52A14C0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174316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7143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ранко-прусская война 1870-1871 - Русская историческая библиотека">
            <a:extLst>
              <a:ext uri="{FF2B5EF4-FFF2-40B4-BE49-F238E27FC236}">
                <a16:creationId xmlns:a16="http://schemas.microsoft.com/office/drawing/2014/main" id="{F5F08DA7-F9E2-44B7-A730-B7273CBB6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13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E6DDA-81F5-4C8C-98EB-F02C00F1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Франко-Прусская война 1870-1871 гг.</a:t>
            </a:r>
          </a:p>
        </p:txBody>
      </p:sp>
      <p:cxnSp>
        <p:nvCxnSpPr>
          <p:cNvPr id="6149" name="Straight Connector 13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36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14C8E-1E26-4BCF-8E9B-EE152579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21" y="1022688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Осада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Парижа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1870-1871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гг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Франко-прусская война и её уроки | Warspot.ru">
            <a:extLst>
              <a:ext uri="{FF2B5EF4-FFF2-40B4-BE49-F238E27FC236}">
                <a16:creationId xmlns:a16="http://schemas.microsoft.com/office/drawing/2014/main" id="{848AF2F2-94C3-42EC-8194-5BCA90950E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" r="-1" b="-1"/>
          <a:stretch/>
        </p:blipFill>
        <p:spPr bwMode="auto">
          <a:xfrm>
            <a:off x="5153822" y="845445"/>
            <a:ext cx="6553545" cy="51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87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25388-6C54-4695-99B7-2117E8FF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Французская Республика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560EDB-F2C1-4EB5-A47D-E7E227C37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53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E3732-872C-4012-B1B2-B3750210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82F66C-8237-4A6A-98E4-29EBF9903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0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B9993-92EE-4177-B867-4CD4E20D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Парижская коммуна 1871 г.</a:t>
            </a:r>
          </a:p>
        </p:txBody>
      </p:sp>
      <p:grpSp>
        <p:nvGrpSpPr>
          <p:cNvPr id="8197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8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65DDCE-73EA-4643-97C9-C911861A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С 18 </a:t>
            </a:r>
            <a:r>
              <a:rPr lang="en-US" sz="2000" dirty="0" err="1"/>
              <a:t>марта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28 </a:t>
            </a:r>
            <a:r>
              <a:rPr lang="en-US" sz="2000" dirty="0" err="1"/>
              <a:t>мая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Социалистические</a:t>
            </a:r>
            <a:r>
              <a:rPr lang="en-US" sz="2000" dirty="0"/>
              <a:t> </a:t>
            </a:r>
            <a:r>
              <a:rPr lang="en-US" sz="2000" dirty="0" err="1"/>
              <a:t>принципы</a:t>
            </a:r>
            <a:r>
              <a:rPr lang="en-US" sz="2000" dirty="0"/>
              <a:t> </a:t>
            </a:r>
            <a:r>
              <a:rPr lang="en-US" sz="2000" dirty="0" err="1"/>
              <a:t>устройства</a:t>
            </a:r>
            <a:r>
              <a:rPr lang="en-US" sz="2000" dirty="0"/>
              <a:t> </a:t>
            </a:r>
            <a:r>
              <a:rPr lang="en-US" sz="2000" dirty="0" err="1"/>
              <a:t>общества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Социальные</a:t>
            </a:r>
            <a:r>
              <a:rPr lang="en-US" sz="2000" dirty="0"/>
              <a:t> </a:t>
            </a:r>
            <a:r>
              <a:rPr lang="en-US" sz="2000" dirty="0" err="1"/>
              <a:t>реформы</a:t>
            </a:r>
            <a:r>
              <a:rPr lang="en-US" sz="2000" dirty="0"/>
              <a:t> (</a:t>
            </a:r>
            <a:r>
              <a:rPr lang="en-US" sz="2000" dirty="0" err="1"/>
              <a:t>пенсии</a:t>
            </a:r>
            <a:r>
              <a:rPr lang="en-US" sz="2000" dirty="0"/>
              <a:t>, </a:t>
            </a:r>
            <a:r>
              <a:rPr lang="en-US" sz="2000" dirty="0" err="1"/>
              <a:t>пособия</a:t>
            </a:r>
            <a:r>
              <a:rPr lang="en-US" sz="2000" dirty="0"/>
              <a:t>, </a:t>
            </a:r>
            <a:r>
              <a:rPr lang="en-US" sz="2000" dirty="0" err="1"/>
              <a:t>образование</a:t>
            </a:r>
            <a:r>
              <a:rPr lang="en-US" sz="2000" dirty="0"/>
              <a:t>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Ликвидация</a:t>
            </a:r>
            <a:r>
              <a:rPr lang="en-US" sz="2000" dirty="0"/>
              <a:t> </a:t>
            </a:r>
            <a:r>
              <a:rPr lang="en-US" sz="2000" dirty="0" err="1"/>
              <a:t>частной</a:t>
            </a:r>
            <a:r>
              <a:rPr lang="en-US" sz="2000" dirty="0"/>
              <a:t> </a:t>
            </a:r>
            <a:r>
              <a:rPr lang="en-US" sz="2000" dirty="0" err="1"/>
              <a:t>собственности</a:t>
            </a:r>
            <a:r>
              <a:rPr lang="en-US" sz="2000" dirty="0"/>
              <a:t> и </a:t>
            </a:r>
            <a:r>
              <a:rPr lang="en-US" sz="2000" dirty="0" err="1"/>
              <a:t>введение</a:t>
            </a:r>
            <a:r>
              <a:rPr lang="en-US" sz="2000" dirty="0"/>
              <a:t> </a:t>
            </a:r>
            <a:r>
              <a:rPr lang="en-US" sz="2000" dirty="0" err="1"/>
              <a:t>общественной</a:t>
            </a:r>
            <a:r>
              <a:rPr lang="en-US" sz="2000" dirty="0"/>
              <a:t> </a:t>
            </a:r>
            <a:r>
              <a:rPr lang="en-US" sz="2000" dirty="0" err="1"/>
              <a:t>собственности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Сокращение</a:t>
            </a:r>
            <a:r>
              <a:rPr lang="en-US" sz="2000" dirty="0"/>
              <a:t> </a:t>
            </a:r>
            <a:r>
              <a:rPr lang="en-US" sz="2000" dirty="0" err="1"/>
              <a:t>рабочего</a:t>
            </a:r>
            <a:r>
              <a:rPr lang="en-US" sz="2000" dirty="0"/>
              <a:t> </a:t>
            </a:r>
            <a:r>
              <a:rPr lang="en-US" sz="2000" dirty="0" err="1"/>
              <a:t>дня</a:t>
            </a: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Парижская Коммуна. 23 апреля 1871 года. День 37-й… | Рабочий университет  им. И.Б. Хлебникова">
            <a:extLst>
              <a:ext uri="{FF2B5EF4-FFF2-40B4-BE49-F238E27FC236}">
                <a16:creationId xmlns:a16="http://schemas.microsoft.com/office/drawing/2014/main" id="{F02BD66C-5618-474F-99BE-A546D88C7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r="16915" b="-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95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84F41-516F-403D-B3C4-221495FB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29030"/>
            <a:ext cx="2834640" cy="5457589"/>
          </a:xfrm>
        </p:spPr>
        <p:txBody>
          <a:bodyPr anchor="ctr">
            <a:normAutofit/>
          </a:bodyPr>
          <a:lstStyle/>
          <a:p>
            <a:r>
              <a:rPr lang="ru-RU" sz="3400"/>
              <a:t>Политическое устройство Третьей Французской республики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DEDAFA0-FA0E-45F5-84B1-FA7B434AA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950563"/>
              </p:ext>
            </p:extLst>
          </p:nvPr>
        </p:nvGraphicFramePr>
        <p:xfrm>
          <a:off x="4041648" y="429030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6811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DCF5E-7800-4B36-B5F6-935C787F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/>
              <a:t>Внутренняя и внешняя политика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0E67F9C-154C-4E7D-9F8A-D025F2C08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1102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079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C485E-8647-4211-A0FE-C70EC7AB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0584FF-5F9A-43FF-934B-C3CBE820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65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11C98-BF84-459E-A5B0-387956AB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EAE17-5BED-4C69-9C55-CD617A2A8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Параграф 5</a:t>
            </a:r>
          </a:p>
          <a:p>
            <a:r>
              <a:rPr lang="ru-RU" dirty="0"/>
              <a:t>Тест на следующем уроке </a:t>
            </a:r>
          </a:p>
        </p:txBody>
      </p:sp>
    </p:spTree>
    <p:extLst>
      <p:ext uri="{BB962C8B-B14F-4D97-AF65-F5344CB8AC3E}">
        <p14:creationId xmlns:p14="http://schemas.microsoft.com/office/powerpoint/2010/main" val="204572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6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84A2A-3CD2-45B7-A791-77B8EDB1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ru-RU" sz="4800">
                <a:solidFill>
                  <a:schemeClr val="bg1"/>
                </a:solidFill>
              </a:rPr>
              <a:t>План</a:t>
            </a:r>
          </a:p>
        </p:txBody>
      </p:sp>
      <p:graphicFrame>
        <p:nvGraphicFramePr>
          <p:cNvPr id="26" name="Объект 2">
            <a:extLst>
              <a:ext uri="{FF2B5EF4-FFF2-40B4-BE49-F238E27FC236}">
                <a16:creationId xmlns:a16="http://schemas.microsoft.com/office/drawing/2014/main" id="{738C67DA-1594-42E5-99A5-993FEAE28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920558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571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0DAEF-F750-421C-93BA-ED4EE7E0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Реставрация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монархии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4B483C-AC45-45AE-8BD6-246090D0F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02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9" name="Group 7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30" name="Rectangle 7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7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47877-AD35-4852-99E7-F7726081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Людовик XVIII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731D3A-581C-4567-A7C3-2B8A95DA6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Король Франции в 1814 – 1824 гг.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Стабилизировал финансовое положение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Усилилось влияние парламента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Пацифистская внешняя политика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Сохранение и расширение реформ Наполеона Бонапарта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Людовик XVIII — Википедия">
            <a:extLst>
              <a:ext uri="{FF2B5EF4-FFF2-40B4-BE49-F238E27FC236}">
                <a16:creationId xmlns:a16="http://schemas.microsoft.com/office/drawing/2014/main" id="{3B931F4D-51CB-498B-A02F-46021AA115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0628" y="901032"/>
            <a:ext cx="3542982" cy="511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97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8" name="Rectangle 70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9" name="Group 7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00" name="Rectangle 7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BC32C-FF59-42B8-8D9E-5C9DAE6B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Карл X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CDA751-DEC3-4C80-B80C-30D0BCDD7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Законы</a:t>
            </a:r>
            <a:r>
              <a:rPr lang="en-US" sz="1800" dirty="0"/>
              <a:t>, </a:t>
            </a:r>
            <a:r>
              <a:rPr lang="en-US" sz="1800" dirty="0" err="1"/>
              <a:t>направленные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расширение</a:t>
            </a:r>
            <a:r>
              <a:rPr lang="en-US" sz="1800" dirty="0"/>
              <a:t> </a:t>
            </a:r>
            <a:r>
              <a:rPr lang="en-US" sz="1800" dirty="0" err="1"/>
              <a:t>прав</a:t>
            </a:r>
            <a:r>
              <a:rPr lang="en-US" sz="1800" dirty="0"/>
              <a:t> </a:t>
            </a:r>
            <a:r>
              <a:rPr lang="en-US" sz="1800" dirty="0" err="1"/>
              <a:t>короля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Борьба</a:t>
            </a:r>
            <a:r>
              <a:rPr lang="en-US" sz="1800" dirty="0"/>
              <a:t> с </a:t>
            </a:r>
            <a:r>
              <a:rPr lang="en-US" sz="1800" dirty="0" err="1"/>
              <a:t>оппозицией</a:t>
            </a:r>
            <a:r>
              <a:rPr lang="en-US" sz="1800" dirty="0"/>
              <a:t> и </a:t>
            </a:r>
            <a:r>
              <a:rPr lang="en-US" sz="1800" dirty="0" err="1"/>
              <a:t>инакомыслием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Возрастание</a:t>
            </a:r>
            <a:r>
              <a:rPr lang="en-US" sz="1800" dirty="0"/>
              <a:t> </a:t>
            </a:r>
            <a:r>
              <a:rPr lang="en-US" sz="1800" dirty="0" err="1"/>
              <a:t>влияние</a:t>
            </a:r>
            <a:r>
              <a:rPr lang="en-US" sz="1800" dirty="0"/>
              <a:t> </a:t>
            </a:r>
            <a:r>
              <a:rPr lang="en-US" sz="1800" dirty="0" err="1"/>
              <a:t>католической</a:t>
            </a:r>
            <a:r>
              <a:rPr lang="en-US" sz="1800" dirty="0"/>
              <a:t> </a:t>
            </a:r>
            <a:r>
              <a:rPr lang="en-US" sz="1800" dirty="0" err="1"/>
              <a:t>церкви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Нестабильное</a:t>
            </a:r>
            <a:r>
              <a:rPr lang="en-US" sz="1800" dirty="0"/>
              <a:t> </a:t>
            </a:r>
            <a:r>
              <a:rPr lang="en-US" sz="1800" dirty="0" err="1"/>
              <a:t>экономическое</a:t>
            </a:r>
            <a:r>
              <a:rPr lang="en-US" sz="1800" dirty="0"/>
              <a:t> </a:t>
            </a:r>
            <a:r>
              <a:rPr lang="en-US" sz="1800" dirty="0" err="1"/>
              <a:t>положение</a:t>
            </a:r>
            <a:r>
              <a:rPr lang="en-US" sz="1800" dirty="0"/>
              <a:t> </a:t>
            </a:r>
          </a:p>
        </p:txBody>
      </p:sp>
      <p:sp>
        <p:nvSpPr>
          <p:cNvPr id="2101" name="Rectangle 79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Карл X (король Франции) — Википедия">
            <a:extLst>
              <a:ext uri="{FF2B5EF4-FFF2-40B4-BE49-F238E27FC236}">
                <a16:creationId xmlns:a16="http://schemas.microsoft.com/office/drawing/2014/main" id="{3DFA52E7-C145-44EF-94E8-5445E7111E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5631" y="901032"/>
            <a:ext cx="4092976" cy="511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0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54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7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511B6-FDE8-4E52-BBEE-C2F4FACD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Революция 1830 г.(Июльская революция)</a:t>
            </a:r>
          </a:p>
        </p:txBody>
      </p:sp>
      <p:sp>
        <p:nvSpPr>
          <p:cNvPr id="3081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2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Июльская революция — Википедия">
            <a:extLst>
              <a:ext uri="{FF2B5EF4-FFF2-40B4-BE49-F238E27FC236}">
                <a16:creationId xmlns:a16="http://schemas.microsoft.com/office/drawing/2014/main" id="{27191908-ABDE-4360-AA58-585059EC4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591" y="858525"/>
            <a:ext cx="7139597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2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E1475-BAFB-41F9-AE92-BBA9228F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Июльская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монархия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0202B7-959F-467B-B965-09F3CB1F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54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9A3EC-C1C2-4C10-BE78-7D7706FB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Луи Филипп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BC6556-7F2C-4A17-8305-3F116145F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Король</a:t>
            </a:r>
            <a:r>
              <a:rPr lang="en-US" sz="1800" dirty="0"/>
              <a:t> </a:t>
            </a:r>
            <a:r>
              <a:rPr lang="en-US" sz="1800" dirty="0" err="1"/>
              <a:t>Франции</a:t>
            </a:r>
            <a:r>
              <a:rPr lang="en-US" sz="1800" dirty="0"/>
              <a:t> 1830 – 1848 </a:t>
            </a:r>
            <a:r>
              <a:rPr lang="en-US" sz="1800" dirty="0" err="1"/>
              <a:t>гг</a:t>
            </a:r>
            <a:r>
              <a:rPr lang="en-US" sz="1800" dirty="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Был</a:t>
            </a:r>
            <a:r>
              <a:rPr lang="en-US" sz="1800" dirty="0"/>
              <a:t> </a:t>
            </a:r>
            <a:r>
              <a:rPr lang="en-US" sz="1800" dirty="0" err="1"/>
              <a:t>приглашен</a:t>
            </a:r>
            <a:r>
              <a:rPr lang="en-US" sz="1800" dirty="0"/>
              <a:t> </a:t>
            </a:r>
            <a:r>
              <a:rPr lang="en-US" sz="1800" dirty="0" err="1"/>
              <a:t>французским</a:t>
            </a:r>
            <a:r>
              <a:rPr lang="en-US" sz="1800" dirty="0"/>
              <a:t> </a:t>
            </a:r>
            <a:r>
              <a:rPr lang="en-US" sz="1800" dirty="0" err="1"/>
              <a:t>народом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Первые</a:t>
            </a:r>
            <a:r>
              <a:rPr lang="en-US" sz="1800" dirty="0"/>
              <a:t> </a:t>
            </a:r>
            <a:r>
              <a:rPr lang="en-US" sz="1800" dirty="0" err="1"/>
              <a:t>годы</a:t>
            </a:r>
            <a:r>
              <a:rPr lang="en-US" sz="1800" dirty="0"/>
              <a:t> </a:t>
            </a:r>
            <a:r>
              <a:rPr lang="en-US" sz="1800" dirty="0" err="1"/>
              <a:t>отличались</a:t>
            </a:r>
            <a:r>
              <a:rPr lang="en-US" sz="1800" dirty="0"/>
              <a:t> </a:t>
            </a:r>
            <a:r>
              <a:rPr lang="en-US" sz="1800" dirty="0" err="1"/>
              <a:t>политической</a:t>
            </a:r>
            <a:r>
              <a:rPr lang="en-US" sz="1800" dirty="0"/>
              <a:t> </a:t>
            </a:r>
            <a:r>
              <a:rPr lang="en-US" sz="1800" dirty="0" err="1"/>
              <a:t>стабилизацией</a:t>
            </a:r>
            <a:r>
              <a:rPr lang="en-US" sz="1800" dirty="0"/>
              <a:t> и </a:t>
            </a:r>
            <a:r>
              <a:rPr lang="en-US" sz="1800" dirty="0" err="1"/>
              <a:t>демократическими</a:t>
            </a:r>
            <a:r>
              <a:rPr lang="en-US" sz="1800" dirty="0"/>
              <a:t> </a:t>
            </a:r>
            <a:r>
              <a:rPr lang="en-US" sz="1800" dirty="0" err="1"/>
              <a:t>преобразованиями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Расширил</a:t>
            </a:r>
            <a:r>
              <a:rPr lang="en-US" sz="1800" dirty="0"/>
              <a:t> </a:t>
            </a:r>
            <a:r>
              <a:rPr lang="en-US" sz="1800" dirty="0" err="1"/>
              <a:t>избирательное</a:t>
            </a:r>
            <a:r>
              <a:rPr lang="en-US" sz="1800" dirty="0"/>
              <a:t> </a:t>
            </a:r>
            <a:r>
              <a:rPr lang="en-US" sz="1800" dirty="0" err="1"/>
              <a:t>право</a:t>
            </a:r>
            <a:r>
              <a:rPr lang="en-US" sz="18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Первые</a:t>
            </a:r>
            <a:r>
              <a:rPr lang="en-US" sz="1800" dirty="0"/>
              <a:t> </a:t>
            </a:r>
            <a:r>
              <a:rPr lang="en-US" sz="1800" dirty="0" err="1"/>
              <a:t>годы</a:t>
            </a:r>
            <a:r>
              <a:rPr lang="en-US" sz="1800" dirty="0"/>
              <a:t> </a:t>
            </a:r>
            <a:r>
              <a:rPr lang="en-US" sz="1800" dirty="0" err="1"/>
              <a:t>ознаменовались</a:t>
            </a:r>
            <a:r>
              <a:rPr lang="en-US" sz="1800" dirty="0"/>
              <a:t> </a:t>
            </a:r>
            <a:r>
              <a:rPr lang="en-US" sz="1800" dirty="0" err="1"/>
              <a:t>экономическим</a:t>
            </a:r>
            <a:r>
              <a:rPr lang="en-US" sz="1800" dirty="0"/>
              <a:t> </a:t>
            </a:r>
            <a:r>
              <a:rPr lang="en-US" sz="1800" dirty="0" err="1"/>
              <a:t>подъемом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Проникновение</a:t>
            </a:r>
            <a:r>
              <a:rPr lang="en-US" sz="1800" dirty="0"/>
              <a:t> в </a:t>
            </a:r>
            <a:r>
              <a:rPr lang="en-US" sz="1800" dirty="0" err="1"/>
              <a:t>экономику</a:t>
            </a:r>
            <a:r>
              <a:rPr lang="en-US" sz="1800" dirty="0"/>
              <a:t> </a:t>
            </a:r>
            <a:r>
              <a:rPr lang="en-US" sz="1800" dirty="0" err="1"/>
              <a:t>достижений</a:t>
            </a:r>
            <a:r>
              <a:rPr lang="en-US" sz="1800" dirty="0"/>
              <a:t> </a:t>
            </a:r>
            <a:r>
              <a:rPr lang="en-US" sz="1800" dirty="0" err="1"/>
              <a:t>науки</a:t>
            </a:r>
            <a:r>
              <a:rPr lang="en-US" sz="1800" dirty="0"/>
              <a:t> и </a:t>
            </a:r>
            <a:r>
              <a:rPr lang="en-US" sz="1800" dirty="0" err="1"/>
              <a:t>техники</a:t>
            </a:r>
            <a:endParaRPr lang="en-US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ловек, в позе, одет&#10;&#10;Автоматически созданное описание">
            <a:extLst>
              <a:ext uri="{FF2B5EF4-FFF2-40B4-BE49-F238E27FC236}">
                <a16:creationId xmlns:a16="http://schemas.microsoft.com/office/drawing/2014/main" id="{4A1A781B-8C34-4EFF-8759-A30A583C3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743" y="901032"/>
            <a:ext cx="3312752" cy="511622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639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387</Words>
  <Application>Microsoft Office PowerPoint</Application>
  <PresentationFormat>Широкоэкранный</PresentationFormat>
  <Paragraphs>78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Проверка д/з</vt:lpstr>
      <vt:lpstr>План</vt:lpstr>
      <vt:lpstr>1. Реставрация монархии </vt:lpstr>
      <vt:lpstr>Людовик XVIII</vt:lpstr>
      <vt:lpstr>Карл X</vt:lpstr>
      <vt:lpstr>Революция 1830 г.(Июльская революция)</vt:lpstr>
      <vt:lpstr>2. Июльская монархия  </vt:lpstr>
      <vt:lpstr>Луи Филипп </vt:lpstr>
      <vt:lpstr>Причины революции 1848 г. </vt:lpstr>
      <vt:lpstr>Революция 1848 г. </vt:lpstr>
      <vt:lpstr>3. Вторая Французская империя </vt:lpstr>
      <vt:lpstr>Республика 1848 – 1851 г.</vt:lpstr>
      <vt:lpstr>Луи Наполеон Бонапарт </vt:lpstr>
      <vt:lpstr>Внутренняя политика</vt:lpstr>
      <vt:lpstr>Внешняя политика</vt:lpstr>
      <vt:lpstr>Франко-Прусская война 1870-1871 гг.</vt:lpstr>
      <vt:lpstr>Осада Парижа 1870-1871 гг.</vt:lpstr>
      <vt:lpstr>4. Французская Республика </vt:lpstr>
      <vt:lpstr>Парижская коммуна 1871 г.</vt:lpstr>
      <vt:lpstr>Политическое устройство Третьей Французской республики</vt:lpstr>
      <vt:lpstr>Внутренняя и внешняя политика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5. Франция в XIX — начале XX в. </dc:title>
  <dc:creator>Роман Жигалов</dc:creator>
  <cp:lastModifiedBy>Roman Zhigalov</cp:lastModifiedBy>
  <cp:revision>1</cp:revision>
  <dcterms:created xsi:type="dcterms:W3CDTF">2021-07-31T16:15:41Z</dcterms:created>
  <dcterms:modified xsi:type="dcterms:W3CDTF">2021-10-01T21:15:38Z</dcterms:modified>
</cp:coreProperties>
</file>