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D3DB2B-0CAA-4955-98A4-B0374C765BA3}" v="1160" dt="2021-11-21T10:34:53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F1D3DB2B-0CAA-4955-98A4-B0374C765BA3}"/>
    <pc:docChg chg="addSld delSld modSld sldOrd addMainMaster delMainMaster">
      <pc:chgData name="Zhigalov Roman" userId="1f97e9fdf7779aa5" providerId="Windows Live" clId="Web-{F1D3DB2B-0CAA-4955-98A4-B0374C765BA3}" dt="2021-11-21T10:34:52.719" v="1245" actId="20577"/>
      <pc:docMkLst>
        <pc:docMk/>
      </pc:docMkLst>
      <pc:sldChg chg="modSp mod modClrScheme chgLayout">
        <pc:chgData name="Zhigalov Roman" userId="1f97e9fdf7779aa5" providerId="Windows Live" clId="Web-{F1D3DB2B-0CAA-4955-98A4-B0374C765BA3}" dt="2021-11-21T10:00:19.101" v="493"/>
        <pc:sldMkLst>
          <pc:docMk/>
          <pc:sldMk cId="1351651579" sldId="256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1351651579" sldId="256"/>
            <ac:spMk id="3" creationId="{00000000-0000-0000-0000-000000000000}"/>
          </ac:spMkLst>
        </pc:spChg>
      </pc:sldChg>
      <pc:sldChg chg="modSp new mod modClrScheme chgLayout">
        <pc:chgData name="Zhigalov Roman" userId="1f97e9fdf7779aa5" providerId="Windows Live" clId="Web-{F1D3DB2B-0CAA-4955-98A4-B0374C765BA3}" dt="2021-11-21T10:00:19.101" v="493"/>
        <pc:sldMkLst>
          <pc:docMk/>
          <pc:sldMk cId="190199673" sldId="257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190199673" sldId="257"/>
            <ac:spMk id="2" creationId="{8899A42A-5146-466E-9CF9-7AB7E8E2A5E6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190199673" sldId="257"/>
            <ac:spMk id="3" creationId="{3C11137A-0C74-4BC1-A6C5-566C0D60F590}"/>
          </ac:spMkLst>
        </pc:spChg>
      </pc:sldChg>
      <pc:sldChg chg="addSp delSp modSp new mod setBg modClrScheme delDesignElem chgLayout">
        <pc:chgData name="Zhigalov Roman" userId="1f97e9fdf7779aa5" providerId="Windows Live" clId="Web-{F1D3DB2B-0CAA-4955-98A4-B0374C765BA3}" dt="2021-11-21T10:00:19.101" v="493"/>
        <pc:sldMkLst>
          <pc:docMk/>
          <pc:sldMk cId="3970692952" sldId="258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3970692952" sldId="258"/>
            <ac:spMk id="2" creationId="{31B1FA24-99C1-4FCA-9B46-AAD753929142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3970692952" sldId="258"/>
            <ac:spMk id="3" creationId="{B5521068-3C57-4E25-BD2D-452C30C6BB51}"/>
          </ac:spMkLst>
        </pc:spChg>
        <pc:picChg chg="add del">
          <ac:chgData name="Zhigalov Roman" userId="1f97e9fdf7779aa5" providerId="Windows Live" clId="Web-{F1D3DB2B-0CAA-4955-98A4-B0374C765BA3}" dt="2021-11-21T09:22:11.682" v="83"/>
          <ac:picMkLst>
            <pc:docMk/>
            <pc:sldMk cId="3970692952" sldId="258"/>
            <ac:picMk id="5" creationId="{1887DE5F-64A8-4041-ACEB-7ECF62505412}"/>
          </ac:picMkLst>
        </pc:picChg>
        <pc:picChg chg="add">
          <ac:chgData name="Zhigalov Roman" userId="1f97e9fdf7779aa5" providerId="Windows Live" clId="Web-{F1D3DB2B-0CAA-4955-98A4-B0374C765BA3}" dt="2021-11-21T09:22:11.713" v="84"/>
          <ac:picMkLst>
            <pc:docMk/>
            <pc:sldMk cId="3970692952" sldId="258"/>
            <ac:picMk id="6" creationId="{EB60BEBA-8A30-4655-9EA8-D98753F45328}"/>
          </ac:picMkLst>
        </pc:picChg>
        <pc:cxnChg chg="add del">
          <ac:chgData name="Zhigalov Roman" userId="1f97e9fdf7779aa5" providerId="Windows Live" clId="Web-{F1D3DB2B-0CAA-4955-98A4-B0374C765BA3}" dt="2021-11-21T10:00:19.101" v="493"/>
          <ac:cxnSpMkLst>
            <pc:docMk/>
            <pc:sldMk cId="3970692952" sldId="258"/>
            <ac:cxnSpMk id="7" creationId="{A7F400EE-A8A5-48AF-B4D6-291B52C6F0B0}"/>
          </ac:cxnSpMkLst>
        </pc:cxnChg>
        <pc:cxnChg chg="add del">
          <ac:chgData name="Zhigalov Roman" userId="1f97e9fdf7779aa5" providerId="Windows Live" clId="Web-{F1D3DB2B-0CAA-4955-98A4-B0374C765BA3}" dt="2021-11-21T09:22:11.682" v="83"/>
          <ac:cxnSpMkLst>
            <pc:docMk/>
            <pc:sldMk cId="3970692952" sldId="258"/>
            <ac:cxnSpMk id="9" creationId="{A7F400EE-A8A5-48AF-B4D6-291B52C6F0B0}"/>
          </ac:cxnSpMkLst>
        </pc:cxnChg>
      </pc:sldChg>
      <pc:sldChg chg="addSp delSp modSp new mod setBg modClrScheme setClrOvrMap delDesignElem chgLayout">
        <pc:chgData name="Zhigalov Roman" userId="1f97e9fdf7779aa5" providerId="Windows Live" clId="Web-{F1D3DB2B-0CAA-4955-98A4-B0374C765BA3}" dt="2021-11-21T10:00:19.101" v="493"/>
        <pc:sldMkLst>
          <pc:docMk/>
          <pc:sldMk cId="966923417" sldId="259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966923417" sldId="259"/>
            <ac:spMk id="2" creationId="{1E88F055-11C9-4F9D-960F-764A0C75B05A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966923417" sldId="259"/>
            <ac:spMk id="3" creationId="{2603B7D6-1FF5-450C-B469-033FAACDBAB9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966923417" sldId="259"/>
            <ac:spMk id="9" creationId="{71B2258F-86CA-4D4D-8270-BC05FCDEBFB3}"/>
          </ac:spMkLst>
        </pc:spChg>
        <pc:picChg chg="add">
          <ac:chgData name="Zhigalov Roman" userId="1f97e9fdf7779aa5" providerId="Windows Live" clId="Web-{F1D3DB2B-0CAA-4955-98A4-B0374C765BA3}" dt="2021-11-21T09:22:36.120" v="95"/>
          <ac:picMkLst>
            <pc:docMk/>
            <pc:sldMk cId="966923417" sldId="259"/>
            <ac:picMk id="5" creationId="{E91AC3F1-D039-4F27-9578-641EEC659731}"/>
          </ac:picMkLst>
        </pc:picChg>
      </pc:sldChg>
      <pc:sldChg chg="addSp delSp modSp new mod setBg modClrScheme addAnim delDesignElem chgLayout">
        <pc:chgData name="Zhigalov Roman" userId="1f97e9fdf7779aa5" providerId="Windows Live" clId="Web-{F1D3DB2B-0CAA-4955-98A4-B0374C765BA3}" dt="2021-11-21T10:00:19.101" v="493"/>
        <pc:sldMkLst>
          <pc:docMk/>
          <pc:sldMk cId="4016285122" sldId="260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4016285122" sldId="260"/>
            <ac:spMk id="2" creationId="{288D24EF-6485-4BDE-A02B-4366A397337A}"/>
          </ac:spMkLst>
        </pc:spChg>
        <pc:spChg chg="del">
          <ac:chgData name="Zhigalov Roman" userId="1f97e9fdf7779aa5" providerId="Windows Live" clId="Web-{F1D3DB2B-0CAA-4955-98A4-B0374C765BA3}" dt="2021-11-21T09:23:15.215" v="97"/>
          <ac:spMkLst>
            <pc:docMk/>
            <pc:sldMk cId="4016285122" sldId="260"/>
            <ac:spMk id="3" creationId="{E8F72316-6A31-46CE-8F2C-C71D7A43835C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4016285122" sldId="260"/>
            <ac:spMk id="4" creationId="{EF0F8E74-6195-4DAC-9D73-E0759D7CF7C4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4016285122" sldId="260"/>
            <ac:spMk id="10" creationId="{9B7AD9F6-8CE7-4299-8FC6-328F4DCD3FF9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4016285122" sldId="260"/>
            <ac:spMk id="12" creationId="{F49775AF-8896-43EE-92C6-83497D6DC56F}"/>
          </ac:spMkLst>
        </pc:spChg>
        <pc:picChg chg="add mod ord">
          <ac:chgData name="Zhigalov Roman" userId="1f97e9fdf7779aa5" providerId="Windows Live" clId="Web-{F1D3DB2B-0CAA-4955-98A4-B0374C765BA3}" dt="2021-11-21T10:00:19.101" v="493"/>
          <ac:picMkLst>
            <pc:docMk/>
            <pc:sldMk cId="4016285122" sldId="260"/>
            <ac:picMk id="5" creationId="{D0B3FEE1-D379-4F7A-93F7-C5A86CFA5929}"/>
          </ac:picMkLst>
        </pc:picChg>
      </pc:sldChg>
      <pc:sldChg chg="addSp delSp modSp new mod setBg modClrScheme addAnim delAnim delDesignElem chgLayout">
        <pc:chgData name="Zhigalov Roman" userId="1f97e9fdf7779aa5" providerId="Windows Live" clId="Web-{F1D3DB2B-0CAA-4955-98A4-B0374C765BA3}" dt="2021-11-21T10:00:19.101" v="493"/>
        <pc:sldMkLst>
          <pc:docMk/>
          <pc:sldMk cId="249732176" sldId="261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249732176" sldId="261"/>
            <ac:spMk id="2" creationId="{DA17CFA0-C968-4480-921C-75CBA666D0D0}"/>
          </ac:spMkLst>
        </pc:spChg>
        <pc:spChg chg="del">
          <ac:chgData name="Zhigalov Roman" userId="1f97e9fdf7779aa5" providerId="Windows Live" clId="Web-{F1D3DB2B-0CAA-4955-98A4-B0374C765BA3}" dt="2021-11-21T09:27:11.721" v="158"/>
          <ac:spMkLst>
            <pc:docMk/>
            <pc:sldMk cId="249732176" sldId="261"/>
            <ac:spMk id="3" creationId="{62FB4184-A489-4631-8070-8E478116CE54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249732176" sldId="261"/>
            <ac:spMk id="4" creationId="{B80C962C-C131-4AE6-BB00-57CBD20AE4CD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249732176" sldId="261"/>
            <ac:spMk id="7" creationId="{0E91F5CA-B392-444C-88E3-BF5BAAEBDEB0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249732176" sldId="261"/>
            <ac:spMk id="8" creationId="{0459807F-B6FA-44D3-9A53-C55B6B56884A}"/>
          </ac:spMkLst>
        </pc:spChg>
        <pc:spChg chg="add del">
          <ac:chgData name="Zhigalov Roman" userId="1f97e9fdf7779aa5" providerId="Windows Live" clId="Web-{F1D3DB2B-0CAA-4955-98A4-B0374C765BA3}" dt="2021-11-21T09:27:36.315" v="193"/>
          <ac:spMkLst>
            <pc:docMk/>
            <pc:sldMk cId="249732176" sldId="261"/>
            <ac:spMk id="10" creationId="{9B7AD9F6-8CE7-4299-8FC6-328F4DCD3FF9}"/>
          </ac:spMkLst>
        </pc:spChg>
        <pc:spChg chg="add del">
          <ac:chgData name="Zhigalov Roman" userId="1f97e9fdf7779aa5" providerId="Windows Live" clId="Web-{F1D3DB2B-0CAA-4955-98A4-B0374C765BA3}" dt="2021-11-21T09:27:36.315" v="193"/>
          <ac:spMkLst>
            <pc:docMk/>
            <pc:sldMk cId="249732176" sldId="261"/>
            <ac:spMk id="12" creationId="{F49775AF-8896-43EE-92C6-83497D6DC56F}"/>
          </ac:spMkLst>
        </pc:spChg>
        <pc:picChg chg="add mod ord">
          <ac:chgData name="Zhigalov Roman" userId="1f97e9fdf7779aa5" providerId="Windows Live" clId="Web-{F1D3DB2B-0CAA-4955-98A4-B0374C765BA3}" dt="2021-11-21T10:00:19.101" v="493"/>
          <ac:picMkLst>
            <pc:docMk/>
            <pc:sldMk cId="249732176" sldId="261"/>
            <ac:picMk id="5" creationId="{78E38A99-8A98-4E5D-A0FF-1716456F105E}"/>
          </ac:picMkLst>
        </pc:picChg>
      </pc:sldChg>
      <pc:sldChg chg="addSp delSp modSp new mod setBg modClrScheme delDesignElem chgLayout">
        <pc:chgData name="Zhigalov Roman" userId="1f97e9fdf7779aa5" providerId="Windows Live" clId="Web-{F1D3DB2B-0CAA-4955-98A4-B0374C765BA3}" dt="2021-11-21T10:00:19.101" v="493"/>
        <pc:sldMkLst>
          <pc:docMk/>
          <pc:sldMk cId="360764100" sldId="262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360764100" sldId="262"/>
            <ac:spMk id="2" creationId="{4310043D-0CA6-4F87-9277-BEEE1C47DD7D}"/>
          </ac:spMkLst>
        </pc:spChg>
        <pc:spChg chg="del">
          <ac:chgData name="Zhigalov Roman" userId="1f97e9fdf7779aa5" providerId="Windows Live" clId="Web-{F1D3DB2B-0CAA-4955-98A4-B0374C765BA3}" dt="2021-11-21T09:30:25.038" v="196"/>
          <ac:spMkLst>
            <pc:docMk/>
            <pc:sldMk cId="360764100" sldId="262"/>
            <ac:spMk id="3" creationId="{B29BDF27-4174-42B7-A917-D4CE78E03C4F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360764100" sldId="262"/>
            <ac:spMk id="4" creationId="{0CDE3325-D849-4C98-9186-C1BC551324B7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360764100" sldId="262"/>
            <ac:spMk id="10" creationId="{337940BB-FBC4-492E-BD92-3B7B914D0EAE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360764100" sldId="262"/>
            <ac:spMk id="12" creationId="{3FCFB1DE-0B7E-48CC-BA90-B2AB0889F9D6}"/>
          </ac:spMkLst>
        </pc:spChg>
        <pc:picChg chg="add mod ord">
          <ac:chgData name="Zhigalov Roman" userId="1f97e9fdf7779aa5" providerId="Windows Live" clId="Web-{F1D3DB2B-0CAA-4955-98A4-B0374C765BA3}" dt="2021-11-21T10:00:19.101" v="493"/>
          <ac:picMkLst>
            <pc:docMk/>
            <pc:sldMk cId="360764100" sldId="262"/>
            <ac:picMk id="5" creationId="{810CD4A8-053D-4F86-905C-A0A841C4553E}"/>
          </ac:picMkLst>
        </pc:picChg>
      </pc:sldChg>
      <pc:sldChg chg="addSp delSp modSp new mod setBg modClrScheme addAnim delDesignElem chgLayout">
        <pc:chgData name="Zhigalov Roman" userId="1f97e9fdf7779aa5" providerId="Windows Live" clId="Web-{F1D3DB2B-0CAA-4955-98A4-B0374C765BA3}" dt="2021-11-21T10:00:19.101" v="493"/>
        <pc:sldMkLst>
          <pc:docMk/>
          <pc:sldMk cId="740800047" sldId="263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740800047" sldId="263"/>
            <ac:spMk id="2" creationId="{5304CCF2-4CF4-42FB-B795-8162C456892C}"/>
          </ac:spMkLst>
        </pc:spChg>
        <pc:spChg chg="del">
          <ac:chgData name="Zhigalov Roman" userId="1f97e9fdf7779aa5" providerId="Windows Live" clId="Web-{F1D3DB2B-0CAA-4955-98A4-B0374C765BA3}" dt="2021-11-21T09:31:46.806" v="241"/>
          <ac:spMkLst>
            <pc:docMk/>
            <pc:sldMk cId="740800047" sldId="263"/>
            <ac:spMk id="3" creationId="{2898376C-4582-4CB6-B91C-926EA45D30F8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740800047" sldId="263"/>
            <ac:spMk id="4" creationId="{28BD424F-3B60-466D-ABFA-BDBC6CA6E4F3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740800047" sldId="263"/>
            <ac:spMk id="10" creationId="{9B7AD9F6-8CE7-4299-8FC6-328F4DCD3FF9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740800047" sldId="263"/>
            <ac:spMk id="12" creationId="{F49775AF-8896-43EE-92C6-83497D6DC56F}"/>
          </ac:spMkLst>
        </pc:spChg>
        <pc:picChg chg="add mod ord">
          <ac:chgData name="Zhigalov Roman" userId="1f97e9fdf7779aa5" providerId="Windows Live" clId="Web-{F1D3DB2B-0CAA-4955-98A4-B0374C765BA3}" dt="2021-11-21T10:00:19.101" v="493"/>
          <ac:picMkLst>
            <pc:docMk/>
            <pc:sldMk cId="740800047" sldId="263"/>
            <ac:picMk id="5" creationId="{F3A16707-5FD3-4D90-B190-2746179D21BD}"/>
          </ac:picMkLst>
        </pc:picChg>
      </pc:sldChg>
      <pc:sldChg chg="addSp delSp modSp new mod setBg modClrScheme delDesignElem chgLayout">
        <pc:chgData name="Zhigalov Roman" userId="1f97e9fdf7779aa5" providerId="Windows Live" clId="Web-{F1D3DB2B-0CAA-4955-98A4-B0374C765BA3}" dt="2021-11-21T10:00:19.101" v="493"/>
        <pc:sldMkLst>
          <pc:docMk/>
          <pc:sldMk cId="162265147" sldId="264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162265147" sldId="264"/>
            <ac:spMk id="2" creationId="{AF33A1BD-C614-49B3-B5CD-9F29B27FCFFB}"/>
          </ac:spMkLst>
        </pc:spChg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162265147" sldId="264"/>
            <ac:spMk id="3" creationId="{FA5E93B0-0A5D-4EDF-B3AF-95834A1BD505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162265147" sldId="264"/>
            <ac:spMk id="6" creationId="{9B7AD9F6-8CE7-4299-8FC6-328F4DCD3FF9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162265147" sldId="264"/>
            <ac:spMk id="7" creationId="{F49775AF-8896-43EE-92C6-83497D6DC56F}"/>
          </ac:spMkLst>
        </pc:spChg>
        <pc:spChg chg="add del">
          <ac:chgData name="Zhigalov Roman" userId="1f97e9fdf7779aa5" providerId="Windows Live" clId="Web-{F1D3DB2B-0CAA-4955-98A4-B0374C765BA3}" dt="2021-11-21T09:33:18.996" v="303"/>
          <ac:spMkLst>
            <pc:docMk/>
            <pc:sldMk cId="162265147" sldId="264"/>
            <ac:spMk id="9" creationId="{9B7AD9F6-8CE7-4299-8FC6-328F4DCD3FF9}"/>
          </ac:spMkLst>
        </pc:spChg>
        <pc:spChg chg="add del">
          <ac:chgData name="Zhigalov Roman" userId="1f97e9fdf7779aa5" providerId="Windows Live" clId="Web-{F1D3DB2B-0CAA-4955-98A4-B0374C765BA3}" dt="2021-11-21T09:33:18.996" v="303"/>
          <ac:spMkLst>
            <pc:docMk/>
            <pc:sldMk cId="162265147" sldId="264"/>
            <ac:spMk id="11" creationId="{F49775AF-8896-43EE-92C6-83497D6DC56F}"/>
          </ac:spMkLst>
        </pc:spChg>
        <pc:picChg chg="add del">
          <ac:chgData name="Zhigalov Roman" userId="1f97e9fdf7779aa5" providerId="Windows Live" clId="Web-{F1D3DB2B-0CAA-4955-98A4-B0374C765BA3}" dt="2021-11-21T09:33:18.996" v="303"/>
          <ac:picMkLst>
            <pc:docMk/>
            <pc:sldMk cId="162265147" sldId="264"/>
            <ac:picMk id="5" creationId="{3016303D-5654-4FDE-BF3F-FD962B0F5075}"/>
          </ac:picMkLst>
        </pc:picChg>
        <pc:picChg chg="add">
          <ac:chgData name="Zhigalov Roman" userId="1f97e9fdf7779aa5" providerId="Windows Live" clId="Web-{F1D3DB2B-0CAA-4955-98A4-B0374C765BA3}" dt="2021-11-21T09:33:19.027" v="304"/>
          <ac:picMkLst>
            <pc:docMk/>
            <pc:sldMk cId="162265147" sldId="264"/>
            <ac:picMk id="8" creationId="{6E339B85-78D8-45F7-B4C0-2A9222194B9F}"/>
          </ac:picMkLst>
        </pc:picChg>
      </pc:sldChg>
      <pc:sldChg chg="addSp delSp modSp new mod setBg modClrScheme delDesignElem chgLayout">
        <pc:chgData name="Zhigalov Roman" userId="1f97e9fdf7779aa5" providerId="Windows Live" clId="Web-{F1D3DB2B-0CAA-4955-98A4-B0374C765BA3}" dt="2021-11-21T10:00:19.101" v="493"/>
        <pc:sldMkLst>
          <pc:docMk/>
          <pc:sldMk cId="2697543232" sldId="265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2697543232" sldId="265"/>
            <ac:spMk id="2" creationId="{ABD5180D-7183-4532-9477-5D485DB36A8F}"/>
          </ac:spMkLst>
        </pc:spChg>
        <pc:spChg chg="del">
          <ac:chgData name="Zhigalov Roman" userId="1f97e9fdf7779aa5" providerId="Windows Live" clId="Web-{F1D3DB2B-0CAA-4955-98A4-B0374C765BA3}" dt="2021-11-21T09:52:05.150" v="306"/>
          <ac:spMkLst>
            <pc:docMk/>
            <pc:sldMk cId="2697543232" sldId="265"/>
            <ac:spMk id="3" creationId="{5F238A6F-3EE5-47BE-8FD9-707F4CBA0710}"/>
          </ac:spMkLst>
        </pc:spChg>
        <pc:spChg chg="del">
          <ac:chgData name="Zhigalov Roman" userId="1f97e9fdf7779aa5" providerId="Windows Live" clId="Web-{F1D3DB2B-0CAA-4955-98A4-B0374C765BA3}" dt="2021-11-21T09:52:46.980" v="307"/>
          <ac:spMkLst>
            <pc:docMk/>
            <pc:sldMk cId="2697543232" sldId="265"/>
            <ac:spMk id="4" creationId="{FC7F41D2-1F64-45DE-9B5F-89F7F676B106}"/>
          </ac:spMkLst>
        </pc:spChg>
        <pc:spChg chg="add del">
          <ac:chgData name="Zhigalov Roman" userId="1f97e9fdf7779aa5" providerId="Windows Live" clId="Web-{F1D3DB2B-0CAA-4955-98A4-B0374C765BA3}" dt="2021-11-21T09:53:22.418" v="330"/>
          <ac:spMkLst>
            <pc:docMk/>
            <pc:sldMk cId="2697543232" sldId="265"/>
            <ac:spMk id="11" creationId="{022BDE4A-8A20-4A69-9C5A-581C82036A4D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2697543232" sldId="265"/>
            <ac:spMk id="16" creationId="{F0087D53-9295-4463-AAE4-D5C626046E9F}"/>
          </ac:spMkLst>
        </pc:spChg>
        <pc:spChg chg="add del">
          <ac:chgData name="Zhigalov Roman" userId="1f97e9fdf7779aa5" providerId="Windows Live" clId="Web-{F1D3DB2B-0CAA-4955-98A4-B0374C765BA3}" dt="2021-11-21T10:00:19.101" v="493"/>
          <ac:spMkLst>
            <pc:docMk/>
            <pc:sldMk cId="2697543232" sldId="265"/>
            <ac:spMk id="18" creationId="{D6A9C53F-5F90-40A5-8C85-5412D39C8C68}"/>
          </ac:spMkLst>
        </pc:spChg>
        <pc:picChg chg="add mod ord">
          <ac:chgData name="Zhigalov Roman" userId="1f97e9fdf7779aa5" providerId="Windows Live" clId="Web-{F1D3DB2B-0CAA-4955-98A4-B0374C765BA3}" dt="2021-11-21T10:00:19.101" v="493"/>
          <ac:picMkLst>
            <pc:docMk/>
            <pc:sldMk cId="2697543232" sldId="265"/>
            <ac:picMk id="5" creationId="{345571E4-F074-4661-84ED-2EA16496392E}"/>
          </ac:picMkLst>
        </pc:picChg>
        <pc:picChg chg="add mod ord">
          <ac:chgData name="Zhigalov Roman" userId="1f97e9fdf7779aa5" providerId="Windows Live" clId="Web-{F1D3DB2B-0CAA-4955-98A4-B0374C765BA3}" dt="2021-11-21T10:00:19.101" v="493"/>
          <ac:picMkLst>
            <pc:docMk/>
            <pc:sldMk cId="2697543232" sldId="265"/>
            <ac:picMk id="6" creationId="{694772F3-A7BA-4BAA-8BBD-15983820B8B3}"/>
          </ac:picMkLst>
        </pc:picChg>
      </pc:sldChg>
      <pc:sldChg chg="addSp delSp modSp new mod modClrScheme chgLayout">
        <pc:chgData name="Zhigalov Roman" userId="1f97e9fdf7779aa5" providerId="Windows Live" clId="Web-{F1D3DB2B-0CAA-4955-98A4-B0374C765BA3}" dt="2021-11-21T10:00:39.196" v="496" actId="14100"/>
        <pc:sldMkLst>
          <pc:docMk/>
          <pc:sldMk cId="3315099143" sldId="266"/>
        </pc:sldMkLst>
        <pc:spChg chg="mod ord">
          <ac:chgData name="Zhigalov Roman" userId="1f97e9fdf7779aa5" providerId="Windows Live" clId="Web-{F1D3DB2B-0CAA-4955-98A4-B0374C765BA3}" dt="2021-11-21T10:00:19.101" v="493"/>
          <ac:spMkLst>
            <pc:docMk/>
            <pc:sldMk cId="3315099143" sldId="266"/>
            <ac:spMk id="2" creationId="{A2E6851B-FFB7-4490-B1C9-4002CF59462D}"/>
          </ac:spMkLst>
        </pc:spChg>
        <pc:spChg chg="del">
          <ac:chgData name="Zhigalov Roman" userId="1f97e9fdf7779aa5" providerId="Windows Live" clId="Web-{F1D3DB2B-0CAA-4955-98A4-B0374C765BA3}" dt="2021-11-21T09:56:24.626" v="380"/>
          <ac:spMkLst>
            <pc:docMk/>
            <pc:sldMk cId="3315099143" sldId="266"/>
            <ac:spMk id="3" creationId="{173FE512-2DA8-4D74-8FEC-C13A80117ABA}"/>
          </ac:spMkLst>
        </pc:spChg>
        <pc:graphicFrameChg chg="add mod ord modGraphic">
          <ac:chgData name="Zhigalov Roman" userId="1f97e9fdf7779aa5" providerId="Windows Live" clId="Web-{F1D3DB2B-0CAA-4955-98A4-B0374C765BA3}" dt="2021-11-21T10:00:19.101" v="493"/>
          <ac:graphicFrameMkLst>
            <pc:docMk/>
            <pc:sldMk cId="3315099143" sldId="266"/>
            <ac:graphicFrameMk id="4" creationId="{82194224-7EAC-4D5D-9E39-F5FF9EB1130D}"/>
          </ac:graphicFrameMkLst>
        </pc:graphicFrameChg>
        <pc:graphicFrameChg chg="add mod modGraphic">
          <ac:chgData name="Zhigalov Roman" userId="1f97e9fdf7779aa5" providerId="Windows Live" clId="Web-{F1D3DB2B-0CAA-4955-98A4-B0374C765BA3}" dt="2021-11-21T09:59:24.131" v="486" actId="1076"/>
          <ac:graphicFrameMkLst>
            <pc:docMk/>
            <pc:sldMk cId="3315099143" sldId="266"/>
            <ac:graphicFrameMk id="233" creationId="{32B1C33A-D4C4-4A6F-B80B-3A87A320ACB8}"/>
          </ac:graphicFrameMkLst>
        </pc:graphicFrameChg>
        <pc:cxnChg chg="add mod">
          <ac:chgData name="Zhigalov Roman" userId="1f97e9fdf7779aa5" providerId="Windows Live" clId="Web-{F1D3DB2B-0CAA-4955-98A4-B0374C765BA3}" dt="2021-11-21T10:00:39.196" v="496" actId="14100"/>
          <ac:cxnSpMkLst>
            <pc:docMk/>
            <pc:sldMk cId="3315099143" sldId="266"/>
            <ac:cxnSpMk id="1020" creationId="{12C4A129-075B-45CE-8379-C2D03D8D94C7}"/>
          </ac:cxnSpMkLst>
        </pc:cxnChg>
      </pc:sldChg>
      <pc:sldChg chg="modSp new">
        <pc:chgData name="Zhigalov Roman" userId="1f97e9fdf7779aa5" providerId="Windows Live" clId="Web-{F1D3DB2B-0CAA-4955-98A4-B0374C765BA3}" dt="2021-11-21T10:02:03.089" v="529" actId="20577"/>
        <pc:sldMkLst>
          <pc:docMk/>
          <pc:sldMk cId="381589347" sldId="267"/>
        </pc:sldMkLst>
        <pc:spChg chg="mod">
          <ac:chgData name="Zhigalov Roman" userId="1f97e9fdf7779aa5" providerId="Windows Live" clId="Web-{F1D3DB2B-0CAA-4955-98A4-B0374C765BA3}" dt="2021-11-21T10:00:56.150" v="520" actId="20577"/>
          <ac:spMkLst>
            <pc:docMk/>
            <pc:sldMk cId="381589347" sldId="267"/>
            <ac:spMk id="2" creationId="{106C87EB-A6D9-4429-8497-476F69AF0286}"/>
          </ac:spMkLst>
        </pc:spChg>
        <pc:spChg chg="mod">
          <ac:chgData name="Zhigalov Roman" userId="1f97e9fdf7779aa5" providerId="Windows Live" clId="Web-{F1D3DB2B-0CAA-4955-98A4-B0374C765BA3}" dt="2021-11-21T10:02:03.089" v="529" actId="20577"/>
          <ac:spMkLst>
            <pc:docMk/>
            <pc:sldMk cId="381589347" sldId="267"/>
            <ac:spMk id="3" creationId="{73751D9E-08D3-4F96-8FE9-5312B346299F}"/>
          </ac:spMkLst>
        </pc:spChg>
      </pc:sldChg>
      <pc:sldChg chg="new del">
        <pc:chgData name="Zhigalov Roman" userId="1f97e9fdf7779aa5" providerId="Windows Live" clId="Web-{F1D3DB2B-0CAA-4955-98A4-B0374C765BA3}" dt="2021-11-21T10:00:05.522" v="490"/>
        <pc:sldMkLst>
          <pc:docMk/>
          <pc:sldMk cId="1538803058" sldId="267"/>
        </pc:sldMkLst>
      </pc:sldChg>
      <pc:sldChg chg="modSp new del ord">
        <pc:chgData name="Zhigalov Roman" userId="1f97e9fdf7779aa5" providerId="Windows Live" clId="Web-{F1D3DB2B-0CAA-4955-98A4-B0374C765BA3}" dt="2021-11-21T10:03:35.122" v="571"/>
        <pc:sldMkLst>
          <pc:docMk/>
          <pc:sldMk cId="418997501" sldId="268"/>
        </pc:sldMkLst>
        <pc:spChg chg="mod">
          <ac:chgData name="Zhigalov Roman" userId="1f97e9fdf7779aa5" providerId="Windows Live" clId="Web-{F1D3DB2B-0CAA-4955-98A4-B0374C765BA3}" dt="2021-11-21T10:03:13.591" v="559" actId="20577"/>
          <ac:spMkLst>
            <pc:docMk/>
            <pc:sldMk cId="418997501" sldId="268"/>
            <ac:spMk id="2" creationId="{6F8B9DC5-4980-4552-831B-A5A5E836C2B7}"/>
          </ac:spMkLst>
        </pc:spChg>
        <pc:spChg chg="mod">
          <ac:chgData name="Zhigalov Roman" userId="1f97e9fdf7779aa5" providerId="Windows Live" clId="Web-{F1D3DB2B-0CAA-4955-98A4-B0374C765BA3}" dt="2021-11-21T10:03:34.247" v="570" actId="20577"/>
          <ac:spMkLst>
            <pc:docMk/>
            <pc:sldMk cId="418997501" sldId="268"/>
            <ac:spMk id="3" creationId="{074DE3EA-181C-4B22-8190-396631584D6F}"/>
          </ac:spMkLst>
        </pc:spChg>
      </pc:sldChg>
      <pc:sldChg chg="addSp modSp new mod setBg">
        <pc:chgData name="Zhigalov Roman" userId="1f97e9fdf7779aa5" providerId="Windows Live" clId="Web-{F1D3DB2B-0CAA-4955-98A4-B0374C765BA3}" dt="2021-11-21T10:04:15.608" v="587"/>
        <pc:sldMkLst>
          <pc:docMk/>
          <pc:sldMk cId="3890682544" sldId="268"/>
        </pc:sldMkLst>
        <pc:spChg chg="mod">
          <ac:chgData name="Zhigalov Roman" userId="1f97e9fdf7779aa5" providerId="Windows Live" clId="Web-{F1D3DB2B-0CAA-4955-98A4-B0374C765BA3}" dt="2021-11-21T10:04:15.608" v="587"/>
          <ac:spMkLst>
            <pc:docMk/>
            <pc:sldMk cId="3890682544" sldId="268"/>
            <ac:spMk id="2" creationId="{EDD3BF84-0D3E-448B-90CE-A7BD68252012}"/>
          </ac:spMkLst>
        </pc:spChg>
        <pc:spChg chg="mod">
          <ac:chgData name="Zhigalov Roman" userId="1f97e9fdf7779aa5" providerId="Windows Live" clId="Web-{F1D3DB2B-0CAA-4955-98A4-B0374C765BA3}" dt="2021-11-21T10:04:15.608" v="587"/>
          <ac:spMkLst>
            <pc:docMk/>
            <pc:sldMk cId="3890682544" sldId="268"/>
            <ac:spMk id="3" creationId="{3B006928-A9FD-4794-9986-1B8CC90C9736}"/>
          </ac:spMkLst>
        </pc:spChg>
        <pc:spChg chg="add">
          <ac:chgData name="Zhigalov Roman" userId="1f97e9fdf7779aa5" providerId="Windows Live" clId="Web-{F1D3DB2B-0CAA-4955-98A4-B0374C765BA3}" dt="2021-11-21T10:04:15.608" v="587"/>
          <ac:spMkLst>
            <pc:docMk/>
            <pc:sldMk cId="3890682544" sldId="268"/>
            <ac:spMk id="8" creationId="{943CAA20-3569-4189-9E48-239A229A86CA}"/>
          </ac:spMkLst>
        </pc:spChg>
        <pc:spChg chg="add">
          <ac:chgData name="Zhigalov Roman" userId="1f97e9fdf7779aa5" providerId="Windows Live" clId="Web-{F1D3DB2B-0CAA-4955-98A4-B0374C765BA3}" dt="2021-11-21T10:04:15.608" v="587"/>
          <ac:spMkLst>
            <pc:docMk/>
            <pc:sldMk cId="3890682544" sldId="268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F1D3DB2B-0CAA-4955-98A4-B0374C765BA3}" dt="2021-11-21T10:05:24.625" v="602"/>
        <pc:sldMkLst>
          <pc:docMk/>
          <pc:sldMk cId="3853415091" sldId="269"/>
        </pc:sldMkLst>
        <pc:spChg chg="mod ord">
          <ac:chgData name="Zhigalov Roman" userId="1f97e9fdf7779aa5" providerId="Windows Live" clId="Web-{F1D3DB2B-0CAA-4955-98A4-B0374C765BA3}" dt="2021-11-21T10:05:24.625" v="602"/>
          <ac:spMkLst>
            <pc:docMk/>
            <pc:sldMk cId="3853415091" sldId="269"/>
            <ac:spMk id="2" creationId="{891541B0-3E6D-43F7-ACAD-D52ECE884A94}"/>
          </ac:spMkLst>
        </pc:spChg>
        <pc:spChg chg="del">
          <ac:chgData name="Zhigalov Roman" userId="1f97e9fdf7779aa5" providerId="Windows Live" clId="Web-{F1D3DB2B-0CAA-4955-98A4-B0374C765BA3}" dt="2021-11-21T10:05:09.891" v="589"/>
          <ac:spMkLst>
            <pc:docMk/>
            <pc:sldMk cId="3853415091" sldId="269"/>
            <ac:spMk id="3" creationId="{3049D8B0-4226-428A-B84A-910A6A029D54}"/>
          </ac:spMkLst>
        </pc:spChg>
        <pc:spChg chg="del mod">
          <ac:chgData name="Zhigalov Roman" userId="1f97e9fdf7779aa5" providerId="Windows Live" clId="Web-{F1D3DB2B-0CAA-4955-98A4-B0374C765BA3}" dt="2021-11-21T10:05:24.625" v="602"/>
          <ac:spMkLst>
            <pc:docMk/>
            <pc:sldMk cId="3853415091" sldId="269"/>
            <ac:spMk id="4" creationId="{92CC6324-D125-43EF-8984-806E42D0F1B9}"/>
          </ac:spMkLst>
        </pc:spChg>
        <pc:spChg chg="add">
          <ac:chgData name="Zhigalov Roman" userId="1f97e9fdf7779aa5" providerId="Windows Live" clId="Web-{F1D3DB2B-0CAA-4955-98A4-B0374C765BA3}" dt="2021-11-21T10:05:24.625" v="602"/>
          <ac:spMkLst>
            <pc:docMk/>
            <pc:sldMk cId="3853415091" sldId="269"/>
            <ac:spMk id="10" creationId="{37C89E4B-3C9F-44B9-8B86-D9E3D112D8EC}"/>
          </ac:spMkLst>
        </pc:spChg>
        <pc:picChg chg="add mod ord">
          <ac:chgData name="Zhigalov Roman" userId="1f97e9fdf7779aa5" providerId="Windows Live" clId="Web-{F1D3DB2B-0CAA-4955-98A4-B0374C765BA3}" dt="2021-11-21T10:05:24.625" v="602"/>
          <ac:picMkLst>
            <pc:docMk/>
            <pc:sldMk cId="3853415091" sldId="269"/>
            <ac:picMk id="5" creationId="{34171F86-11C8-4094-BA99-27C49F1A285C}"/>
          </ac:picMkLst>
        </pc:picChg>
        <pc:cxnChg chg="add">
          <ac:chgData name="Zhigalov Roman" userId="1f97e9fdf7779aa5" providerId="Windows Live" clId="Web-{F1D3DB2B-0CAA-4955-98A4-B0374C765BA3}" dt="2021-11-21T10:05:24.625" v="602"/>
          <ac:cxnSpMkLst>
            <pc:docMk/>
            <pc:sldMk cId="3853415091" sldId="269"/>
            <ac:cxnSpMk id="12" creationId="{AA2EAA10-076F-46BD-8F0F-B9A2FB77A85C}"/>
          </ac:cxnSpMkLst>
        </pc:cxnChg>
        <pc:cxnChg chg="add">
          <ac:chgData name="Zhigalov Roman" userId="1f97e9fdf7779aa5" providerId="Windows Live" clId="Web-{F1D3DB2B-0CAA-4955-98A4-B0374C765BA3}" dt="2021-11-21T10:05:24.625" v="602"/>
          <ac:cxnSpMkLst>
            <pc:docMk/>
            <pc:sldMk cId="3853415091" sldId="269"/>
            <ac:cxnSpMk id="14" creationId="{D891E407-403B-4764-86C9-33A56D3BCAA3}"/>
          </ac:cxnSpMkLst>
        </pc:cxnChg>
      </pc:sldChg>
      <pc:sldChg chg="addSp modSp new mod setBg">
        <pc:chgData name="Zhigalov Roman" userId="1f97e9fdf7779aa5" providerId="Windows Live" clId="Web-{F1D3DB2B-0CAA-4955-98A4-B0374C765BA3}" dt="2021-11-21T10:07:20.972" v="750" actId="20577"/>
        <pc:sldMkLst>
          <pc:docMk/>
          <pc:sldMk cId="3752380833" sldId="270"/>
        </pc:sldMkLst>
        <pc:spChg chg="mod">
          <ac:chgData name="Zhigalov Roman" userId="1f97e9fdf7779aa5" providerId="Windows Live" clId="Web-{F1D3DB2B-0CAA-4955-98A4-B0374C765BA3}" dt="2021-11-21T10:07:16.316" v="749"/>
          <ac:spMkLst>
            <pc:docMk/>
            <pc:sldMk cId="3752380833" sldId="270"/>
            <ac:spMk id="2" creationId="{8A402397-3F3B-4AEC-B46F-4E2E953E4724}"/>
          </ac:spMkLst>
        </pc:spChg>
        <pc:spChg chg="mod">
          <ac:chgData name="Zhigalov Roman" userId="1f97e9fdf7779aa5" providerId="Windows Live" clId="Web-{F1D3DB2B-0CAA-4955-98A4-B0374C765BA3}" dt="2021-11-21T10:07:20.972" v="750" actId="20577"/>
          <ac:spMkLst>
            <pc:docMk/>
            <pc:sldMk cId="3752380833" sldId="270"/>
            <ac:spMk id="3" creationId="{3001332B-B086-4A41-B60E-CAB2A975D8D6}"/>
          </ac:spMkLst>
        </pc:spChg>
        <pc:spChg chg="add">
          <ac:chgData name="Zhigalov Roman" userId="1f97e9fdf7779aa5" providerId="Windows Live" clId="Web-{F1D3DB2B-0CAA-4955-98A4-B0374C765BA3}" dt="2021-11-21T10:07:16.316" v="749"/>
          <ac:spMkLst>
            <pc:docMk/>
            <pc:sldMk cId="3752380833" sldId="270"/>
            <ac:spMk id="8" creationId="{777A147A-9ED8-46B4-8660-1B3C2AA880B5}"/>
          </ac:spMkLst>
        </pc:spChg>
        <pc:spChg chg="add">
          <ac:chgData name="Zhigalov Roman" userId="1f97e9fdf7779aa5" providerId="Windows Live" clId="Web-{F1D3DB2B-0CAA-4955-98A4-B0374C765BA3}" dt="2021-11-21T10:07:16.316" v="749"/>
          <ac:spMkLst>
            <pc:docMk/>
            <pc:sldMk cId="3752380833" sldId="270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F1D3DB2B-0CAA-4955-98A4-B0374C765BA3}" dt="2021-11-21T10:09:18.975" v="793" actId="20577"/>
        <pc:sldMkLst>
          <pc:docMk/>
          <pc:sldMk cId="3808674143" sldId="271"/>
        </pc:sldMkLst>
        <pc:spChg chg="mod">
          <ac:chgData name="Zhigalov Roman" userId="1f97e9fdf7779aa5" providerId="Windows Live" clId="Web-{F1D3DB2B-0CAA-4955-98A4-B0374C765BA3}" dt="2021-11-21T10:09:18.975" v="793" actId="20577"/>
          <ac:spMkLst>
            <pc:docMk/>
            <pc:sldMk cId="3808674143" sldId="271"/>
            <ac:spMk id="2" creationId="{3F93D5B5-5B77-48FF-A08B-28AEDDA6C199}"/>
          </ac:spMkLst>
        </pc:spChg>
        <pc:spChg chg="del">
          <ac:chgData name="Zhigalov Roman" userId="1f97e9fdf7779aa5" providerId="Windows Live" clId="Web-{F1D3DB2B-0CAA-4955-98A4-B0374C765BA3}" dt="2021-11-21T10:08:25.068" v="752"/>
          <ac:spMkLst>
            <pc:docMk/>
            <pc:sldMk cId="3808674143" sldId="271"/>
            <ac:spMk id="3" creationId="{130A0686-34A0-49BD-9779-123909DA33D6}"/>
          </ac:spMkLst>
        </pc:spChg>
        <pc:spChg chg="mod">
          <ac:chgData name="Zhigalov Roman" userId="1f97e9fdf7779aa5" providerId="Windows Live" clId="Web-{F1D3DB2B-0CAA-4955-98A4-B0374C765BA3}" dt="2021-11-21T10:09:10.647" v="790"/>
          <ac:spMkLst>
            <pc:docMk/>
            <pc:sldMk cId="3808674143" sldId="271"/>
            <ac:spMk id="4" creationId="{661B7334-C6C7-405A-861E-7EC339A5A0C5}"/>
          </ac:spMkLst>
        </pc:spChg>
        <pc:spChg chg="add del mod">
          <ac:chgData name="Zhigalov Roman" userId="1f97e9fdf7779aa5" providerId="Windows Live" clId="Web-{F1D3DB2B-0CAA-4955-98A4-B0374C765BA3}" dt="2021-11-21T10:08:57.193" v="777"/>
          <ac:spMkLst>
            <pc:docMk/>
            <pc:sldMk cId="3808674143" sldId="271"/>
            <ac:spMk id="7" creationId="{9A6C0081-2BEC-4766-8C33-C6D734D4716C}"/>
          </ac:spMkLst>
        </pc:spChg>
        <pc:spChg chg="add">
          <ac:chgData name="Zhigalov Roman" userId="1f97e9fdf7779aa5" providerId="Windows Live" clId="Web-{F1D3DB2B-0CAA-4955-98A4-B0374C765BA3}" dt="2021-11-21T10:09:10.647" v="790"/>
          <ac:spMkLst>
            <pc:docMk/>
            <pc:sldMk cId="3808674143" sldId="271"/>
            <ac:spMk id="14" creationId="{665DBBEF-238B-476B-96AB-8AAC3224ECEA}"/>
          </ac:spMkLst>
        </pc:spChg>
        <pc:spChg chg="add">
          <ac:chgData name="Zhigalov Roman" userId="1f97e9fdf7779aa5" providerId="Windows Live" clId="Web-{F1D3DB2B-0CAA-4955-98A4-B0374C765BA3}" dt="2021-11-21T10:09:10.647" v="790"/>
          <ac:spMkLst>
            <pc:docMk/>
            <pc:sldMk cId="3808674143" sldId="271"/>
            <ac:spMk id="16" creationId="{3FCFB1DE-0B7E-48CC-BA90-B2AB0889F9D6}"/>
          </ac:spMkLst>
        </pc:spChg>
        <pc:picChg chg="add del mod ord">
          <ac:chgData name="Zhigalov Roman" userId="1f97e9fdf7779aa5" providerId="Windows Live" clId="Web-{F1D3DB2B-0CAA-4955-98A4-B0374C765BA3}" dt="2021-11-21T10:08:47.365" v="774"/>
          <ac:picMkLst>
            <pc:docMk/>
            <pc:sldMk cId="3808674143" sldId="271"/>
            <ac:picMk id="5" creationId="{00D2554C-EBAF-4855-84BC-9F91421519F8}"/>
          </ac:picMkLst>
        </pc:picChg>
        <pc:picChg chg="add del mod ord">
          <ac:chgData name="Zhigalov Roman" userId="1f97e9fdf7779aa5" providerId="Windows Live" clId="Web-{F1D3DB2B-0CAA-4955-98A4-B0374C765BA3}" dt="2021-11-21T10:08:50.412" v="776"/>
          <ac:picMkLst>
            <pc:docMk/>
            <pc:sldMk cId="3808674143" sldId="271"/>
            <ac:picMk id="8" creationId="{2C78AA5E-CA5C-4F84-9877-A338816A3531}"/>
          </ac:picMkLst>
        </pc:picChg>
        <pc:picChg chg="add mod ord">
          <ac:chgData name="Zhigalov Roman" userId="1f97e9fdf7779aa5" providerId="Windows Live" clId="Web-{F1D3DB2B-0CAA-4955-98A4-B0374C765BA3}" dt="2021-11-21T10:09:10.647" v="790"/>
          <ac:picMkLst>
            <pc:docMk/>
            <pc:sldMk cId="3808674143" sldId="271"/>
            <ac:picMk id="9" creationId="{51BF13E3-2380-4F62-9A45-03B8E6A72DCD}"/>
          </ac:picMkLst>
        </pc:picChg>
      </pc:sldChg>
      <pc:sldChg chg="addSp delSp modSp new mod setBg">
        <pc:chgData name="Zhigalov Roman" userId="1f97e9fdf7779aa5" providerId="Windows Live" clId="Web-{F1D3DB2B-0CAA-4955-98A4-B0374C765BA3}" dt="2021-11-21T10:17:03.909" v="880"/>
        <pc:sldMkLst>
          <pc:docMk/>
          <pc:sldMk cId="3545090991" sldId="272"/>
        </pc:sldMkLst>
        <pc:spChg chg="mod">
          <ac:chgData name="Zhigalov Roman" userId="1f97e9fdf7779aa5" providerId="Windows Live" clId="Web-{F1D3DB2B-0CAA-4955-98A4-B0374C765BA3}" dt="2021-11-21T10:17:03.909" v="880"/>
          <ac:spMkLst>
            <pc:docMk/>
            <pc:sldMk cId="3545090991" sldId="272"/>
            <ac:spMk id="2" creationId="{E369B8D8-57B9-4ADF-9A02-DCD1C4A8D573}"/>
          </ac:spMkLst>
        </pc:spChg>
        <pc:spChg chg="del">
          <ac:chgData name="Zhigalov Roman" userId="1f97e9fdf7779aa5" providerId="Windows Live" clId="Web-{F1D3DB2B-0CAA-4955-98A4-B0374C765BA3}" dt="2021-11-21T10:10:22.992" v="797"/>
          <ac:spMkLst>
            <pc:docMk/>
            <pc:sldMk cId="3545090991" sldId="272"/>
            <ac:spMk id="3" creationId="{994C1F5D-83C1-4A45-B390-2545B39D498C}"/>
          </ac:spMkLst>
        </pc:spChg>
        <pc:spChg chg="mod">
          <ac:chgData name="Zhigalov Roman" userId="1f97e9fdf7779aa5" providerId="Windows Live" clId="Web-{F1D3DB2B-0CAA-4955-98A4-B0374C765BA3}" dt="2021-11-21T10:17:03.909" v="880"/>
          <ac:spMkLst>
            <pc:docMk/>
            <pc:sldMk cId="3545090991" sldId="272"/>
            <ac:spMk id="4" creationId="{B431EDB3-F04F-4671-A007-2C34BED15EB3}"/>
          </ac:spMkLst>
        </pc:spChg>
        <pc:spChg chg="add del mod">
          <ac:chgData name="Zhigalov Roman" userId="1f97e9fdf7779aa5" providerId="Windows Live" clId="Web-{F1D3DB2B-0CAA-4955-98A4-B0374C765BA3}" dt="2021-11-21T10:16:12.127" v="826"/>
          <ac:spMkLst>
            <pc:docMk/>
            <pc:sldMk cId="3545090991" sldId="272"/>
            <ac:spMk id="7" creationId="{823BAF57-07D6-42D2-8D08-CEB040344C0F}"/>
          </ac:spMkLst>
        </pc:spChg>
        <pc:spChg chg="add">
          <ac:chgData name="Zhigalov Roman" userId="1f97e9fdf7779aa5" providerId="Windows Live" clId="Web-{F1D3DB2B-0CAA-4955-98A4-B0374C765BA3}" dt="2021-11-21T10:17:03.909" v="880"/>
          <ac:spMkLst>
            <pc:docMk/>
            <pc:sldMk cId="3545090991" sldId="272"/>
            <ac:spMk id="13" creationId="{F13C74B1-5B17-4795-BED0-7140497B445A}"/>
          </ac:spMkLst>
        </pc:spChg>
        <pc:spChg chg="add">
          <ac:chgData name="Zhigalov Roman" userId="1f97e9fdf7779aa5" providerId="Windows Live" clId="Web-{F1D3DB2B-0CAA-4955-98A4-B0374C765BA3}" dt="2021-11-21T10:17:03.909" v="880"/>
          <ac:spMkLst>
            <pc:docMk/>
            <pc:sldMk cId="3545090991" sldId="272"/>
            <ac:spMk id="15" creationId="{D4974D33-8DC5-464E-8C6D-BE58F0669C17}"/>
          </ac:spMkLst>
        </pc:spChg>
        <pc:picChg chg="add del mod ord">
          <ac:chgData name="Zhigalov Roman" userId="1f97e9fdf7779aa5" providerId="Windows Live" clId="Web-{F1D3DB2B-0CAA-4955-98A4-B0374C765BA3}" dt="2021-11-21T10:16:02.736" v="825"/>
          <ac:picMkLst>
            <pc:docMk/>
            <pc:sldMk cId="3545090991" sldId="272"/>
            <ac:picMk id="5" creationId="{D2A0D75D-91F5-40AE-B311-CBC8385CC45B}"/>
          </ac:picMkLst>
        </pc:picChg>
        <pc:picChg chg="add mod ord">
          <ac:chgData name="Zhigalov Roman" userId="1f97e9fdf7779aa5" providerId="Windows Live" clId="Web-{F1D3DB2B-0CAA-4955-98A4-B0374C765BA3}" dt="2021-11-21T10:17:03.909" v="880"/>
          <ac:picMkLst>
            <pc:docMk/>
            <pc:sldMk cId="3545090991" sldId="272"/>
            <ac:picMk id="8" creationId="{DAB7EF45-C5FF-4E41-80C4-A7EEA9C39C92}"/>
          </ac:picMkLst>
        </pc:picChg>
      </pc:sldChg>
      <pc:sldChg chg="addSp delSp modSp new mod setBg">
        <pc:chgData name="Zhigalov Roman" userId="1f97e9fdf7779aa5" providerId="Windows Live" clId="Web-{F1D3DB2B-0CAA-4955-98A4-B0374C765BA3}" dt="2021-11-21T10:18:03.489" v="897"/>
        <pc:sldMkLst>
          <pc:docMk/>
          <pc:sldMk cId="3951878479" sldId="273"/>
        </pc:sldMkLst>
        <pc:spChg chg="mod ord">
          <ac:chgData name="Zhigalov Roman" userId="1f97e9fdf7779aa5" providerId="Windows Live" clId="Web-{F1D3DB2B-0CAA-4955-98A4-B0374C765BA3}" dt="2021-11-21T10:18:03.489" v="897"/>
          <ac:spMkLst>
            <pc:docMk/>
            <pc:sldMk cId="3951878479" sldId="273"/>
            <ac:spMk id="2" creationId="{DA49096E-CA79-46A4-91F5-7AEDAA913967}"/>
          </ac:spMkLst>
        </pc:spChg>
        <pc:spChg chg="add del">
          <ac:chgData name="Zhigalov Roman" userId="1f97e9fdf7779aa5" providerId="Windows Live" clId="Web-{F1D3DB2B-0CAA-4955-98A4-B0374C765BA3}" dt="2021-11-21T10:17:48.629" v="890"/>
          <ac:spMkLst>
            <pc:docMk/>
            <pc:sldMk cId="3951878479" sldId="273"/>
            <ac:spMk id="3" creationId="{E67C7A14-9771-4228-8BA9-F7955DE4CC94}"/>
          </ac:spMkLst>
        </pc:spChg>
        <pc:spChg chg="add">
          <ac:chgData name="Zhigalov Roman" userId="1f97e9fdf7779aa5" providerId="Windows Live" clId="Web-{F1D3DB2B-0CAA-4955-98A4-B0374C765BA3}" dt="2021-11-21T10:18:03.489" v="897"/>
          <ac:spMkLst>
            <pc:docMk/>
            <pc:sldMk cId="3951878479" sldId="273"/>
            <ac:spMk id="8" creationId="{37C89E4B-3C9F-44B9-8B86-D9E3D112D8EC}"/>
          </ac:spMkLst>
        </pc:spChg>
        <pc:spChg chg="add del">
          <ac:chgData name="Zhigalov Roman" userId="1f97e9fdf7779aa5" providerId="Windows Live" clId="Web-{F1D3DB2B-0CAA-4955-98A4-B0374C765BA3}" dt="2021-11-21T10:17:29.722" v="884"/>
          <ac:spMkLst>
            <pc:docMk/>
            <pc:sldMk cId="3951878479" sldId="273"/>
            <ac:spMk id="9" creationId="{37C89E4B-3C9F-44B9-8B86-D9E3D112D8EC}"/>
          </ac:spMkLst>
        </pc:spChg>
        <pc:spChg chg="add del">
          <ac:chgData name="Zhigalov Roman" userId="1f97e9fdf7779aa5" providerId="Windows Live" clId="Web-{F1D3DB2B-0CAA-4955-98A4-B0374C765BA3}" dt="2021-11-21T10:17:39.738" v="888"/>
          <ac:spMkLst>
            <pc:docMk/>
            <pc:sldMk cId="3951878479" sldId="273"/>
            <ac:spMk id="10" creationId="{37C89E4B-3C9F-44B9-8B86-D9E3D112D8EC}"/>
          </ac:spMkLst>
        </pc:spChg>
        <pc:picChg chg="add del mod ord">
          <ac:chgData name="Zhigalov Roman" userId="1f97e9fdf7779aa5" providerId="Windows Live" clId="Web-{F1D3DB2B-0CAA-4955-98A4-B0374C765BA3}" dt="2021-11-21T10:17:30.254" v="885"/>
          <ac:picMkLst>
            <pc:docMk/>
            <pc:sldMk cId="3951878479" sldId="273"/>
            <ac:picMk id="4" creationId="{6EFF8C1D-BB22-4868-B507-C4B4C1B02269}"/>
          </ac:picMkLst>
        </pc:picChg>
        <pc:picChg chg="add del mod ord">
          <ac:chgData name="Zhigalov Roman" userId="1f97e9fdf7779aa5" providerId="Windows Live" clId="Web-{F1D3DB2B-0CAA-4955-98A4-B0374C765BA3}" dt="2021-11-21T10:17:40.035" v="889"/>
          <ac:picMkLst>
            <pc:docMk/>
            <pc:sldMk cId="3951878479" sldId="273"/>
            <ac:picMk id="5" creationId="{D9D12960-1739-487E-A44B-0C34153D12B8}"/>
          </ac:picMkLst>
        </pc:picChg>
        <pc:picChg chg="add mod ord">
          <ac:chgData name="Zhigalov Roman" userId="1f97e9fdf7779aa5" providerId="Windows Live" clId="Web-{F1D3DB2B-0CAA-4955-98A4-B0374C765BA3}" dt="2021-11-21T10:18:03.489" v="897"/>
          <ac:picMkLst>
            <pc:docMk/>
            <pc:sldMk cId="3951878479" sldId="273"/>
            <ac:picMk id="6" creationId="{7FCB7238-D95B-4E7D-B2F7-D9AA9D7C9452}"/>
          </ac:picMkLst>
        </pc:picChg>
        <pc:cxnChg chg="add del">
          <ac:chgData name="Zhigalov Roman" userId="1f97e9fdf7779aa5" providerId="Windows Live" clId="Web-{F1D3DB2B-0CAA-4955-98A4-B0374C765BA3}" dt="2021-11-21T10:17:29.722" v="884"/>
          <ac:cxnSpMkLst>
            <pc:docMk/>
            <pc:sldMk cId="3951878479" sldId="273"/>
            <ac:cxnSpMk id="11" creationId="{AA2EAA10-076F-46BD-8F0F-B9A2FB77A85C}"/>
          </ac:cxnSpMkLst>
        </pc:cxnChg>
        <pc:cxnChg chg="add del">
          <ac:chgData name="Zhigalov Roman" userId="1f97e9fdf7779aa5" providerId="Windows Live" clId="Web-{F1D3DB2B-0CAA-4955-98A4-B0374C765BA3}" dt="2021-11-21T10:17:39.738" v="888"/>
          <ac:cxnSpMkLst>
            <pc:docMk/>
            <pc:sldMk cId="3951878479" sldId="273"/>
            <ac:cxnSpMk id="12" creationId="{AA2EAA10-076F-46BD-8F0F-B9A2FB77A85C}"/>
          </ac:cxnSpMkLst>
        </pc:cxnChg>
        <pc:cxnChg chg="add del">
          <ac:chgData name="Zhigalov Roman" userId="1f97e9fdf7779aa5" providerId="Windows Live" clId="Web-{F1D3DB2B-0CAA-4955-98A4-B0374C765BA3}" dt="2021-11-21T10:17:29.722" v="884"/>
          <ac:cxnSpMkLst>
            <pc:docMk/>
            <pc:sldMk cId="3951878479" sldId="273"/>
            <ac:cxnSpMk id="13" creationId="{D891E407-403B-4764-86C9-33A56D3BCAA3}"/>
          </ac:cxnSpMkLst>
        </pc:cxnChg>
        <pc:cxnChg chg="add del">
          <ac:chgData name="Zhigalov Roman" userId="1f97e9fdf7779aa5" providerId="Windows Live" clId="Web-{F1D3DB2B-0CAA-4955-98A4-B0374C765BA3}" dt="2021-11-21T10:17:39.738" v="888"/>
          <ac:cxnSpMkLst>
            <pc:docMk/>
            <pc:sldMk cId="3951878479" sldId="273"/>
            <ac:cxnSpMk id="14" creationId="{D891E407-403B-4764-86C9-33A56D3BCAA3}"/>
          </ac:cxnSpMkLst>
        </pc:cxnChg>
        <pc:cxnChg chg="add">
          <ac:chgData name="Zhigalov Roman" userId="1f97e9fdf7779aa5" providerId="Windows Live" clId="Web-{F1D3DB2B-0CAA-4955-98A4-B0374C765BA3}" dt="2021-11-21T10:18:03.489" v="897"/>
          <ac:cxnSpMkLst>
            <pc:docMk/>
            <pc:sldMk cId="3951878479" sldId="273"/>
            <ac:cxnSpMk id="15" creationId="{D891E407-403B-4764-86C9-33A56D3BCAA3}"/>
          </ac:cxnSpMkLst>
        </pc:cxnChg>
        <pc:cxnChg chg="add">
          <ac:chgData name="Zhigalov Roman" userId="1f97e9fdf7779aa5" providerId="Windows Live" clId="Web-{F1D3DB2B-0CAA-4955-98A4-B0374C765BA3}" dt="2021-11-21T10:18:03.489" v="897"/>
          <ac:cxnSpMkLst>
            <pc:docMk/>
            <pc:sldMk cId="3951878479" sldId="273"/>
            <ac:cxnSpMk id="16" creationId="{AA2EAA10-076F-46BD-8F0F-B9A2FB77A85C}"/>
          </ac:cxnSpMkLst>
        </pc:cxnChg>
      </pc:sldChg>
      <pc:sldChg chg="addSp delSp modSp new mod setBg setClrOvrMap">
        <pc:chgData name="Zhigalov Roman" userId="1f97e9fdf7779aa5" providerId="Windows Live" clId="Web-{F1D3DB2B-0CAA-4955-98A4-B0374C765BA3}" dt="2021-11-21T10:33:44.514" v="1159" actId="20577"/>
        <pc:sldMkLst>
          <pc:docMk/>
          <pc:sldMk cId="3889175268" sldId="274"/>
        </pc:sldMkLst>
        <pc:spChg chg="mod">
          <ac:chgData name="Zhigalov Roman" userId="1f97e9fdf7779aa5" providerId="Windows Live" clId="Web-{F1D3DB2B-0CAA-4955-98A4-B0374C765BA3}" dt="2021-11-21T10:33:44.514" v="1159" actId="20577"/>
          <ac:spMkLst>
            <pc:docMk/>
            <pc:sldMk cId="3889175268" sldId="274"/>
            <ac:spMk id="2" creationId="{E14CA3D0-3B48-44E5-8A58-D9B67CDF015A}"/>
          </ac:spMkLst>
        </pc:spChg>
        <pc:spChg chg="mod">
          <ac:chgData name="Zhigalov Roman" userId="1f97e9fdf7779aa5" providerId="Windows Live" clId="Web-{F1D3DB2B-0CAA-4955-98A4-B0374C765BA3}" dt="2021-11-21T10:18:24.661" v="915"/>
          <ac:spMkLst>
            <pc:docMk/>
            <pc:sldMk cId="3889175268" sldId="274"/>
            <ac:spMk id="3" creationId="{32DF20D6-8D62-489F-95E1-D80916B3CE98}"/>
          </ac:spMkLst>
        </pc:spChg>
        <pc:spChg chg="add">
          <ac:chgData name="Zhigalov Roman" userId="1f97e9fdf7779aa5" providerId="Windows Live" clId="Web-{F1D3DB2B-0CAA-4955-98A4-B0374C765BA3}" dt="2021-11-21T10:18:24.661" v="915"/>
          <ac:spMkLst>
            <pc:docMk/>
            <pc:sldMk cId="3889175268" sldId="274"/>
            <ac:spMk id="8" creationId="{943CAA20-3569-4189-9E48-239A229A86CA}"/>
          </ac:spMkLst>
        </pc:spChg>
        <pc:spChg chg="add del">
          <ac:chgData name="Zhigalov Roman" userId="1f97e9fdf7779aa5" providerId="Windows Live" clId="Web-{F1D3DB2B-0CAA-4955-98A4-B0374C765BA3}" dt="2021-11-21T10:18:24.661" v="914"/>
          <ac:spMkLst>
            <pc:docMk/>
            <pc:sldMk cId="3889175268" sldId="274"/>
            <ac:spMk id="9" creationId="{71B2258F-86CA-4D4D-8270-BC05FCDEBFB3}"/>
          </ac:spMkLst>
        </pc:spChg>
        <pc:spChg chg="add">
          <ac:chgData name="Zhigalov Roman" userId="1f97e9fdf7779aa5" providerId="Windows Live" clId="Web-{F1D3DB2B-0CAA-4955-98A4-B0374C765BA3}" dt="2021-11-21T10:18:24.661" v="915"/>
          <ac:spMkLst>
            <pc:docMk/>
            <pc:sldMk cId="3889175268" sldId="274"/>
            <ac:spMk id="10" creationId="{DA542B6D-E775-4832-91DC-2D20F857813A}"/>
          </ac:spMkLst>
        </pc:spChg>
        <pc:picChg chg="add del">
          <ac:chgData name="Zhigalov Roman" userId="1f97e9fdf7779aa5" providerId="Windows Live" clId="Web-{F1D3DB2B-0CAA-4955-98A4-B0374C765BA3}" dt="2021-11-21T10:18:24.661" v="914"/>
          <ac:picMkLst>
            <pc:docMk/>
            <pc:sldMk cId="3889175268" sldId="274"/>
            <ac:picMk id="5" creationId="{0D8C35A5-A901-42E0-A95A-2CC1AACBA099}"/>
          </ac:picMkLst>
        </pc:picChg>
      </pc:sldChg>
      <pc:sldChg chg="addSp modSp new mod setBg">
        <pc:chgData name="Zhigalov Roman" userId="1f97e9fdf7779aa5" providerId="Windows Live" clId="Web-{F1D3DB2B-0CAA-4955-98A4-B0374C765BA3}" dt="2021-11-21T10:21:51.917" v="1052" actId="20577"/>
        <pc:sldMkLst>
          <pc:docMk/>
          <pc:sldMk cId="3439324885" sldId="275"/>
        </pc:sldMkLst>
        <pc:spChg chg="mod">
          <ac:chgData name="Zhigalov Roman" userId="1f97e9fdf7779aa5" providerId="Windows Live" clId="Web-{F1D3DB2B-0CAA-4955-98A4-B0374C765BA3}" dt="2021-11-21T10:21:47.729" v="1051"/>
          <ac:spMkLst>
            <pc:docMk/>
            <pc:sldMk cId="3439324885" sldId="275"/>
            <ac:spMk id="2" creationId="{C8B59EBA-0554-4DDB-8C34-41074E9C6B23}"/>
          </ac:spMkLst>
        </pc:spChg>
        <pc:spChg chg="mod">
          <ac:chgData name="Zhigalov Roman" userId="1f97e9fdf7779aa5" providerId="Windows Live" clId="Web-{F1D3DB2B-0CAA-4955-98A4-B0374C765BA3}" dt="2021-11-21T10:21:51.917" v="1052" actId="20577"/>
          <ac:spMkLst>
            <pc:docMk/>
            <pc:sldMk cId="3439324885" sldId="275"/>
            <ac:spMk id="3" creationId="{29911D16-36AC-4AB0-B785-AEFEB261DC25}"/>
          </ac:spMkLst>
        </pc:spChg>
        <pc:spChg chg="add">
          <ac:chgData name="Zhigalov Roman" userId="1f97e9fdf7779aa5" providerId="Windows Live" clId="Web-{F1D3DB2B-0CAA-4955-98A4-B0374C765BA3}" dt="2021-11-21T10:21:47.729" v="1051"/>
          <ac:spMkLst>
            <pc:docMk/>
            <pc:sldMk cId="3439324885" sldId="275"/>
            <ac:spMk id="8" creationId="{777A147A-9ED8-46B4-8660-1B3C2AA880B5}"/>
          </ac:spMkLst>
        </pc:spChg>
        <pc:spChg chg="add">
          <ac:chgData name="Zhigalov Roman" userId="1f97e9fdf7779aa5" providerId="Windows Live" clId="Web-{F1D3DB2B-0CAA-4955-98A4-B0374C765BA3}" dt="2021-11-21T10:21:47.729" v="1051"/>
          <ac:spMkLst>
            <pc:docMk/>
            <pc:sldMk cId="3439324885" sldId="27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F1D3DB2B-0CAA-4955-98A4-B0374C765BA3}" dt="2021-11-21T10:23:05.747" v="1092"/>
        <pc:sldMkLst>
          <pc:docMk/>
          <pc:sldMk cId="455978609" sldId="276"/>
        </pc:sldMkLst>
        <pc:spChg chg="mod">
          <ac:chgData name="Zhigalov Roman" userId="1f97e9fdf7779aa5" providerId="Windows Live" clId="Web-{F1D3DB2B-0CAA-4955-98A4-B0374C765BA3}" dt="2021-11-21T10:23:05.747" v="1092"/>
          <ac:spMkLst>
            <pc:docMk/>
            <pc:sldMk cId="455978609" sldId="276"/>
            <ac:spMk id="2" creationId="{4ED3A672-3542-45BE-8BC9-D9998E65769F}"/>
          </ac:spMkLst>
        </pc:spChg>
        <pc:spChg chg="del">
          <ac:chgData name="Zhigalov Roman" userId="1f97e9fdf7779aa5" providerId="Windows Live" clId="Web-{F1D3DB2B-0CAA-4955-98A4-B0374C765BA3}" dt="2021-11-21T10:22:38.262" v="1054"/>
          <ac:spMkLst>
            <pc:docMk/>
            <pc:sldMk cId="455978609" sldId="276"/>
            <ac:spMk id="3" creationId="{8CDC0666-723C-4A1C-B76C-5E75D63921A4}"/>
          </ac:spMkLst>
        </pc:spChg>
        <pc:spChg chg="mod">
          <ac:chgData name="Zhigalov Roman" userId="1f97e9fdf7779aa5" providerId="Windows Live" clId="Web-{F1D3DB2B-0CAA-4955-98A4-B0374C765BA3}" dt="2021-11-21T10:23:05.747" v="1092"/>
          <ac:spMkLst>
            <pc:docMk/>
            <pc:sldMk cId="455978609" sldId="276"/>
            <ac:spMk id="4" creationId="{F106B43D-10BF-4371-9BEC-F9AD56A3E555}"/>
          </ac:spMkLst>
        </pc:spChg>
        <pc:spChg chg="add">
          <ac:chgData name="Zhigalov Roman" userId="1f97e9fdf7779aa5" providerId="Windows Live" clId="Web-{F1D3DB2B-0CAA-4955-98A4-B0374C765BA3}" dt="2021-11-21T10:23:05.747" v="1092"/>
          <ac:spMkLst>
            <pc:docMk/>
            <pc:sldMk cId="455978609" sldId="276"/>
            <ac:spMk id="10" creationId="{665DBBEF-238B-476B-96AB-8AAC3224ECEA}"/>
          </ac:spMkLst>
        </pc:spChg>
        <pc:spChg chg="add">
          <ac:chgData name="Zhigalov Roman" userId="1f97e9fdf7779aa5" providerId="Windows Live" clId="Web-{F1D3DB2B-0CAA-4955-98A4-B0374C765BA3}" dt="2021-11-21T10:23:05.747" v="1092"/>
          <ac:spMkLst>
            <pc:docMk/>
            <pc:sldMk cId="455978609" sldId="276"/>
            <ac:spMk id="12" creationId="{3FCFB1DE-0B7E-48CC-BA90-B2AB0889F9D6}"/>
          </ac:spMkLst>
        </pc:spChg>
        <pc:picChg chg="add mod ord">
          <ac:chgData name="Zhigalov Roman" userId="1f97e9fdf7779aa5" providerId="Windows Live" clId="Web-{F1D3DB2B-0CAA-4955-98A4-B0374C765BA3}" dt="2021-11-21T10:23:05.747" v="1092"/>
          <ac:picMkLst>
            <pc:docMk/>
            <pc:sldMk cId="455978609" sldId="276"/>
            <ac:picMk id="5" creationId="{9AE2405A-55D8-4993-AB96-3B436C2C847E}"/>
          </ac:picMkLst>
        </pc:picChg>
      </pc:sldChg>
      <pc:sldChg chg="addSp delSp modSp new mod setBg">
        <pc:chgData name="Zhigalov Roman" userId="1f97e9fdf7779aa5" providerId="Windows Live" clId="Web-{F1D3DB2B-0CAA-4955-98A4-B0374C765BA3}" dt="2021-11-21T10:24:13.592" v="1115"/>
        <pc:sldMkLst>
          <pc:docMk/>
          <pc:sldMk cId="1254597999" sldId="277"/>
        </pc:sldMkLst>
        <pc:spChg chg="mod">
          <ac:chgData name="Zhigalov Roman" userId="1f97e9fdf7779aa5" providerId="Windows Live" clId="Web-{F1D3DB2B-0CAA-4955-98A4-B0374C765BA3}" dt="2021-11-21T10:24:13.592" v="1115"/>
          <ac:spMkLst>
            <pc:docMk/>
            <pc:sldMk cId="1254597999" sldId="277"/>
            <ac:spMk id="2" creationId="{46D80DB6-2B31-45DD-84B9-1A21B49687B4}"/>
          </ac:spMkLst>
        </pc:spChg>
        <pc:spChg chg="del">
          <ac:chgData name="Zhigalov Roman" userId="1f97e9fdf7779aa5" providerId="Windows Live" clId="Web-{F1D3DB2B-0CAA-4955-98A4-B0374C765BA3}" dt="2021-11-21T10:23:49.311" v="1094"/>
          <ac:spMkLst>
            <pc:docMk/>
            <pc:sldMk cId="1254597999" sldId="277"/>
            <ac:spMk id="3" creationId="{6EA05F31-5145-44A0-A77D-5423C102ACC5}"/>
          </ac:spMkLst>
        </pc:spChg>
        <pc:spChg chg="add del mod">
          <ac:chgData name="Zhigalov Roman" userId="1f97e9fdf7779aa5" providerId="Windows Live" clId="Web-{F1D3DB2B-0CAA-4955-98A4-B0374C765BA3}" dt="2021-11-21T10:24:03.327" v="1098"/>
          <ac:spMkLst>
            <pc:docMk/>
            <pc:sldMk cId="1254597999" sldId="277"/>
            <ac:spMk id="6" creationId="{963C6714-01E0-431A-9304-91041262CFA0}"/>
          </ac:spMkLst>
        </pc:spChg>
        <pc:spChg chg="add">
          <ac:chgData name="Zhigalov Roman" userId="1f97e9fdf7779aa5" providerId="Windows Live" clId="Web-{F1D3DB2B-0CAA-4955-98A4-B0374C765BA3}" dt="2021-11-21T10:24:13.592" v="1115"/>
          <ac:spMkLst>
            <pc:docMk/>
            <pc:sldMk cId="1254597999" sldId="277"/>
            <ac:spMk id="19" creationId="{665DBBEF-238B-476B-96AB-8AAC3224ECEA}"/>
          </ac:spMkLst>
        </pc:spChg>
        <pc:spChg chg="add">
          <ac:chgData name="Zhigalov Roman" userId="1f97e9fdf7779aa5" providerId="Windows Live" clId="Web-{F1D3DB2B-0CAA-4955-98A4-B0374C765BA3}" dt="2021-11-21T10:24:13.592" v="1115"/>
          <ac:spMkLst>
            <pc:docMk/>
            <pc:sldMk cId="1254597999" sldId="277"/>
            <ac:spMk id="21" creationId="{3FCFB1DE-0B7E-48CC-BA90-B2AB0889F9D6}"/>
          </ac:spMkLst>
        </pc:spChg>
        <pc:graphicFrameChg chg="add del mod ord modGraphic">
          <ac:chgData name="Zhigalov Roman" userId="1f97e9fdf7779aa5" providerId="Windows Live" clId="Web-{F1D3DB2B-0CAA-4955-98A4-B0374C765BA3}" dt="2021-11-21T10:23:59.967" v="1097"/>
          <ac:graphicFrameMkLst>
            <pc:docMk/>
            <pc:sldMk cId="1254597999" sldId="277"/>
            <ac:graphicFrameMk id="7" creationId="{54EDDD9F-63C5-4338-9F03-07D790EB54DF}"/>
          </ac:graphicFrameMkLst>
        </pc:graphicFrameChg>
        <pc:picChg chg="add del mod ord">
          <ac:chgData name="Zhigalov Roman" userId="1f97e9fdf7779aa5" providerId="Windows Live" clId="Web-{F1D3DB2B-0CAA-4955-98A4-B0374C765BA3}" dt="2021-11-21T10:23:58.139" v="1095"/>
          <ac:picMkLst>
            <pc:docMk/>
            <pc:sldMk cId="1254597999" sldId="277"/>
            <ac:picMk id="4" creationId="{EBA8D40C-3E13-4142-A2DC-16C2308D2D5B}"/>
          </ac:picMkLst>
        </pc:picChg>
        <pc:picChg chg="add mod ord">
          <ac:chgData name="Zhigalov Roman" userId="1f97e9fdf7779aa5" providerId="Windows Live" clId="Web-{F1D3DB2B-0CAA-4955-98A4-B0374C765BA3}" dt="2021-11-21T10:24:13.592" v="1115"/>
          <ac:picMkLst>
            <pc:docMk/>
            <pc:sldMk cId="1254597999" sldId="277"/>
            <ac:picMk id="14" creationId="{F44160EF-582C-457B-A0C7-5F115C26C547}"/>
          </ac:picMkLst>
        </pc:picChg>
      </pc:sldChg>
      <pc:sldChg chg="addSp delSp modSp new mod setBg">
        <pc:chgData name="Zhigalov Roman" userId="1f97e9fdf7779aa5" providerId="Windows Live" clId="Web-{F1D3DB2B-0CAA-4955-98A4-B0374C765BA3}" dt="2021-11-21T10:25:11.641" v="1133"/>
        <pc:sldMkLst>
          <pc:docMk/>
          <pc:sldMk cId="2582138911" sldId="278"/>
        </pc:sldMkLst>
        <pc:spChg chg="mod ord">
          <ac:chgData name="Zhigalov Roman" userId="1f97e9fdf7779aa5" providerId="Windows Live" clId="Web-{F1D3DB2B-0CAA-4955-98A4-B0374C765BA3}" dt="2021-11-21T10:25:11.641" v="1133"/>
          <ac:spMkLst>
            <pc:docMk/>
            <pc:sldMk cId="2582138911" sldId="278"/>
            <ac:spMk id="2" creationId="{0AD33C10-C85E-4EA8-B52C-AB04B3C7D45F}"/>
          </ac:spMkLst>
        </pc:spChg>
        <pc:spChg chg="del">
          <ac:chgData name="Zhigalov Roman" userId="1f97e9fdf7779aa5" providerId="Windows Live" clId="Web-{F1D3DB2B-0CAA-4955-98A4-B0374C765BA3}" dt="2021-11-21T10:24:37.937" v="1117"/>
          <ac:spMkLst>
            <pc:docMk/>
            <pc:sldMk cId="2582138911" sldId="278"/>
            <ac:spMk id="3" creationId="{727DCFB6-D18E-4318-A291-8636C1200320}"/>
          </ac:spMkLst>
        </pc:spChg>
        <pc:spChg chg="add">
          <ac:chgData name="Zhigalov Roman" userId="1f97e9fdf7779aa5" providerId="Windows Live" clId="Web-{F1D3DB2B-0CAA-4955-98A4-B0374C765BA3}" dt="2021-11-21T10:25:11.641" v="1133"/>
          <ac:spMkLst>
            <pc:docMk/>
            <pc:sldMk cId="2582138911" sldId="278"/>
            <ac:spMk id="6" creationId="{3FCFB1DE-0B7E-48CC-BA90-B2AB0889F9D6}"/>
          </ac:spMkLst>
        </pc:spChg>
        <pc:spChg chg="add del mod">
          <ac:chgData name="Zhigalov Roman" userId="1f97e9fdf7779aa5" providerId="Windows Live" clId="Web-{F1D3DB2B-0CAA-4955-98A4-B0374C765BA3}" dt="2021-11-21T10:25:05.297" v="1132"/>
          <ac:spMkLst>
            <pc:docMk/>
            <pc:sldMk cId="2582138911" sldId="278"/>
            <ac:spMk id="8" creationId="{190B8C64-6B6F-489F-98C6-AB37D6FD2935}"/>
          </ac:spMkLst>
        </pc:spChg>
        <pc:spChg chg="add">
          <ac:chgData name="Zhigalov Roman" userId="1f97e9fdf7779aa5" providerId="Windows Live" clId="Web-{F1D3DB2B-0CAA-4955-98A4-B0374C765BA3}" dt="2021-11-21T10:25:11.641" v="1133"/>
          <ac:spMkLst>
            <pc:docMk/>
            <pc:sldMk cId="2582138911" sldId="278"/>
            <ac:spMk id="9" creationId="{665DBBEF-238B-476B-96AB-8AAC3224ECEA}"/>
          </ac:spMkLst>
        </pc:spChg>
        <pc:spChg chg="add del">
          <ac:chgData name="Zhigalov Roman" userId="1f97e9fdf7779aa5" providerId="Windows Live" clId="Web-{F1D3DB2B-0CAA-4955-98A4-B0374C765BA3}" dt="2021-11-21T10:25:05.297" v="1132"/>
          <ac:spMkLst>
            <pc:docMk/>
            <pc:sldMk cId="2582138911" sldId="278"/>
            <ac:spMk id="11" creationId="{F13C74B1-5B17-4795-BED0-7140497B445A}"/>
          </ac:spMkLst>
        </pc:spChg>
        <pc:spChg chg="add del">
          <ac:chgData name="Zhigalov Roman" userId="1f97e9fdf7779aa5" providerId="Windows Live" clId="Web-{F1D3DB2B-0CAA-4955-98A4-B0374C765BA3}" dt="2021-11-21T10:25:05.297" v="1132"/>
          <ac:spMkLst>
            <pc:docMk/>
            <pc:sldMk cId="2582138911" sldId="278"/>
            <ac:spMk id="13" creationId="{D4974D33-8DC5-464E-8C6D-BE58F0669C17}"/>
          </ac:spMkLst>
        </pc:spChg>
        <pc:spChg chg="add del">
          <ac:chgData name="Zhigalov Roman" userId="1f97e9fdf7779aa5" providerId="Windows Live" clId="Web-{F1D3DB2B-0CAA-4955-98A4-B0374C765BA3}" dt="2021-11-21T10:25:02.859" v="1129"/>
          <ac:spMkLst>
            <pc:docMk/>
            <pc:sldMk cId="2582138911" sldId="278"/>
            <ac:spMk id="15" creationId="{2B97F24A-32CE-4C1C-A50D-3016B394DCFB}"/>
          </ac:spMkLst>
        </pc:spChg>
        <pc:spChg chg="add del">
          <ac:chgData name="Zhigalov Roman" userId="1f97e9fdf7779aa5" providerId="Windows Live" clId="Web-{F1D3DB2B-0CAA-4955-98A4-B0374C765BA3}" dt="2021-11-21T10:25:02.859" v="1129"/>
          <ac:spMkLst>
            <pc:docMk/>
            <pc:sldMk cId="2582138911" sldId="278"/>
            <ac:spMk id="16" creationId="{6357EC4F-235E-4222-A36F-C7878ACE37F2}"/>
          </ac:spMkLst>
        </pc:spChg>
        <pc:spChg chg="add del">
          <ac:chgData name="Zhigalov Roman" userId="1f97e9fdf7779aa5" providerId="Windows Live" clId="Web-{F1D3DB2B-0CAA-4955-98A4-B0374C765BA3}" dt="2021-11-21T10:24:57.094" v="1127"/>
          <ac:spMkLst>
            <pc:docMk/>
            <pc:sldMk cId="2582138911" sldId="278"/>
            <ac:spMk id="18" creationId="{37C89E4B-3C9F-44B9-8B86-D9E3D112D8EC}"/>
          </ac:spMkLst>
        </pc:spChg>
        <pc:picChg chg="add mod ord">
          <ac:chgData name="Zhigalov Roman" userId="1f97e9fdf7779aa5" providerId="Windows Live" clId="Web-{F1D3DB2B-0CAA-4955-98A4-B0374C765BA3}" dt="2021-11-21T10:25:11.641" v="1133"/>
          <ac:picMkLst>
            <pc:docMk/>
            <pc:sldMk cId="2582138911" sldId="278"/>
            <ac:picMk id="4" creationId="{60DAC769-96E8-4C69-9266-C11060990F8D}"/>
          </ac:picMkLst>
        </pc:picChg>
        <pc:cxnChg chg="add del">
          <ac:chgData name="Zhigalov Roman" userId="1f97e9fdf7779aa5" providerId="Windows Live" clId="Web-{F1D3DB2B-0CAA-4955-98A4-B0374C765BA3}" dt="2021-11-21T10:24:57.094" v="1127"/>
          <ac:cxnSpMkLst>
            <pc:docMk/>
            <pc:sldMk cId="2582138911" sldId="278"/>
            <ac:cxnSpMk id="20" creationId="{AA2EAA10-076F-46BD-8F0F-B9A2FB77A85C}"/>
          </ac:cxnSpMkLst>
        </pc:cxnChg>
        <pc:cxnChg chg="add del">
          <ac:chgData name="Zhigalov Roman" userId="1f97e9fdf7779aa5" providerId="Windows Live" clId="Web-{F1D3DB2B-0CAA-4955-98A4-B0374C765BA3}" dt="2021-11-21T10:24:57.094" v="1127"/>
          <ac:cxnSpMkLst>
            <pc:docMk/>
            <pc:sldMk cId="2582138911" sldId="278"/>
            <ac:cxnSpMk id="22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F1D3DB2B-0CAA-4955-98A4-B0374C765BA3}" dt="2021-11-21T10:25:47.704" v="1144"/>
        <pc:sldMkLst>
          <pc:docMk/>
          <pc:sldMk cId="2550903472" sldId="279"/>
        </pc:sldMkLst>
        <pc:spChg chg="mod">
          <ac:chgData name="Zhigalov Roman" userId="1f97e9fdf7779aa5" providerId="Windows Live" clId="Web-{F1D3DB2B-0CAA-4955-98A4-B0374C765BA3}" dt="2021-11-21T10:25:47.704" v="1144"/>
          <ac:spMkLst>
            <pc:docMk/>
            <pc:sldMk cId="2550903472" sldId="279"/>
            <ac:spMk id="2" creationId="{F4E6102F-D71E-4E90-B908-65DE4D979FA5}"/>
          </ac:spMkLst>
        </pc:spChg>
        <pc:spChg chg="del">
          <ac:chgData name="Zhigalov Roman" userId="1f97e9fdf7779aa5" providerId="Windows Live" clId="Web-{F1D3DB2B-0CAA-4955-98A4-B0374C765BA3}" dt="2021-11-21T10:25:31.407" v="1135"/>
          <ac:spMkLst>
            <pc:docMk/>
            <pc:sldMk cId="2550903472" sldId="279"/>
            <ac:spMk id="3" creationId="{737D2C61-7D3F-4CCD-94BC-A7CE4E05C3A6}"/>
          </ac:spMkLst>
        </pc:spChg>
        <pc:spChg chg="add">
          <ac:chgData name="Zhigalov Roman" userId="1f97e9fdf7779aa5" providerId="Windows Live" clId="Web-{F1D3DB2B-0CAA-4955-98A4-B0374C765BA3}" dt="2021-11-21T10:25:47.704" v="1144"/>
          <ac:spMkLst>
            <pc:docMk/>
            <pc:sldMk cId="2550903472" sldId="279"/>
            <ac:spMk id="6" creationId="{3FCFB1DE-0B7E-48CC-BA90-B2AB0889F9D6}"/>
          </ac:spMkLst>
        </pc:spChg>
        <pc:spChg chg="add del">
          <ac:chgData name="Zhigalov Roman" userId="1f97e9fdf7779aa5" providerId="Windows Live" clId="Web-{F1D3DB2B-0CAA-4955-98A4-B0374C765BA3}" dt="2021-11-21T10:25:43.220" v="1143"/>
          <ac:spMkLst>
            <pc:docMk/>
            <pc:sldMk cId="2550903472" sldId="279"/>
            <ac:spMk id="8" creationId="{BDC6F01A-31FE-4990-87CC-54964D2DABBC}"/>
          </ac:spMkLst>
        </pc:spChg>
        <pc:spChg chg="add">
          <ac:chgData name="Zhigalov Roman" userId="1f97e9fdf7779aa5" providerId="Windows Live" clId="Web-{F1D3DB2B-0CAA-4955-98A4-B0374C765BA3}" dt="2021-11-21T10:25:47.704" v="1144"/>
          <ac:spMkLst>
            <pc:docMk/>
            <pc:sldMk cId="2550903472" sldId="279"/>
            <ac:spMk id="9" creationId="{665DBBEF-238B-476B-96AB-8AAC3224ECEA}"/>
          </ac:spMkLst>
        </pc:spChg>
        <pc:spChg chg="add del">
          <ac:chgData name="Zhigalov Roman" userId="1f97e9fdf7779aa5" providerId="Windows Live" clId="Web-{F1D3DB2B-0CAA-4955-98A4-B0374C765BA3}" dt="2021-11-21T10:25:43.220" v="1143"/>
          <ac:spMkLst>
            <pc:docMk/>
            <pc:sldMk cId="2550903472" sldId="279"/>
            <ac:spMk id="11" creationId="{F13C74B1-5B17-4795-BED0-7140497B445A}"/>
          </ac:spMkLst>
        </pc:spChg>
        <pc:spChg chg="add del">
          <ac:chgData name="Zhigalov Roman" userId="1f97e9fdf7779aa5" providerId="Windows Live" clId="Web-{F1D3DB2B-0CAA-4955-98A4-B0374C765BA3}" dt="2021-11-21T10:25:43.220" v="1143"/>
          <ac:spMkLst>
            <pc:docMk/>
            <pc:sldMk cId="2550903472" sldId="279"/>
            <ac:spMk id="13" creationId="{D4974D33-8DC5-464E-8C6D-BE58F0669C17}"/>
          </ac:spMkLst>
        </pc:spChg>
        <pc:picChg chg="add mod ord">
          <ac:chgData name="Zhigalov Roman" userId="1f97e9fdf7779aa5" providerId="Windows Live" clId="Web-{F1D3DB2B-0CAA-4955-98A4-B0374C765BA3}" dt="2021-11-21T10:25:47.704" v="1144"/>
          <ac:picMkLst>
            <pc:docMk/>
            <pc:sldMk cId="2550903472" sldId="279"/>
            <ac:picMk id="4" creationId="{6293E7B6-2CCE-4CAD-8580-2DC41E1154C0}"/>
          </ac:picMkLst>
        </pc:picChg>
      </pc:sldChg>
      <pc:sldChg chg="addSp delSp modSp new mod setBg">
        <pc:chgData name="Zhigalov Roman" userId="1f97e9fdf7779aa5" providerId="Windows Live" clId="Web-{F1D3DB2B-0CAA-4955-98A4-B0374C765BA3}" dt="2021-11-21T10:29:06.397" v="1157"/>
        <pc:sldMkLst>
          <pc:docMk/>
          <pc:sldMk cId="961217932" sldId="280"/>
        </pc:sldMkLst>
        <pc:spChg chg="mod">
          <ac:chgData name="Zhigalov Roman" userId="1f97e9fdf7779aa5" providerId="Windows Live" clId="Web-{F1D3DB2B-0CAA-4955-98A4-B0374C765BA3}" dt="2021-11-21T10:29:06.397" v="1157"/>
          <ac:spMkLst>
            <pc:docMk/>
            <pc:sldMk cId="961217932" sldId="280"/>
            <ac:spMk id="2" creationId="{6091956A-A0F0-4C49-A0F5-ED85A86074EB}"/>
          </ac:spMkLst>
        </pc:spChg>
        <pc:spChg chg="del">
          <ac:chgData name="Zhigalov Roman" userId="1f97e9fdf7779aa5" providerId="Windows Live" clId="Web-{F1D3DB2B-0CAA-4955-98A4-B0374C765BA3}" dt="2021-11-21T10:28:51.694" v="1146"/>
          <ac:spMkLst>
            <pc:docMk/>
            <pc:sldMk cId="961217932" sldId="280"/>
            <ac:spMk id="3" creationId="{846AFAA7-6FA7-42FA-86D7-A6381934E7D6}"/>
          </ac:spMkLst>
        </pc:spChg>
        <pc:spChg chg="add">
          <ac:chgData name="Zhigalov Roman" userId="1f97e9fdf7779aa5" providerId="Windows Live" clId="Web-{F1D3DB2B-0CAA-4955-98A4-B0374C765BA3}" dt="2021-11-21T10:29:06.397" v="1157"/>
          <ac:spMkLst>
            <pc:docMk/>
            <pc:sldMk cId="961217932" sldId="280"/>
            <ac:spMk id="6" creationId="{3FCFB1DE-0B7E-48CC-BA90-B2AB0889F9D6}"/>
          </ac:spMkLst>
        </pc:spChg>
        <pc:spChg chg="add del">
          <ac:chgData name="Zhigalov Roman" userId="1f97e9fdf7779aa5" providerId="Windows Live" clId="Web-{F1D3DB2B-0CAA-4955-98A4-B0374C765BA3}" dt="2021-11-21T10:29:01.991" v="1156"/>
          <ac:spMkLst>
            <pc:docMk/>
            <pc:sldMk cId="961217932" sldId="280"/>
            <ac:spMk id="8" creationId="{66CEA086-88C4-49CF-92AF-FDB542571A26}"/>
          </ac:spMkLst>
        </pc:spChg>
        <pc:spChg chg="add">
          <ac:chgData name="Zhigalov Roman" userId="1f97e9fdf7779aa5" providerId="Windows Live" clId="Web-{F1D3DB2B-0CAA-4955-98A4-B0374C765BA3}" dt="2021-11-21T10:29:06.397" v="1157"/>
          <ac:spMkLst>
            <pc:docMk/>
            <pc:sldMk cId="961217932" sldId="280"/>
            <ac:spMk id="9" creationId="{665DBBEF-238B-476B-96AB-8AAC3224ECEA}"/>
          </ac:spMkLst>
        </pc:spChg>
        <pc:spChg chg="add del">
          <ac:chgData name="Zhigalov Roman" userId="1f97e9fdf7779aa5" providerId="Windows Live" clId="Web-{F1D3DB2B-0CAA-4955-98A4-B0374C765BA3}" dt="2021-11-21T10:29:01.991" v="1156"/>
          <ac:spMkLst>
            <pc:docMk/>
            <pc:sldMk cId="961217932" sldId="280"/>
            <ac:spMk id="11" creationId="{743AA782-23D1-4521-8CAD-47662984AA08}"/>
          </ac:spMkLst>
        </pc:spChg>
        <pc:spChg chg="add del">
          <ac:chgData name="Zhigalov Roman" userId="1f97e9fdf7779aa5" providerId="Windows Live" clId="Web-{F1D3DB2B-0CAA-4955-98A4-B0374C765BA3}" dt="2021-11-21T10:29:01.991" v="1156"/>
          <ac:spMkLst>
            <pc:docMk/>
            <pc:sldMk cId="961217932" sldId="280"/>
            <ac:spMk id="13" creationId="{71877DBC-BB60-40F0-AC93-2ACDBAAE60CE}"/>
          </ac:spMkLst>
        </pc:spChg>
        <pc:picChg chg="add mod ord">
          <ac:chgData name="Zhigalov Roman" userId="1f97e9fdf7779aa5" providerId="Windows Live" clId="Web-{F1D3DB2B-0CAA-4955-98A4-B0374C765BA3}" dt="2021-11-21T10:29:06.397" v="1157"/>
          <ac:picMkLst>
            <pc:docMk/>
            <pc:sldMk cId="961217932" sldId="280"/>
            <ac:picMk id="4" creationId="{56BF4844-A78F-4284-9D9E-3893F937B3A1}"/>
          </ac:picMkLst>
        </pc:picChg>
      </pc:sldChg>
      <pc:sldChg chg="addSp modSp new mod setBg">
        <pc:chgData name="Zhigalov Roman" userId="1f97e9fdf7779aa5" providerId="Windows Live" clId="Web-{F1D3DB2B-0CAA-4955-98A4-B0374C765BA3}" dt="2021-11-21T10:34:37.093" v="1222" actId="20577"/>
        <pc:sldMkLst>
          <pc:docMk/>
          <pc:sldMk cId="1956513117" sldId="281"/>
        </pc:sldMkLst>
        <pc:spChg chg="mod">
          <ac:chgData name="Zhigalov Roman" userId="1f97e9fdf7779aa5" providerId="Windows Live" clId="Web-{F1D3DB2B-0CAA-4955-98A4-B0374C765BA3}" dt="2021-11-21T10:34:23.171" v="1220"/>
          <ac:spMkLst>
            <pc:docMk/>
            <pc:sldMk cId="1956513117" sldId="281"/>
            <ac:spMk id="2" creationId="{FA21AE45-EF28-494E-9253-152E75E7B443}"/>
          </ac:spMkLst>
        </pc:spChg>
        <pc:spChg chg="mod">
          <ac:chgData name="Zhigalov Roman" userId="1f97e9fdf7779aa5" providerId="Windows Live" clId="Web-{F1D3DB2B-0CAA-4955-98A4-B0374C765BA3}" dt="2021-11-21T10:34:37.093" v="1222" actId="20577"/>
          <ac:spMkLst>
            <pc:docMk/>
            <pc:sldMk cId="1956513117" sldId="281"/>
            <ac:spMk id="3" creationId="{A15AF3C7-2455-4A06-9126-2936396CE415}"/>
          </ac:spMkLst>
        </pc:spChg>
        <pc:spChg chg="add">
          <ac:chgData name="Zhigalov Roman" userId="1f97e9fdf7779aa5" providerId="Windows Live" clId="Web-{F1D3DB2B-0CAA-4955-98A4-B0374C765BA3}" dt="2021-11-21T10:34:23.171" v="1220"/>
          <ac:spMkLst>
            <pc:docMk/>
            <pc:sldMk cId="1956513117" sldId="281"/>
            <ac:spMk id="8" creationId="{777A147A-9ED8-46B4-8660-1B3C2AA880B5}"/>
          </ac:spMkLst>
        </pc:spChg>
        <pc:spChg chg="add">
          <ac:chgData name="Zhigalov Roman" userId="1f97e9fdf7779aa5" providerId="Windows Live" clId="Web-{F1D3DB2B-0CAA-4955-98A4-B0374C765BA3}" dt="2021-11-21T10:34:23.171" v="1220"/>
          <ac:spMkLst>
            <pc:docMk/>
            <pc:sldMk cId="1956513117" sldId="281"/>
            <ac:spMk id="10" creationId="{5D6C15A0-C087-4593-8414-2B4EC1CDC3DE}"/>
          </ac:spMkLst>
        </pc:spChg>
      </pc:sldChg>
      <pc:sldChg chg="modSp new">
        <pc:chgData name="Zhigalov Roman" userId="1f97e9fdf7779aa5" providerId="Windows Live" clId="Web-{F1D3DB2B-0CAA-4955-98A4-B0374C765BA3}" dt="2021-11-21T10:34:47.234" v="1227" actId="20577"/>
        <pc:sldMkLst>
          <pc:docMk/>
          <pc:sldMk cId="2603509702" sldId="282"/>
        </pc:sldMkLst>
        <pc:spChg chg="mod">
          <ac:chgData name="Zhigalov Roman" userId="1f97e9fdf7779aa5" providerId="Windows Live" clId="Web-{F1D3DB2B-0CAA-4955-98A4-B0374C765BA3}" dt="2021-11-21T10:34:47.234" v="1227" actId="20577"/>
          <ac:spMkLst>
            <pc:docMk/>
            <pc:sldMk cId="2603509702" sldId="282"/>
            <ac:spMk id="2" creationId="{B8A19310-9642-4903-A328-0BB4BC1123E2}"/>
          </ac:spMkLst>
        </pc:spChg>
      </pc:sldChg>
      <pc:sldChg chg="modSp new">
        <pc:chgData name="Zhigalov Roman" userId="1f97e9fdf7779aa5" providerId="Windows Live" clId="Web-{F1D3DB2B-0CAA-4955-98A4-B0374C765BA3}" dt="2021-11-21T10:34:52.719" v="1245" actId="20577"/>
        <pc:sldMkLst>
          <pc:docMk/>
          <pc:sldMk cId="1896520676" sldId="283"/>
        </pc:sldMkLst>
        <pc:spChg chg="mod">
          <ac:chgData name="Zhigalov Roman" userId="1f97e9fdf7779aa5" providerId="Windows Live" clId="Web-{F1D3DB2B-0CAA-4955-98A4-B0374C765BA3}" dt="2021-11-21T10:34:52.719" v="1245" actId="20577"/>
          <ac:spMkLst>
            <pc:docMk/>
            <pc:sldMk cId="1896520676" sldId="283"/>
            <ac:spMk id="2" creationId="{04EADF0E-4796-4EA1-B723-2537E6EE876C}"/>
          </ac:spMkLst>
        </pc:spChg>
      </pc:sldChg>
      <pc:sldMasterChg chg="add del addSldLayout delSldLayout">
        <pc:chgData name="Zhigalov Roman" userId="1f97e9fdf7779aa5" providerId="Windows Live" clId="Web-{F1D3DB2B-0CAA-4955-98A4-B0374C765BA3}" dt="2021-11-21T10:00:19.101" v="493"/>
        <pc:sldMasterMkLst>
          <pc:docMk/>
          <pc:sldMasterMk cId="3154979492" sldId="2147483648"/>
        </pc:sldMasterMkLst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 del">
          <pc:chgData name="Zhigalov Roman" userId="1f97e9fdf7779aa5" providerId="Windows Live" clId="Web-{F1D3DB2B-0CAA-4955-98A4-B0374C765BA3}" dt="2021-11-21T10:00:19.101" v="493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 modSldLayout">
        <pc:chgData name="Zhigalov Roman" userId="1f97e9fdf7779aa5" providerId="Windows Live" clId="Web-{F1D3DB2B-0CAA-4955-98A4-B0374C765BA3}" dt="2021-11-21T10:00:08.038" v="491"/>
        <pc:sldMasterMkLst>
          <pc:docMk/>
          <pc:sldMasterMk cId="1705869590" sldId="2147483660"/>
        </pc:sldMasterMkLst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2647748866" sldId="2147483661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354419672" sldId="2147483662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337980567" sldId="2147483663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169042438" sldId="2147483664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4231570042" sldId="2147483665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2203458294" sldId="2147483666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1578031769" sldId="2147483667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3412807256" sldId="2147483668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1541546574" sldId="2147483669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1058351706" sldId="2147483670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08.038" v="491"/>
          <pc:sldLayoutMkLst>
            <pc:docMk/>
            <pc:sldMasterMk cId="1705869590" sldId="2147483660"/>
            <pc:sldLayoutMk cId="2579756512" sldId="2147483671"/>
          </pc:sldLayoutMkLst>
        </pc:sldLayoutChg>
      </pc:sldMasterChg>
      <pc:sldMasterChg chg="add del addSldLayout delSldLayout modSldLayout">
        <pc:chgData name="Zhigalov Roman" userId="1f97e9fdf7779aa5" providerId="Windows Live" clId="Web-{F1D3DB2B-0CAA-4955-98A4-B0374C765BA3}" dt="2021-11-21T10:00:19.101" v="493"/>
        <pc:sldMasterMkLst>
          <pc:docMk/>
          <pc:sldMasterMk cId="2958411752" sldId="2147483660"/>
        </pc:sldMasterMkLst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443950342" sldId="2147483661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3656036429" sldId="2147483662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3605411627" sldId="2147483663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361461926" sldId="2147483664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2140285602" sldId="2147483665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1705940632" sldId="2147483666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3115447051" sldId="2147483667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1405276507" sldId="2147483668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4136938763" sldId="2147483669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2344686813" sldId="2147483670"/>
          </pc:sldLayoutMkLst>
        </pc:sldLayoutChg>
        <pc:sldLayoutChg chg="add del mod replId">
          <pc:chgData name="Zhigalov Roman" userId="1f97e9fdf7779aa5" providerId="Windows Live" clId="Web-{F1D3DB2B-0CAA-4955-98A4-B0374C765BA3}" dt="2021-11-21T10:00:19.101" v="493"/>
          <pc:sldLayoutMkLst>
            <pc:docMk/>
            <pc:sldMasterMk cId="2958411752" sldId="2147483660"/>
            <pc:sldLayoutMk cId="1447148734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D78C9-E389-4B64-A7EA-B7F411D1A07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A9B2C22-D2A5-4D4D-A44A-3026DAF2321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Католическая церковь</a:t>
          </a:r>
          <a:endParaRPr lang="ru-RU" dirty="0"/>
        </a:p>
      </dgm:t>
    </dgm:pt>
    <dgm:pt modelId="{20477187-E720-46F5-ACC1-990AE1EAB369}" type="parTrans" cxnId="{623EA047-2AA5-4531-8EC7-891D9208C602}">
      <dgm:prSet/>
      <dgm:spPr/>
    </dgm:pt>
    <dgm:pt modelId="{79CAD8A6-6752-487F-BF54-6ADE3CC0A601}" type="sibTrans" cxnId="{623EA047-2AA5-4531-8EC7-891D9208C602}">
      <dgm:prSet/>
      <dgm:spPr/>
      <dgm:t>
        <a:bodyPr/>
        <a:lstStyle/>
        <a:p>
          <a:endParaRPr lang="ru-RU"/>
        </a:p>
      </dgm:t>
    </dgm:pt>
    <dgm:pt modelId="{11B70655-4418-43EF-A48A-A895A84B4E0F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Глава: Папа Римский</a:t>
          </a:r>
          <a:endParaRPr lang="ru-RU" dirty="0"/>
        </a:p>
      </dgm:t>
    </dgm:pt>
    <dgm:pt modelId="{65550175-DBD6-4117-B81F-6D5443A35E91}" type="parTrans" cxnId="{E2225760-6F3B-43D9-B5BA-8A1171B6E7A1}">
      <dgm:prSet/>
      <dgm:spPr/>
    </dgm:pt>
    <dgm:pt modelId="{F08C56E5-2607-4766-B327-FE0D10120E4D}" type="sibTrans" cxnId="{E2225760-6F3B-43D9-B5BA-8A1171B6E7A1}">
      <dgm:prSet/>
      <dgm:spPr/>
      <dgm:t>
        <a:bodyPr/>
        <a:lstStyle/>
        <a:p>
          <a:endParaRPr lang="ru-RU"/>
        </a:p>
      </dgm:t>
    </dgm:pt>
    <dgm:pt modelId="{3CF77CE4-FB08-4A22-9F5D-7B9BCF56A71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Центр: Рим</a:t>
          </a:r>
          <a:endParaRPr lang="ru-RU" dirty="0"/>
        </a:p>
      </dgm:t>
    </dgm:pt>
    <dgm:pt modelId="{ECB58BB5-1828-4ED7-8587-E47516B30CDA}" type="parTrans" cxnId="{A9EF3A63-1EAE-4DFB-9AD8-BFF1CC458430}">
      <dgm:prSet/>
      <dgm:spPr/>
    </dgm:pt>
    <dgm:pt modelId="{370F116E-5FEF-451C-8D96-5CB294DF17E1}" type="sibTrans" cxnId="{A9EF3A63-1EAE-4DFB-9AD8-BFF1CC458430}">
      <dgm:prSet/>
      <dgm:spPr/>
      <dgm:t>
        <a:bodyPr/>
        <a:lstStyle/>
        <a:p>
          <a:endParaRPr lang="ru-RU"/>
        </a:p>
      </dgm:t>
    </dgm:pt>
    <dgm:pt modelId="{AE8B55B1-6068-4377-99C8-B293B218E18F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В настоящий момент: 1 штука</a:t>
          </a:r>
        </a:p>
      </dgm:t>
    </dgm:pt>
    <dgm:pt modelId="{A6E19BEE-BE42-4690-872E-13C0CC2A0061}" type="parTrans" cxnId="{0FFD65D0-38AF-483D-AF28-38E1E6391905}">
      <dgm:prSet/>
      <dgm:spPr/>
    </dgm:pt>
    <dgm:pt modelId="{39B8A6D6-12E6-46B5-B7F4-86413DDC24F1}" type="sibTrans" cxnId="{0FFD65D0-38AF-483D-AF28-38E1E6391905}">
      <dgm:prSet/>
      <dgm:spPr/>
      <dgm:t>
        <a:bodyPr/>
        <a:lstStyle/>
        <a:p>
          <a:endParaRPr lang="ru-RU"/>
        </a:p>
      </dgm:t>
    </dgm:pt>
    <dgm:pt modelId="{DCBFEE6F-5DD4-4533-A95E-AF9F199BE84E}" type="pres">
      <dgm:prSet presAssocID="{2F7D78C9-E389-4B64-A7EA-B7F411D1A073}" presName="linearFlow" presStyleCnt="0">
        <dgm:presLayoutVars>
          <dgm:resizeHandles val="exact"/>
        </dgm:presLayoutVars>
      </dgm:prSet>
      <dgm:spPr/>
    </dgm:pt>
    <dgm:pt modelId="{D4992FE4-1A0C-408E-A81F-1E0DC12A9619}" type="pres">
      <dgm:prSet presAssocID="{1A9B2C22-D2A5-4D4D-A44A-3026DAF23218}" presName="node" presStyleLbl="node1" presStyleIdx="0" presStyleCnt="4">
        <dgm:presLayoutVars>
          <dgm:bulletEnabled val="1"/>
        </dgm:presLayoutVars>
      </dgm:prSet>
      <dgm:spPr/>
    </dgm:pt>
    <dgm:pt modelId="{98DFC650-29F9-40A4-A065-A05E5ED9CCB2}" type="pres">
      <dgm:prSet presAssocID="{79CAD8A6-6752-487F-BF54-6ADE3CC0A601}" presName="sibTrans" presStyleLbl="sibTrans2D1" presStyleIdx="0" presStyleCnt="3"/>
      <dgm:spPr/>
    </dgm:pt>
    <dgm:pt modelId="{7DE1B10E-8930-4712-B38A-B69EFA810BED}" type="pres">
      <dgm:prSet presAssocID="{79CAD8A6-6752-487F-BF54-6ADE3CC0A601}" presName="connectorText" presStyleLbl="sibTrans2D1" presStyleIdx="0" presStyleCnt="3"/>
      <dgm:spPr/>
    </dgm:pt>
    <dgm:pt modelId="{8BD8FBFD-D798-4D08-A6C5-8FA112B5E7E0}" type="pres">
      <dgm:prSet presAssocID="{11B70655-4418-43EF-A48A-A895A84B4E0F}" presName="node" presStyleLbl="node1" presStyleIdx="1" presStyleCnt="4">
        <dgm:presLayoutVars>
          <dgm:bulletEnabled val="1"/>
        </dgm:presLayoutVars>
      </dgm:prSet>
      <dgm:spPr/>
    </dgm:pt>
    <dgm:pt modelId="{BE0C9CFE-1679-4555-ACFB-7DE1DD74BC61}" type="pres">
      <dgm:prSet presAssocID="{F08C56E5-2607-4766-B327-FE0D10120E4D}" presName="sibTrans" presStyleLbl="sibTrans2D1" presStyleIdx="1" presStyleCnt="3"/>
      <dgm:spPr/>
    </dgm:pt>
    <dgm:pt modelId="{4F4125B1-AAC9-4F13-A0A1-AC21209A2D8B}" type="pres">
      <dgm:prSet presAssocID="{F08C56E5-2607-4766-B327-FE0D10120E4D}" presName="connectorText" presStyleLbl="sibTrans2D1" presStyleIdx="1" presStyleCnt="3"/>
      <dgm:spPr/>
    </dgm:pt>
    <dgm:pt modelId="{2FF6C6FF-20BA-4046-AA78-8576901FB9DD}" type="pres">
      <dgm:prSet presAssocID="{3CF77CE4-FB08-4A22-9F5D-7B9BCF56A71B}" presName="node" presStyleLbl="node1" presStyleIdx="2" presStyleCnt="4">
        <dgm:presLayoutVars>
          <dgm:bulletEnabled val="1"/>
        </dgm:presLayoutVars>
      </dgm:prSet>
      <dgm:spPr/>
    </dgm:pt>
    <dgm:pt modelId="{6D8882F6-E294-4416-937D-6EDC9B3A4707}" type="pres">
      <dgm:prSet presAssocID="{370F116E-5FEF-451C-8D96-5CB294DF17E1}" presName="sibTrans" presStyleLbl="sibTrans2D1" presStyleIdx="2" presStyleCnt="3"/>
      <dgm:spPr/>
    </dgm:pt>
    <dgm:pt modelId="{EC2D2246-C04B-465D-B47A-0B4D104FE0D0}" type="pres">
      <dgm:prSet presAssocID="{370F116E-5FEF-451C-8D96-5CB294DF17E1}" presName="connectorText" presStyleLbl="sibTrans2D1" presStyleIdx="2" presStyleCnt="3"/>
      <dgm:spPr/>
    </dgm:pt>
    <dgm:pt modelId="{4E355339-1AD9-4BED-8E2E-5864F0FD1924}" type="pres">
      <dgm:prSet presAssocID="{AE8B55B1-6068-4377-99C8-B293B218E18F}" presName="node" presStyleLbl="node1" presStyleIdx="3" presStyleCnt="4">
        <dgm:presLayoutVars>
          <dgm:bulletEnabled val="1"/>
        </dgm:presLayoutVars>
      </dgm:prSet>
      <dgm:spPr/>
    </dgm:pt>
  </dgm:ptLst>
  <dgm:cxnLst>
    <dgm:cxn modelId="{1B189B00-2DC7-4C16-B505-285270D9FC2F}" type="presOf" srcId="{3CF77CE4-FB08-4A22-9F5D-7B9BCF56A71B}" destId="{2FF6C6FF-20BA-4046-AA78-8576901FB9DD}" srcOrd="0" destOrd="0" presId="urn:microsoft.com/office/officeart/2005/8/layout/process2"/>
    <dgm:cxn modelId="{BEB61432-698E-4D5B-8148-DB2D7DFBBFA2}" type="presOf" srcId="{F08C56E5-2607-4766-B327-FE0D10120E4D}" destId="{BE0C9CFE-1679-4555-ACFB-7DE1DD74BC61}" srcOrd="0" destOrd="0" presId="urn:microsoft.com/office/officeart/2005/8/layout/process2"/>
    <dgm:cxn modelId="{53A9EB3E-913C-4852-BB5D-A50B4A9BD10C}" type="presOf" srcId="{AE8B55B1-6068-4377-99C8-B293B218E18F}" destId="{4E355339-1AD9-4BED-8E2E-5864F0FD1924}" srcOrd="0" destOrd="0" presId="urn:microsoft.com/office/officeart/2005/8/layout/process2"/>
    <dgm:cxn modelId="{E2225760-6F3B-43D9-B5BA-8A1171B6E7A1}" srcId="{2F7D78C9-E389-4B64-A7EA-B7F411D1A073}" destId="{11B70655-4418-43EF-A48A-A895A84B4E0F}" srcOrd="1" destOrd="0" parTransId="{65550175-DBD6-4117-B81F-6D5443A35E91}" sibTransId="{F08C56E5-2607-4766-B327-FE0D10120E4D}"/>
    <dgm:cxn modelId="{E5757941-36B0-4371-BDA5-7E54DC3A47E1}" type="presOf" srcId="{79CAD8A6-6752-487F-BF54-6ADE3CC0A601}" destId="{98DFC650-29F9-40A4-A065-A05E5ED9CCB2}" srcOrd="0" destOrd="0" presId="urn:microsoft.com/office/officeart/2005/8/layout/process2"/>
    <dgm:cxn modelId="{A9EF3A63-1EAE-4DFB-9AD8-BFF1CC458430}" srcId="{2F7D78C9-E389-4B64-A7EA-B7F411D1A073}" destId="{3CF77CE4-FB08-4A22-9F5D-7B9BCF56A71B}" srcOrd="2" destOrd="0" parTransId="{ECB58BB5-1828-4ED7-8587-E47516B30CDA}" sibTransId="{370F116E-5FEF-451C-8D96-5CB294DF17E1}"/>
    <dgm:cxn modelId="{623EA047-2AA5-4531-8EC7-891D9208C602}" srcId="{2F7D78C9-E389-4B64-A7EA-B7F411D1A073}" destId="{1A9B2C22-D2A5-4D4D-A44A-3026DAF23218}" srcOrd="0" destOrd="0" parTransId="{20477187-E720-46F5-ACC1-990AE1EAB369}" sibTransId="{79CAD8A6-6752-487F-BF54-6ADE3CC0A601}"/>
    <dgm:cxn modelId="{151EFF6C-796C-4B53-BE02-FF0AA4DF8C39}" type="presOf" srcId="{F08C56E5-2607-4766-B327-FE0D10120E4D}" destId="{4F4125B1-AAC9-4F13-A0A1-AC21209A2D8B}" srcOrd="1" destOrd="0" presId="urn:microsoft.com/office/officeart/2005/8/layout/process2"/>
    <dgm:cxn modelId="{BD2CE7A1-2062-4516-806E-EBD5C93AAA59}" type="presOf" srcId="{79CAD8A6-6752-487F-BF54-6ADE3CC0A601}" destId="{7DE1B10E-8930-4712-B38A-B69EFA810BED}" srcOrd="1" destOrd="0" presId="urn:microsoft.com/office/officeart/2005/8/layout/process2"/>
    <dgm:cxn modelId="{293E8EB2-E3C3-4C78-92BA-A6739DFD0064}" type="presOf" srcId="{370F116E-5FEF-451C-8D96-5CB294DF17E1}" destId="{6D8882F6-E294-4416-937D-6EDC9B3A4707}" srcOrd="0" destOrd="0" presId="urn:microsoft.com/office/officeart/2005/8/layout/process2"/>
    <dgm:cxn modelId="{5DA222BC-5A5A-41A6-A179-2936EC10E8A0}" type="presOf" srcId="{1A9B2C22-D2A5-4D4D-A44A-3026DAF23218}" destId="{D4992FE4-1A0C-408E-A81F-1E0DC12A9619}" srcOrd="0" destOrd="0" presId="urn:microsoft.com/office/officeart/2005/8/layout/process2"/>
    <dgm:cxn modelId="{0FFD65D0-38AF-483D-AF28-38E1E6391905}" srcId="{2F7D78C9-E389-4B64-A7EA-B7F411D1A073}" destId="{AE8B55B1-6068-4377-99C8-B293B218E18F}" srcOrd="3" destOrd="0" parTransId="{A6E19BEE-BE42-4690-872E-13C0CC2A0061}" sibTransId="{39B8A6D6-12E6-46B5-B7F4-86413DDC24F1}"/>
    <dgm:cxn modelId="{4812EED3-E411-45DE-99D4-8D712E941356}" type="presOf" srcId="{370F116E-5FEF-451C-8D96-5CB294DF17E1}" destId="{EC2D2246-C04B-465D-B47A-0B4D104FE0D0}" srcOrd="1" destOrd="0" presId="urn:microsoft.com/office/officeart/2005/8/layout/process2"/>
    <dgm:cxn modelId="{5C7875FB-29BB-4379-82DE-CEF44EA10FC1}" type="presOf" srcId="{2F7D78C9-E389-4B64-A7EA-B7F411D1A073}" destId="{DCBFEE6F-5DD4-4533-A95E-AF9F199BE84E}" srcOrd="0" destOrd="0" presId="urn:microsoft.com/office/officeart/2005/8/layout/process2"/>
    <dgm:cxn modelId="{70D710FF-7742-4E42-8412-42F28AA98C6B}" type="presOf" srcId="{11B70655-4418-43EF-A48A-A895A84B4E0F}" destId="{8BD8FBFD-D798-4D08-A6C5-8FA112B5E7E0}" srcOrd="0" destOrd="0" presId="urn:microsoft.com/office/officeart/2005/8/layout/process2"/>
    <dgm:cxn modelId="{36F70377-4688-47A1-9993-375B77C44F98}" type="presParOf" srcId="{DCBFEE6F-5DD4-4533-A95E-AF9F199BE84E}" destId="{D4992FE4-1A0C-408E-A81F-1E0DC12A9619}" srcOrd="0" destOrd="0" presId="urn:microsoft.com/office/officeart/2005/8/layout/process2"/>
    <dgm:cxn modelId="{9056E634-BE3F-4B98-8624-B80081B34AC7}" type="presParOf" srcId="{DCBFEE6F-5DD4-4533-A95E-AF9F199BE84E}" destId="{98DFC650-29F9-40A4-A065-A05E5ED9CCB2}" srcOrd="1" destOrd="0" presId="urn:microsoft.com/office/officeart/2005/8/layout/process2"/>
    <dgm:cxn modelId="{C3F3580B-7ACB-4274-AA21-440192A10AB9}" type="presParOf" srcId="{98DFC650-29F9-40A4-A065-A05E5ED9CCB2}" destId="{7DE1B10E-8930-4712-B38A-B69EFA810BED}" srcOrd="0" destOrd="0" presId="urn:microsoft.com/office/officeart/2005/8/layout/process2"/>
    <dgm:cxn modelId="{B265FF41-6630-4752-BBCB-922390965ACF}" type="presParOf" srcId="{DCBFEE6F-5DD4-4533-A95E-AF9F199BE84E}" destId="{8BD8FBFD-D798-4D08-A6C5-8FA112B5E7E0}" srcOrd="2" destOrd="0" presId="urn:microsoft.com/office/officeart/2005/8/layout/process2"/>
    <dgm:cxn modelId="{DFB34F33-AD4E-45E1-968D-9161D7897706}" type="presParOf" srcId="{DCBFEE6F-5DD4-4533-A95E-AF9F199BE84E}" destId="{BE0C9CFE-1679-4555-ACFB-7DE1DD74BC61}" srcOrd="3" destOrd="0" presId="urn:microsoft.com/office/officeart/2005/8/layout/process2"/>
    <dgm:cxn modelId="{97000FC0-4847-43F8-8673-CEF2129ABC73}" type="presParOf" srcId="{BE0C9CFE-1679-4555-ACFB-7DE1DD74BC61}" destId="{4F4125B1-AAC9-4F13-A0A1-AC21209A2D8B}" srcOrd="0" destOrd="0" presId="urn:microsoft.com/office/officeart/2005/8/layout/process2"/>
    <dgm:cxn modelId="{0F51A900-3085-479D-99DD-D78836746314}" type="presParOf" srcId="{DCBFEE6F-5DD4-4533-A95E-AF9F199BE84E}" destId="{2FF6C6FF-20BA-4046-AA78-8576901FB9DD}" srcOrd="4" destOrd="0" presId="urn:microsoft.com/office/officeart/2005/8/layout/process2"/>
    <dgm:cxn modelId="{C1029617-8477-402E-91FC-1A85FAE240C6}" type="presParOf" srcId="{DCBFEE6F-5DD4-4533-A95E-AF9F199BE84E}" destId="{6D8882F6-E294-4416-937D-6EDC9B3A4707}" srcOrd="5" destOrd="0" presId="urn:microsoft.com/office/officeart/2005/8/layout/process2"/>
    <dgm:cxn modelId="{775BF751-8ED6-4765-AD36-0692404129F6}" type="presParOf" srcId="{6D8882F6-E294-4416-937D-6EDC9B3A4707}" destId="{EC2D2246-C04B-465D-B47A-0B4D104FE0D0}" srcOrd="0" destOrd="0" presId="urn:microsoft.com/office/officeart/2005/8/layout/process2"/>
    <dgm:cxn modelId="{08E11EF5-09F7-4057-8C92-8F723B5F73EE}" type="presParOf" srcId="{DCBFEE6F-5DD4-4533-A95E-AF9F199BE84E}" destId="{4E355339-1AD9-4BED-8E2E-5864F0FD192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2F1F6-2877-4349-97BA-056BE59E836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595A43B-C0FA-489D-8A19-23C4CB3100D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Православная церковь</a:t>
          </a:r>
          <a:endParaRPr lang="ru-RU" dirty="0"/>
        </a:p>
      </dgm:t>
    </dgm:pt>
    <dgm:pt modelId="{637CD808-B6B5-4DA5-A5C0-B911CEB4B528}" type="parTrans" cxnId="{C9D8BBA2-02D7-44AD-A09E-C86184200991}">
      <dgm:prSet/>
      <dgm:spPr/>
    </dgm:pt>
    <dgm:pt modelId="{163FBC96-4509-4099-B38A-955F12CDC168}" type="sibTrans" cxnId="{C9D8BBA2-02D7-44AD-A09E-C86184200991}">
      <dgm:prSet/>
      <dgm:spPr/>
      <dgm:t>
        <a:bodyPr/>
        <a:lstStyle/>
        <a:p>
          <a:endParaRPr lang="ru-RU"/>
        </a:p>
      </dgm:t>
    </dgm:pt>
    <dgm:pt modelId="{E37FB3BA-D866-4662-A9F3-700FD9963CB7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Глава: Патриарх</a:t>
          </a:r>
          <a:endParaRPr lang="ru-RU" dirty="0"/>
        </a:p>
      </dgm:t>
    </dgm:pt>
    <dgm:pt modelId="{B7082B0B-4680-47B9-A880-346FFB6673A9}" type="parTrans" cxnId="{78885E08-38AA-4D9F-B8A3-0FB84151EF27}">
      <dgm:prSet/>
      <dgm:spPr/>
    </dgm:pt>
    <dgm:pt modelId="{464BF10B-0271-49FA-B8A2-2D50BE9869D6}" type="sibTrans" cxnId="{78885E08-38AA-4D9F-B8A3-0FB84151EF27}">
      <dgm:prSet/>
      <dgm:spPr/>
      <dgm:t>
        <a:bodyPr/>
        <a:lstStyle/>
        <a:p>
          <a:endParaRPr lang="ru-RU"/>
        </a:p>
      </dgm:t>
    </dgm:pt>
    <dgm:pt modelId="{07D5D0C8-74A7-4349-9E19-2018C59452CA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Центр: Константинополь</a:t>
          </a:r>
          <a:endParaRPr lang="ru-RU" dirty="0"/>
        </a:p>
      </dgm:t>
    </dgm:pt>
    <dgm:pt modelId="{213746EE-4D98-4B3C-9BA3-09DCEC3A6A5E}" type="parTrans" cxnId="{91CE9966-681F-4A85-9840-63CA0011DDA3}">
      <dgm:prSet/>
      <dgm:spPr/>
    </dgm:pt>
    <dgm:pt modelId="{DD913954-478F-40A0-A73C-17ACC700AB74}" type="sibTrans" cxnId="{91CE9966-681F-4A85-9840-63CA0011DDA3}">
      <dgm:prSet/>
      <dgm:spPr/>
      <dgm:t>
        <a:bodyPr/>
        <a:lstStyle/>
        <a:p>
          <a:endParaRPr lang="ru-RU"/>
        </a:p>
      </dgm:t>
    </dgm:pt>
    <dgm:pt modelId="{2885422E-B67C-4162-92D9-7375B3E02E4E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В настоящий момент: 15 штук</a:t>
          </a:r>
        </a:p>
      </dgm:t>
    </dgm:pt>
    <dgm:pt modelId="{C99A4E9C-FAE0-4591-B0D9-040C909F7939}" type="parTrans" cxnId="{E2938BA8-A5E0-40F5-A58E-8FC0BD8C0DE4}">
      <dgm:prSet/>
      <dgm:spPr/>
    </dgm:pt>
    <dgm:pt modelId="{A6AD4C55-BA96-42BD-89FE-6966308BEEFF}" type="sibTrans" cxnId="{E2938BA8-A5E0-40F5-A58E-8FC0BD8C0DE4}">
      <dgm:prSet/>
      <dgm:spPr/>
    </dgm:pt>
    <dgm:pt modelId="{50AAB3FD-D62B-4958-86EF-B2B585D6178F}" type="pres">
      <dgm:prSet presAssocID="{1D12F1F6-2877-4349-97BA-056BE59E836B}" presName="linearFlow" presStyleCnt="0">
        <dgm:presLayoutVars>
          <dgm:resizeHandles val="exact"/>
        </dgm:presLayoutVars>
      </dgm:prSet>
      <dgm:spPr/>
    </dgm:pt>
    <dgm:pt modelId="{6FE70A65-F00E-43C3-B1EC-EBA096814B69}" type="pres">
      <dgm:prSet presAssocID="{1595A43B-C0FA-489D-8A19-23C4CB3100D8}" presName="node" presStyleLbl="node1" presStyleIdx="0" presStyleCnt="4">
        <dgm:presLayoutVars>
          <dgm:bulletEnabled val="1"/>
        </dgm:presLayoutVars>
      </dgm:prSet>
      <dgm:spPr/>
    </dgm:pt>
    <dgm:pt modelId="{5175C1C5-A1D8-4727-BF18-8CD2B1B57410}" type="pres">
      <dgm:prSet presAssocID="{163FBC96-4509-4099-B38A-955F12CDC168}" presName="sibTrans" presStyleLbl="sibTrans2D1" presStyleIdx="0" presStyleCnt="3"/>
      <dgm:spPr/>
    </dgm:pt>
    <dgm:pt modelId="{6CF347DF-E4EB-48FD-9D8E-34CEC2EB60CC}" type="pres">
      <dgm:prSet presAssocID="{163FBC96-4509-4099-B38A-955F12CDC168}" presName="connectorText" presStyleLbl="sibTrans2D1" presStyleIdx="0" presStyleCnt="3"/>
      <dgm:spPr/>
    </dgm:pt>
    <dgm:pt modelId="{4C998E81-8B5B-434F-9E4B-D6CEBCD1279B}" type="pres">
      <dgm:prSet presAssocID="{E37FB3BA-D866-4662-A9F3-700FD9963CB7}" presName="node" presStyleLbl="node1" presStyleIdx="1" presStyleCnt="4">
        <dgm:presLayoutVars>
          <dgm:bulletEnabled val="1"/>
        </dgm:presLayoutVars>
      </dgm:prSet>
      <dgm:spPr/>
    </dgm:pt>
    <dgm:pt modelId="{634A4392-02E8-4A10-9EF3-48B162043D9E}" type="pres">
      <dgm:prSet presAssocID="{464BF10B-0271-49FA-B8A2-2D50BE9869D6}" presName="sibTrans" presStyleLbl="sibTrans2D1" presStyleIdx="1" presStyleCnt="3"/>
      <dgm:spPr/>
    </dgm:pt>
    <dgm:pt modelId="{61FE6DC6-08EE-41CE-9F59-690AC112F4C0}" type="pres">
      <dgm:prSet presAssocID="{464BF10B-0271-49FA-B8A2-2D50BE9869D6}" presName="connectorText" presStyleLbl="sibTrans2D1" presStyleIdx="1" presStyleCnt="3"/>
      <dgm:spPr/>
    </dgm:pt>
    <dgm:pt modelId="{B02BFD49-1ED1-4226-875E-4F524244B433}" type="pres">
      <dgm:prSet presAssocID="{07D5D0C8-74A7-4349-9E19-2018C59452CA}" presName="node" presStyleLbl="node1" presStyleIdx="2" presStyleCnt="4">
        <dgm:presLayoutVars>
          <dgm:bulletEnabled val="1"/>
        </dgm:presLayoutVars>
      </dgm:prSet>
      <dgm:spPr/>
    </dgm:pt>
    <dgm:pt modelId="{8E99E1FF-6954-4166-A64E-BD980A48D1DE}" type="pres">
      <dgm:prSet presAssocID="{DD913954-478F-40A0-A73C-17ACC700AB74}" presName="sibTrans" presStyleLbl="sibTrans2D1" presStyleIdx="2" presStyleCnt="3"/>
      <dgm:spPr/>
    </dgm:pt>
    <dgm:pt modelId="{2ABE5E14-F2CE-41D5-BC4F-6B3A58460487}" type="pres">
      <dgm:prSet presAssocID="{DD913954-478F-40A0-A73C-17ACC700AB74}" presName="connectorText" presStyleLbl="sibTrans2D1" presStyleIdx="2" presStyleCnt="3"/>
      <dgm:spPr/>
    </dgm:pt>
    <dgm:pt modelId="{AC9A183E-2BB4-442D-9C9A-E11AB78E9A37}" type="pres">
      <dgm:prSet presAssocID="{2885422E-B67C-4162-92D9-7375B3E02E4E}" presName="node" presStyleLbl="node1" presStyleIdx="3" presStyleCnt="4">
        <dgm:presLayoutVars>
          <dgm:bulletEnabled val="1"/>
        </dgm:presLayoutVars>
      </dgm:prSet>
      <dgm:spPr/>
    </dgm:pt>
  </dgm:ptLst>
  <dgm:cxnLst>
    <dgm:cxn modelId="{78885E08-38AA-4D9F-B8A3-0FB84151EF27}" srcId="{1D12F1F6-2877-4349-97BA-056BE59E836B}" destId="{E37FB3BA-D866-4662-A9F3-700FD9963CB7}" srcOrd="1" destOrd="0" parTransId="{B7082B0B-4680-47B9-A880-346FFB6673A9}" sibTransId="{464BF10B-0271-49FA-B8A2-2D50BE9869D6}"/>
    <dgm:cxn modelId="{53C2223A-EEF8-481E-979B-B757CA103E27}" type="presOf" srcId="{1D12F1F6-2877-4349-97BA-056BE59E836B}" destId="{50AAB3FD-D62B-4958-86EF-B2B585D6178F}" srcOrd="0" destOrd="0" presId="urn:microsoft.com/office/officeart/2005/8/layout/process2"/>
    <dgm:cxn modelId="{5BC8423A-CC36-4FF6-991B-E83B1CDDDDB8}" type="presOf" srcId="{07D5D0C8-74A7-4349-9E19-2018C59452CA}" destId="{B02BFD49-1ED1-4226-875E-4F524244B433}" srcOrd="0" destOrd="0" presId="urn:microsoft.com/office/officeart/2005/8/layout/process2"/>
    <dgm:cxn modelId="{08F5ED5B-316D-4A55-9E72-0B0736A945C8}" type="presOf" srcId="{DD913954-478F-40A0-A73C-17ACC700AB74}" destId="{2ABE5E14-F2CE-41D5-BC4F-6B3A58460487}" srcOrd="1" destOrd="0" presId="urn:microsoft.com/office/officeart/2005/8/layout/process2"/>
    <dgm:cxn modelId="{54323561-2B9A-4912-B59E-CF9E623223DB}" type="presOf" srcId="{163FBC96-4509-4099-B38A-955F12CDC168}" destId="{5175C1C5-A1D8-4727-BF18-8CD2B1B57410}" srcOrd="0" destOrd="0" presId="urn:microsoft.com/office/officeart/2005/8/layout/process2"/>
    <dgm:cxn modelId="{91CE9966-681F-4A85-9840-63CA0011DDA3}" srcId="{1D12F1F6-2877-4349-97BA-056BE59E836B}" destId="{07D5D0C8-74A7-4349-9E19-2018C59452CA}" srcOrd="2" destOrd="0" parTransId="{213746EE-4D98-4B3C-9BA3-09DCEC3A6A5E}" sibTransId="{DD913954-478F-40A0-A73C-17ACC700AB74}"/>
    <dgm:cxn modelId="{B90DBE68-9654-4F15-9416-FD0D9B6F7794}" type="presOf" srcId="{464BF10B-0271-49FA-B8A2-2D50BE9869D6}" destId="{61FE6DC6-08EE-41CE-9F59-690AC112F4C0}" srcOrd="1" destOrd="0" presId="urn:microsoft.com/office/officeart/2005/8/layout/process2"/>
    <dgm:cxn modelId="{FAB2CB83-C296-4C6A-A2F0-226B7DD3D56C}" type="presOf" srcId="{163FBC96-4509-4099-B38A-955F12CDC168}" destId="{6CF347DF-E4EB-48FD-9D8E-34CEC2EB60CC}" srcOrd="1" destOrd="0" presId="urn:microsoft.com/office/officeart/2005/8/layout/process2"/>
    <dgm:cxn modelId="{74190F8D-9C1C-4301-ACC8-31F224F8B8C4}" type="presOf" srcId="{E37FB3BA-D866-4662-A9F3-700FD9963CB7}" destId="{4C998E81-8B5B-434F-9E4B-D6CEBCD1279B}" srcOrd="0" destOrd="0" presId="urn:microsoft.com/office/officeart/2005/8/layout/process2"/>
    <dgm:cxn modelId="{12E3B798-1D98-4D9B-A037-4E0AD58DC247}" type="presOf" srcId="{DD913954-478F-40A0-A73C-17ACC700AB74}" destId="{8E99E1FF-6954-4166-A64E-BD980A48D1DE}" srcOrd="0" destOrd="0" presId="urn:microsoft.com/office/officeart/2005/8/layout/process2"/>
    <dgm:cxn modelId="{C9D8BBA2-02D7-44AD-A09E-C86184200991}" srcId="{1D12F1F6-2877-4349-97BA-056BE59E836B}" destId="{1595A43B-C0FA-489D-8A19-23C4CB3100D8}" srcOrd="0" destOrd="0" parTransId="{637CD808-B6B5-4DA5-A5C0-B911CEB4B528}" sibTransId="{163FBC96-4509-4099-B38A-955F12CDC168}"/>
    <dgm:cxn modelId="{E2938BA8-A5E0-40F5-A58E-8FC0BD8C0DE4}" srcId="{1D12F1F6-2877-4349-97BA-056BE59E836B}" destId="{2885422E-B67C-4162-92D9-7375B3E02E4E}" srcOrd="3" destOrd="0" parTransId="{C99A4E9C-FAE0-4591-B0D9-040C909F7939}" sibTransId="{A6AD4C55-BA96-42BD-89FE-6966308BEEFF}"/>
    <dgm:cxn modelId="{6CE41DA9-4A89-4746-A5F2-1C79C4A12743}" type="presOf" srcId="{464BF10B-0271-49FA-B8A2-2D50BE9869D6}" destId="{634A4392-02E8-4A10-9EF3-48B162043D9E}" srcOrd="0" destOrd="0" presId="urn:microsoft.com/office/officeart/2005/8/layout/process2"/>
    <dgm:cxn modelId="{AE1634B6-DA1B-4467-84B9-B31E9395400F}" type="presOf" srcId="{1595A43B-C0FA-489D-8A19-23C4CB3100D8}" destId="{6FE70A65-F00E-43C3-B1EC-EBA096814B69}" srcOrd="0" destOrd="0" presId="urn:microsoft.com/office/officeart/2005/8/layout/process2"/>
    <dgm:cxn modelId="{469609C4-0754-4AA9-BE95-FD38DF2BC941}" type="presOf" srcId="{2885422E-B67C-4162-92D9-7375B3E02E4E}" destId="{AC9A183E-2BB4-442D-9C9A-E11AB78E9A37}" srcOrd="0" destOrd="0" presId="urn:microsoft.com/office/officeart/2005/8/layout/process2"/>
    <dgm:cxn modelId="{5D4891F3-803A-465C-9F82-192A6CEE3E66}" type="presParOf" srcId="{50AAB3FD-D62B-4958-86EF-B2B585D6178F}" destId="{6FE70A65-F00E-43C3-B1EC-EBA096814B69}" srcOrd="0" destOrd="0" presId="urn:microsoft.com/office/officeart/2005/8/layout/process2"/>
    <dgm:cxn modelId="{7DEDC80E-3D5A-4193-8D03-2BBF8AA4C490}" type="presParOf" srcId="{50AAB3FD-D62B-4958-86EF-B2B585D6178F}" destId="{5175C1C5-A1D8-4727-BF18-8CD2B1B57410}" srcOrd="1" destOrd="0" presId="urn:microsoft.com/office/officeart/2005/8/layout/process2"/>
    <dgm:cxn modelId="{4821CFAA-89A9-461D-B723-941F5E0F2859}" type="presParOf" srcId="{5175C1C5-A1D8-4727-BF18-8CD2B1B57410}" destId="{6CF347DF-E4EB-48FD-9D8E-34CEC2EB60CC}" srcOrd="0" destOrd="0" presId="urn:microsoft.com/office/officeart/2005/8/layout/process2"/>
    <dgm:cxn modelId="{5697A904-324F-4F5B-AA43-B107A734C15E}" type="presParOf" srcId="{50AAB3FD-D62B-4958-86EF-B2B585D6178F}" destId="{4C998E81-8B5B-434F-9E4B-D6CEBCD1279B}" srcOrd="2" destOrd="0" presId="urn:microsoft.com/office/officeart/2005/8/layout/process2"/>
    <dgm:cxn modelId="{E58EB6E2-6D8A-4C05-9E3D-96C003D89982}" type="presParOf" srcId="{50AAB3FD-D62B-4958-86EF-B2B585D6178F}" destId="{634A4392-02E8-4A10-9EF3-48B162043D9E}" srcOrd="3" destOrd="0" presId="urn:microsoft.com/office/officeart/2005/8/layout/process2"/>
    <dgm:cxn modelId="{AB95DDFA-8F28-4E2D-9982-2796C41E9703}" type="presParOf" srcId="{634A4392-02E8-4A10-9EF3-48B162043D9E}" destId="{61FE6DC6-08EE-41CE-9F59-690AC112F4C0}" srcOrd="0" destOrd="0" presId="urn:microsoft.com/office/officeart/2005/8/layout/process2"/>
    <dgm:cxn modelId="{1CC86E8B-713B-46E1-96F8-0BD7C8C5918A}" type="presParOf" srcId="{50AAB3FD-D62B-4958-86EF-B2B585D6178F}" destId="{B02BFD49-1ED1-4226-875E-4F524244B433}" srcOrd="4" destOrd="0" presId="urn:microsoft.com/office/officeart/2005/8/layout/process2"/>
    <dgm:cxn modelId="{F04F9785-A974-40DA-B1D0-AA6A9B4BAF27}" type="presParOf" srcId="{50AAB3FD-D62B-4958-86EF-B2B585D6178F}" destId="{8E99E1FF-6954-4166-A64E-BD980A48D1DE}" srcOrd="5" destOrd="0" presId="urn:microsoft.com/office/officeart/2005/8/layout/process2"/>
    <dgm:cxn modelId="{7C481C9F-D4E1-4C30-8E1F-E8708E0E25DA}" type="presParOf" srcId="{8E99E1FF-6954-4166-A64E-BD980A48D1DE}" destId="{2ABE5E14-F2CE-41D5-BC4F-6B3A58460487}" srcOrd="0" destOrd="0" presId="urn:microsoft.com/office/officeart/2005/8/layout/process2"/>
    <dgm:cxn modelId="{8B10CA52-4F2E-46D8-8D53-7C6171652C98}" type="presParOf" srcId="{50AAB3FD-D62B-4958-86EF-B2B585D6178F}" destId="{AC9A183E-2BB4-442D-9C9A-E11AB78E9A3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92FE4-1A0C-408E-A81F-1E0DC12A9619}">
      <dsp:nvSpPr>
        <dsp:cNvPr id="0" name=""/>
        <dsp:cNvSpPr/>
      </dsp:nvSpPr>
      <dsp:spPr>
        <a:xfrm>
          <a:off x="2934511" y="2064"/>
          <a:ext cx="1784646" cy="76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Католическая церковь</a:t>
          </a:r>
          <a:endParaRPr lang="ru-RU" sz="1800" kern="1200" dirty="0"/>
        </a:p>
      </dsp:txBody>
      <dsp:txXfrm>
        <a:off x="2957000" y="24553"/>
        <a:ext cx="1739668" cy="722869"/>
      </dsp:txXfrm>
    </dsp:sp>
    <dsp:sp modelId="{98DFC650-29F9-40A4-A065-A05E5ED9CCB2}">
      <dsp:nvSpPr>
        <dsp:cNvPr id="0" name=""/>
        <dsp:cNvSpPr/>
      </dsp:nvSpPr>
      <dsp:spPr>
        <a:xfrm rot="5400000">
          <a:off x="3682863" y="789108"/>
          <a:ext cx="287942" cy="345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3723175" y="817903"/>
        <a:ext cx="207319" cy="201559"/>
      </dsp:txXfrm>
    </dsp:sp>
    <dsp:sp modelId="{8BD8FBFD-D798-4D08-A6C5-8FA112B5E7E0}">
      <dsp:nvSpPr>
        <dsp:cNvPr id="0" name=""/>
        <dsp:cNvSpPr/>
      </dsp:nvSpPr>
      <dsp:spPr>
        <a:xfrm>
          <a:off x="2934511" y="1153836"/>
          <a:ext cx="1784646" cy="76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Глава: Папа Римский</a:t>
          </a:r>
          <a:endParaRPr lang="ru-RU" sz="1800" kern="1200" dirty="0"/>
        </a:p>
      </dsp:txBody>
      <dsp:txXfrm>
        <a:off x="2957000" y="1176325"/>
        <a:ext cx="1739668" cy="722869"/>
      </dsp:txXfrm>
    </dsp:sp>
    <dsp:sp modelId="{BE0C9CFE-1679-4555-ACFB-7DE1DD74BC61}">
      <dsp:nvSpPr>
        <dsp:cNvPr id="0" name=""/>
        <dsp:cNvSpPr/>
      </dsp:nvSpPr>
      <dsp:spPr>
        <a:xfrm rot="5400000">
          <a:off x="3682863" y="1940880"/>
          <a:ext cx="287942" cy="345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3723175" y="1969675"/>
        <a:ext cx="207319" cy="201559"/>
      </dsp:txXfrm>
    </dsp:sp>
    <dsp:sp modelId="{2FF6C6FF-20BA-4046-AA78-8576901FB9DD}">
      <dsp:nvSpPr>
        <dsp:cNvPr id="0" name=""/>
        <dsp:cNvSpPr/>
      </dsp:nvSpPr>
      <dsp:spPr>
        <a:xfrm>
          <a:off x="2934511" y="2305607"/>
          <a:ext cx="1784646" cy="76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Центр: Рим</a:t>
          </a:r>
          <a:endParaRPr lang="ru-RU" sz="1800" kern="1200" dirty="0"/>
        </a:p>
      </dsp:txBody>
      <dsp:txXfrm>
        <a:off x="2957000" y="2328096"/>
        <a:ext cx="1739668" cy="722869"/>
      </dsp:txXfrm>
    </dsp:sp>
    <dsp:sp modelId="{6D8882F6-E294-4416-937D-6EDC9B3A4707}">
      <dsp:nvSpPr>
        <dsp:cNvPr id="0" name=""/>
        <dsp:cNvSpPr/>
      </dsp:nvSpPr>
      <dsp:spPr>
        <a:xfrm rot="5400000">
          <a:off x="3682863" y="3092652"/>
          <a:ext cx="287942" cy="345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3723175" y="3121447"/>
        <a:ext cx="207319" cy="201559"/>
      </dsp:txXfrm>
    </dsp:sp>
    <dsp:sp modelId="{4E355339-1AD9-4BED-8E2E-5864F0FD1924}">
      <dsp:nvSpPr>
        <dsp:cNvPr id="0" name=""/>
        <dsp:cNvSpPr/>
      </dsp:nvSpPr>
      <dsp:spPr>
        <a:xfrm>
          <a:off x="2934511" y="3457379"/>
          <a:ext cx="1784646" cy="76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В настоящий момент: 1 штука</a:t>
          </a:r>
        </a:p>
      </dsp:txBody>
      <dsp:txXfrm>
        <a:off x="2957000" y="3479868"/>
        <a:ext cx="1739668" cy="7228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70A65-F00E-43C3-B1EC-EBA096814B69}">
      <dsp:nvSpPr>
        <dsp:cNvPr id="0" name=""/>
        <dsp:cNvSpPr/>
      </dsp:nvSpPr>
      <dsp:spPr>
        <a:xfrm>
          <a:off x="1596479" y="1967"/>
          <a:ext cx="1866366" cy="731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Православная церковь</a:t>
          </a:r>
          <a:endParaRPr lang="ru-RU" sz="1800" kern="1200" dirty="0"/>
        </a:p>
      </dsp:txBody>
      <dsp:txXfrm>
        <a:off x="1617917" y="23405"/>
        <a:ext cx="1823490" cy="689088"/>
      </dsp:txXfrm>
    </dsp:sp>
    <dsp:sp modelId="{5175C1C5-A1D8-4727-BF18-8CD2B1B57410}">
      <dsp:nvSpPr>
        <dsp:cNvPr id="0" name=""/>
        <dsp:cNvSpPr/>
      </dsp:nvSpPr>
      <dsp:spPr>
        <a:xfrm rot="5400000">
          <a:off x="2392419" y="752231"/>
          <a:ext cx="274486" cy="32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2430848" y="779679"/>
        <a:ext cx="197629" cy="192140"/>
      </dsp:txXfrm>
    </dsp:sp>
    <dsp:sp modelId="{4C998E81-8B5B-434F-9E4B-D6CEBCD1279B}">
      <dsp:nvSpPr>
        <dsp:cNvPr id="0" name=""/>
        <dsp:cNvSpPr/>
      </dsp:nvSpPr>
      <dsp:spPr>
        <a:xfrm>
          <a:off x="1596479" y="1099914"/>
          <a:ext cx="1866366" cy="731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Глава: Патриарх</a:t>
          </a:r>
          <a:endParaRPr lang="ru-RU" sz="1800" kern="1200" dirty="0"/>
        </a:p>
      </dsp:txBody>
      <dsp:txXfrm>
        <a:off x="1617917" y="1121352"/>
        <a:ext cx="1823490" cy="689088"/>
      </dsp:txXfrm>
    </dsp:sp>
    <dsp:sp modelId="{634A4392-02E8-4A10-9EF3-48B162043D9E}">
      <dsp:nvSpPr>
        <dsp:cNvPr id="0" name=""/>
        <dsp:cNvSpPr/>
      </dsp:nvSpPr>
      <dsp:spPr>
        <a:xfrm rot="5400000">
          <a:off x="2392419" y="1850177"/>
          <a:ext cx="274486" cy="32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2430848" y="1877625"/>
        <a:ext cx="197629" cy="192140"/>
      </dsp:txXfrm>
    </dsp:sp>
    <dsp:sp modelId="{B02BFD49-1ED1-4226-875E-4F524244B433}">
      <dsp:nvSpPr>
        <dsp:cNvPr id="0" name=""/>
        <dsp:cNvSpPr/>
      </dsp:nvSpPr>
      <dsp:spPr>
        <a:xfrm>
          <a:off x="1596479" y="2197860"/>
          <a:ext cx="1866366" cy="731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Центр: Константинополь</a:t>
          </a:r>
          <a:endParaRPr lang="ru-RU" sz="1800" kern="1200" dirty="0"/>
        </a:p>
      </dsp:txBody>
      <dsp:txXfrm>
        <a:off x="1617917" y="2219298"/>
        <a:ext cx="1823490" cy="689088"/>
      </dsp:txXfrm>
    </dsp:sp>
    <dsp:sp modelId="{8E99E1FF-6954-4166-A64E-BD980A48D1DE}">
      <dsp:nvSpPr>
        <dsp:cNvPr id="0" name=""/>
        <dsp:cNvSpPr/>
      </dsp:nvSpPr>
      <dsp:spPr>
        <a:xfrm rot="5400000">
          <a:off x="2392419" y="2948123"/>
          <a:ext cx="274486" cy="32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2430848" y="2975571"/>
        <a:ext cx="197629" cy="192140"/>
      </dsp:txXfrm>
    </dsp:sp>
    <dsp:sp modelId="{AC9A183E-2BB4-442D-9C9A-E11AB78E9A37}">
      <dsp:nvSpPr>
        <dsp:cNvPr id="0" name=""/>
        <dsp:cNvSpPr/>
      </dsp:nvSpPr>
      <dsp:spPr>
        <a:xfrm>
          <a:off x="1596479" y="3295807"/>
          <a:ext cx="1866366" cy="731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В настоящий момент: 15 штук</a:t>
          </a:r>
        </a:p>
      </dsp:txBody>
      <dsp:txXfrm>
        <a:off x="1617917" y="3317245"/>
        <a:ext cx="1823490" cy="689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9. Католическая церковь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6851B-FFB7-4490-B1C9-4002CF59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1054 г. - раскол христианской церкви</a:t>
            </a:r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82194224-7EAC-4D5D-9E39-F5FF9EB11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571432"/>
              </p:ext>
            </p:extLst>
          </p:nvPr>
        </p:nvGraphicFramePr>
        <p:xfrm>
          <a:off x="-570615" y="1985113"/>
          <a:ext cx="7653670" cy="4227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3" name="Схема 233">
            <a:extLst>
              <a:ext uri="{FF2B5EF4-FFF2-40B4-BE49-F238E27FC236}">
                <a16:creationId xmlns:a16="http://schemas.microsoft.com/office/drawing/2014/main" id="{32B1C33A-D4C4-4A6F-B80B-3A87A320A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251686"/>
              </p:ext>
            </p:extLst>
          </p:nvPr>
        </p:nvGraphicFramePr>
        <p:xfrm>
          <a:off x="5706140" y="2034363"/>
          <a:ext cx="5059325" cy="4029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020" name="Прямая со стрелкой 1019">
            <a:extLst>
              <a:ext uri="{FF2B5EF4-FFF2-40B4-BE49-F238E27FC236}">
                <a16:creationId xmlns:a16="http://schemas.microsoft.com/office/drawing/2014/main" id="{12C4A129-075B-45CE-8379-C2D03D8D94C7}"/>
              </a:ext>
            </a:extLst>
          </p:cNvPr>
          <p:cNvCxnSpPr/>
          <p:nvPr/>
        </p:nvCxnSpPr>
        <p:spPr>
          <a:xfrm flipV="1">
            <a:off x="1536404" y="1571845"/>
            <a:ext cx="9117417" cy="1772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09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5180D-7183-4532-9477-5D485DB3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" y="4501453"/>
            <a:ext cx="12153918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3200" dirty="0"/>
              <a:t>           </a:t>
            </a:r>
            <a:r>
              <a:rPr lang="en-US" sz="3200" dirty="0" err="1"/>
              <a:t>Собор</a:t>
            </a:r>
            <a:r>
              <a:rPr lang="en-US" sz="3200" dirty="0"/>
              <a:t> </a:t>
            </a:r>
            <a:r>
              <a:rPr lang="en-US" sz="3200" dirty="0" err="1"/>
              <a:t>Святого</a:t>
            </a:r>
            <a:r>
              <a:rPr lang="en-US" sz="3200" dirty="0"/>
              <a:t> </a:t>
            </a:r>
            <a:r>
              <a:rPr lang="en-US" sz="3200" dirty="0" err="1"/>
              <a:t>Петра</a:t>
            </a:r>
            <a:r>
              <a:rPr lang="en-US" sz="3200" dirty="0"/>
              <a:t>                                </a:t>
            </a:r>
            <a:r>
              <a:rPr lang="en-US" sz="3200" dirty="0" err="1"/>
              <a:t>Собор</a:t>
            </a:r>
            <a:r>
              <a:rPr lang="en-US" sz="3200" dirty="0"/>
              <a:t> </a:t>
            </a:r>
            <a:r>
              <a:rPr lang="en-US" sz="3200" dirty="0" err="1"/>
              <a:t>Святой</a:t>
            </a:r>
            <a:r>
              <a:rPr lang="en-US" sz="3200" dirty="0"/>
              <a:t> </a:t>
            </a:r>
            <a:r>
              <a:rPr lang="en-US" sz="3200" dirty="0" err="1"/>
              <a:t>Софии</a:t>
            </a:r>
            <a:endParaRPr lang="en-US" sz="3200" dirty="0" err="1">
              <a:cs typeface="Calibri Light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45571E4-F074-4661-84ED-2EA164963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285" r="-2" b="4654"/>
          <a:stretch/>
        </p:blipFill>
        <p:spPr>
          <a:xfrm>
            <a:off x="320040" y="385835"/>
            <a:ext cx="5614416" cy="3763753"/>
          </a:xfrm>
          <a:prstGeom prst="rect">
            <a:avLst/>
          </a:prstGeom>
        </p:spPr>
      </p:pic>
      <p:pic>
        <p:nvPicPr>
          <p:cNvPr id="6" name="Рисунок 6" descr="Изображение выглядит как небо, внешний, здание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694772F3-A7BA-4BAA-8BBD-15983820B8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17" r="-2" b="-2"/>
          <a:stretch/>
        </p:blipFill>
        <p:spPr>
          <a:xfrm>
            <a:off x="6254496" y="385859"/>
            <a:ext cx="5614416" cy="3763706"/>
          </a:xfrm>
          <a:prstGeom prst="rect">
            <a:avLst/>
          </a:pr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43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C87EB-A6D9-4429-8497-476F69AF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Основные отличия православия и католичества: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751D9E-08D3-4F96-8FE9-5312B3462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pPr marL="0" indent="0" algn="ctr">
              <a:buNone/>
            </a:pPr>
            <a:r>
              <a:rPr lang="ru-RU" sz="4400" dirty="0">
                <a:cs typeface="Calibri"/>
              </a:rPr>
              <a:t>Самостоятельно!</a:t>
            </a:r>
          </a:p>
        </p:txBody>
      </p:sp>
    </p:spTree>
    <p:extLst>
      <p:ext uri="{BB962C8B-B14F-4D97-AF65-F5344CB8AC3E}">
        <p14:creationId xmlns:p14="http://schemas.microsoft.com/office/powerpoint/2010/main" val="38158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3BF84-0D3E-448B-90CE-A7BD6825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Римские Папы - владыки Европы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006928-A9FD-4794-9986-1B8CC90C9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8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другой, рисуе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4171F86-11C8-4094-BA99-27C49F1A2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3" r="1067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541B0-3E6D-43F7-ACAD-D52ECE88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Римские Папы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41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02397-3F3B-4AEC-B46F-4E2E953E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Возможности Папы Римского и католической церкви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332B-B086-4A41-B60E-CAB2A975D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Простое население платило церковную десятину церкви</a:t>
            </a:r>
          </a:p>
          <a:p>
            <a:r>
              <a:rPr lang="ru-RU" sz="2400" dirty="0">
                <a:cs typeface="Calibri"/>
              </a:rPr>
              <a:t>Церковь являлась хозяйкой обширных земель и владений</a:t>
            </a:r>
          </a:p>
          <a:p>
            <a:r>
              <a:rPr lang="ru-RU" sz="2400" dirty="0">
                <a:cs typeface="Calibri"/>
              </a:rPr>
              <a:t>Простые люди платили католической церкви деньги за выполнение обрядов</a:t>
            </a:r>
          </a:p>
          <a:p>
            <a:r>
              <a:rPr lang="ru-RU" sz="2400" dirty="0">
                <a:cs typeface="Calibri"/>
              </a:rPr>
              <a:t>Папы были вершителями судеб, даже короли были вынуждены их слушать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38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3D5B5-5B77-48FF-A08B-28AEDDA6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 err="1">
                <a:latin typeface="+mj-lt"/>
                <a:ea typeface="+mj-ea"/>
                <a:cs typeface="+mj-cs"/>
              </a:rPr>
              <a:t>Иннокентий</a:t>
            </a:r>
            <a:r>
              <a:rPr lang="en-US" sz="4200" kern="1200" dirty="0">
                <a:latin typeface="+mj-lt"/>
                <a:ea typeface="+mj-ea"/>
                <a:cs typeface="+mj-cs"/>
              </a:rPr>
              <a:t> III</a:t>
            </a:r>
            <a:endParaRPr lang="en-US" sz="4200" kern="1200">
              <a:latin typeface="+mj-lt"/>
              <a:cs typeface="Calibri Ligh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1B7334-C6C7-405A-861E-7EC339A5A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Один из самых могущественных Пап Римских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1BF13E3-2380-4F62-9A45-03B8E6A72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43479"/>
            <a:ext cx="7214616" cy="47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74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9B8D8-57B9-4ADF-9A02-DCD1C4A8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Инквизиция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31EDB3-F04F-4671-A007-2C34BED15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Специальные церковные суды, боровшиеся с ересью и еретиками. Ересь пропаганда церковных учений, не совпадающих с официальными                                                              </a:t>
            </a:r>
          </a:p>
        </p:txBody>
      </p:sp>
      <p:pic>
        <p:nvPicPr>
          <p:cNvPr id="8" name="Рисунок 8" descr="Изображение выглядит как текст, человек, групп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DAB7EF45-C5FF-4E41-80C4-A7EEA9C39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99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5090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текст, книг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FCB7238-D95B-4E7D-B2F7-D9AA9D7C9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9096E-CA79-46A4-91F5-7AEDAA91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Инквизиция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878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A3D0-3B48-44E5-8A58-D9B67CDF0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4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6600" kern="1200" dirty="0" err="1">
                <a:latin typeface="+mj-lt"/>
                <a:ea typeface="+mj-ea"/>
                <a:cs typeface="+mj-cs"/>
              </a:rPr>
              <a:t>Крестовые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latin typeface="+mj-lt"/>
                <a:ea typeface="+mj-ea"/>
                <a:cs typeface="+mj-cs"/>
              </a:rPr>
              <a:t>походы</a:t>
            </a:r>
            <a:endParaRPr lang="en-US" sz="6600" kern="1200" dirty="0" err="1">
              <a:latin typeface="+mj-lt"/>
              <a:cs typeface="Calibri Ligh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F20D6-8D62-489F-95E1-D80916B3C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7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9A42A-5146-466E-9CF9-7AB7E8E2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11137A-0C74-4BC1-A6C5-566C0D60F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9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59EBA-0554-4DDB-8C34-41074E9C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Причины крестовых походов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11D16-36AC-4AB0-B785-AEFEB261D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Желание Католической церкви вернуть святыни Иерусалима и Палестины и освободить их от мусульман</a:t>
            </a:r>
          </a:p>
          <a:p>
            <a:r>
              <a:rPr lang="ru-RU" sz="2600" dirty="0">
                <a:cs typeface="Calibri"/>
              </a:rPr>
              <a:t>Желание Католической церкви еще больше разбогатеть и увеличить своё влияние за пределами Европы</a:t>
            </a:r>
          </a:p>
          <a:p>
            <a:r>
              <a:rPr lang="ru-RU" sz="2600" dirty="0">
                <a:cs typeface="Calibri"/>
              </a:rPr>
              <a:t>Перенаселение Европы </a:t>
            </a:r>
          </a:p>
          <a:p>
            <a:endParaRPr lang="ru-RU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324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3A672-3542-45BE-8BC9-D9998E65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Урбан II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6B43D-10BF-4371-9BEC-F9AD56A3E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Папа Римский, объявивший о начале крестовых походов в 1095 г.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AE2405A-55D8-4993-AB96-3B436C2C8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43479"/>
            <a:ext cx="7214616" cy="47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78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80DB6-2B31-45DD-84B9-1A21B496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Крестовых походов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44160EF-582C-457B-A0C7-5F115C26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0785"/>
            <a:ext cx="7214616" cy="5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97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33C10-C85E-4EA8-B52C-AB04B3C7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Осада Иерусалима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лина, каньон&#10;&#10;Автоматически созданное описание">
            <a:extLst>
              <a:ext uri="{FF2B5EF4-FFF2-40B4-BE49-F238E27FC236}">
                <a16:creationId xmlns:a16="http://schemas.microsoft.com/office/drawing/2014/main" id="{60DAC769-96E8-4C69-9266-C11060990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90967"/>
            <a:ext cx="7214616" cy="52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8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6102F-D71E-4E90-B908-65DE4D97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Битва мусульман и христиан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293E7B6-2CCE-4CAD-8580-2DC41E115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60717"/>
            <a:ext cx="7214616" cy="45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3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1956A-A0F0-4C49-A0F5-ED85A860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Государства крестоносцев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6BF4844-A78F-4284-9D9E-3893F937B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0201" y="640080"/>
            <a:ext cx="416280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7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1AE45-EF28-494E-9253-152E75E7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Итоги крестовых походов: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AF3C7-2455-4A06-9126-2936396C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Мусульмане отвоюют захваченное</a:t>
            </a:r>
          </a:p>
          <a:p>
            <a:r>
              <a:rPr lang="ru-RU" dirty="0">
                <a:cs typeface="Calibri"/>
              </a:rPr>
              <a:t>Огромные человеческие потери</a:t>
            </a:r>
          </a:p>
          <a:p>
            <a:r>
              <a:rPr lang="ru-RU" dirty="0">
                <a:cs typeface="Calibri"/>
              </a:rPr>
              <a:t>Власть Папы Римского постепенно ослабнет </a:t>
            </a:r>
          </a:p>
        </p:txBody>
      </p:sp>
    </p:spTree>
    <p:extLst>
      <p:ext uri="{BB962C8B-B14F-4D97-AF65-F5344CB8AC3E}">
        <p14:creationId xmlns:p14="http://schemas.microsoft.com/office/powerpoint/2010/main" val="195651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19310-9642-4903-A328-0BB4BC11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5584E-A134-48E3-A87F-8CEF67ABA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509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ADF0E-4796-4EA1-B723-2537E6EE8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2BEC9-8F6A-4128-8B60-969A98AF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2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1FA24-99C1-4FCA-9B46-AAD753929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521068-3C57-4E25-BD2D-452C30C6B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Христианская церковь</a:t>
            </a:r>
          </a:p>
          <a:p>
            <a:r>
              <a:rPr lang="ru-RU" dirty="0">
                <a:cs typeface="Calibri"/>
              </a:rPr>
              <a:t>Раскол христианской церкви</a:t>
            </a:r>
          </a:p>
          <a:p>
            <a:r>
              <a:rPr lang="ru-RU" dirty="0">
                <a:cs typeface="Calibri"/>
              </a:rPr>
              <a:t>Римские Папы - владыки Европы</a:t>
            </a:r>
          </a:p>
          <a:p>
            <a:r>
              <a:rPr lang="ru-RU" dirty="0">
                <a:cs typeface="Calibri"/>
              </a:rPr>
              <a:t>Крестовые походы</a:t>
            </a:r>
          </a:p>
        </p:txBody>
      </p:sp>
      <p:pic>
        <p:nvPicPr>
          <p:cNvPr id="6" name="Picture 4" descr="Дуомо — Санта-Мария-дель-Фьоре">
            <a:extLst>
              <a:ext uri="{FF2B5EF4-FFF2-40B4-BE49-F238E27FC236}">
                <a16:creationId xmlns:a16="http://schemas.microsoft.com/office/drawing/2014/main" id="{EB60BEBA-8A30-4655-9EA8-D98753F45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5" r="31466" b="-1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E9C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69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рыши Лиссабона">
            <a:extLst>
              <a:ext uri="{FF2B5EF4-FFF2-40B4-BE49-F238E27FC236}">
                <a16:creationId xmlns:a16="http://schemas.microsoft.com/office/drawing/2014/main" id="{E91AC3F1-D039-4F27-9578-641EEC659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05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8F055-11C9-4F9D-960F-764A0C75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1. Христианская церковь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03B7D6-1FF5-450C-B469-033FAACDB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23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D24EF-6485-4BDE-A02B-4366A3973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Иисус</a:t>
            </a:r>
            <a:r>
              <a:rPr lang="en-US" sz="5400" dirty="0"/>
              <a:t> </a:t>
            </a:r>
            <a:r>
              <a:rPr lang="en-US" sz="5400" dirty="0" err="1"/>
              <a:t>Христос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0F8E74-6195-4DAC-9D73-E0759D7CF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Основатель</a:t>
            </a:r>
            <a:r>
              <a:rPr lang="en-US" sz="2400" dirty="0"/>
              <a:t> </a:t>
            </a:r>
            <a:r>
              <a:rPr lang="en-US" sz="2400" dirty="0" err="1"/>
              <a:t>христианской</a:t>
            </a:r>
            <a:r>
              <a:rPr lang="en-US" sz="2400" dirty="0"/>
              <a:t> </a:t>
            </a:r>
            <a:r>
              <a:rPr lang="en-US" sz="2400" dirty="0" err="1"/>
              <a:t>церкви</a:t>
            </a:r>
            <a:r>
              <a:rPr lang="en-US" sz="2400" dirty="0"/>
              <a:t>. </a:t>
            </a:r>
            <a:r>
              <a:rPr lang="en-US" sz="2400" dirty="0" err="1"/>
              <a:t>Бог</a:t>
            </a:r>
            <a:r>
              <a:rPr lang="en-US" sz="2400" dirty="0"/>
              <a:t>. </a:t>
            </a:r>
            <a:r>
              <a:rPr lang="en-US" sz="2400" dirty="0" err="1"/>
              <a:t>Сложно</a:t>
            </a:r>
            <a:r>
              <a:rPr lang="en-US" sz="2400" dirty="0"/>
              <a:t> </a:t>
            </a:r>
            <a:r>
              <a:rPr lang="en-US" sz="2400" dirty="0" err="1"/>
              <a:t>быть</a:t>
            </a:r>
            <a:r>
              <a:rPr lang="en-US" sz="2400" dirty="0"/>
              <a:t> </a:t>
            </a:r>
            <a:r>
              <a:rPr lang="en-US" sz="2400" dirty="0" err="1"/>
              <a:t>Богом</a:t>
            </a:r>
            <a:r>
              <a:rPr lang="en-US" sz="2400" dirty="0"/>
              <a:t>, </a:t>
            </a:r>
            <a:r>
              <a:rPr lang="en-US" sz="2400" dirty="0" err="1"/>
              <a:t>но</a:t>
            </a:r>
            <a:r>
              <a:rPr lang="en-US" sz="2400" dirty="0"/>
              <a:t> у </a:t>
            </a:r>
            <a:r>
              <a:rPr lang="en-US" sz="2400" dirty="0" err="1"/>
              <a:t>него</a:t>
            </a:r>
            <a:r>
              <a:rPr lang="en-US" sz="2400" dirty="0"/>
              <a:t> </a:t>
            </a:r>
            <a:r>
              <a:rPr lang="en-US" sz="2400" dirty="0" err="1"/>
              <a:t>хорошо</a:t>
            </a:r>
            <a:r>
              <a:rPr lang="en-US" sz="2400" dirty="0"/>
              <a:t> </a:t>
            </a:r>
            <a:r>
              <a:rPr lang="en-US" sz="2400" dirty="0" err="1"/>
              <a:t>получилось</a:t>
            </a:r>
            <a:r>
              <a:rPr lang="en-US" sz="2400" dirty="0"/>
              <a:t>.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D0B3FEE1-D379-4F7A-93F7-C5A86CFA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82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628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7CFA0-C968-4480-921C-75CBA666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12 апостолов Иисуса Христа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0C962C-C131-4AE6-BB00-57CBD20AE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Ближайшие последователи и ученики Христа</a:t>
            </a:r>
          </a:p>
        </p:txBody>
      </p:sp>
      <p:pic>
        <p:nvPicPr>
          <p:cNvPr id="5" name="Рисунок 5" descr="Изображение выглядит как текст, челове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8E38A99-8A98-4E5D-A0FF-1716456F1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3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73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0043D-0CA6-4F87-9277-BEEE1C47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Святой Пётр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E3325-D849-4C98-9186-C1BC5513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Ближайший ученик Христа. Поселился в Риме и основал там первую христианскую общину</a:t>
            </a:r>
          </a:p>
        </p:txBody>
      </p:sp>
      <p:pic>
        <p:nvPicPr>
          <p:cNvPr id="5" name="Рисунок 5" descr="Изображение выглядит как здание, внешний, старый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810CD4A8-053D-4F86-905C-A0A841C45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526732"/>
            <a:ext cx="4087368" cy="5486400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4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4CCF2-4CF4-42FB-B795-8162C456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Константин Великий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D424F-3B60-466D-ABFA-BDBC6CA6E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Римский император, сделавший христианство государственной религией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3A16707-5FD3-4D90-B190-2746179D2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62" r="876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08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3A1BD-C614-49B3-B5CD-9F29B27F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2. Раскол христианской церкви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5E93B0-0A5D-4EDF-B3AF-95834A1BD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Собор и Москва-река в России">
            <a:extLst>
              <a:ext uri="{FF2B5EF4-FFF2-40B4-BE49-F238E27FC236}">
                <a16:creationId xmlns:a16="http://schemas.microsoft.com/office/drawing/2014/main" id="{6E339B85-78D8-45F7-B4C0-2A9222194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7" r="1888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2651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§ 9. Католическая церковь</vt:lpstr>
      <vt:lpstr>Проверка домашнего задания</vt:lpstr>
      <vt:lpstr>План урока</vt:lpstr>
      <vt:lpstr>1. Христианская церковь</vt:lpstr>
      <vt:lpstr>Иисус Христос</vt:lpstr>
      <vt:lpstr>12 апостолов Иисуса Христа</vt:lpstr>
      <vt:lpstr>Святой Пётр </vt:lpstr>
      <vt:lpstr>Константин Великий</vt:lpstr>
      <vt:lpstr>2. Раскол христианской церкви</vt:lpstr>
      <vt:lpstr>1054 г. - раскол христианской церкви</vt:lpstr>
      <vt:lpstr>           Собор Святого Петра                                Собор Святой Софии</vt:lpstr>
      <vt:lpstr>Основные отличия православия и католичества:</vt:lpstr>
      <vt:lpstr>3. Римские Папы - владыки Европы</vt:lpstr>
      <vt:lpstr>Римские Папы</vt:lpstr>
      <vt:lpstr>Возможности Папы Римского и католической церкви</vt:lpstr>
      <vt:lpstr>Иннокентий III</vt:lpstr>
      <vt:lpstr>Инквизиция</vt:lpstr>
      <vt:lpstr>Инквизиция</vt:lpstr>
      <vt:lpstr>4. Крестовые походы</vt:lpstr>
      <vt:lpstr>Причины крестовых походов</vt:lpstr>
      <vt:lpstr>Урбан II</vt:lpstr>
      <vt:lpstr>Карта Крестовых походов</vt:lpstr>
      <vt:lpstr>Осада Иерусалима</vt:lpstr>
      <vt:lpstr>Битва мусульман и христиан</vt:lpstr>
      <vt:lpstr>Государства крестоносцев</vt:lpstr>
      <vt:lpstr>Итоги крестовых походов: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9. Католическая церковь</dc:title>
  <dc:creator/>
  <cp:lastModifiedBy/>
  <cp:revision>208</cp:revision>
  <dcterms:created xsi:type="dcterms:W3CDTF">2021-11-21T09:18:36Z</dcterms:created>
  <dcterms:modified xsi:type="dcterms:W3CDTF">2021-11-21T10:34:56Z</dcterms:modified>
</cp:coreProperties>
</file>