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AB8FA4-2B90-4E26-9CE2-DF727036DC2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AB1F4A7-4494-47FC-A61E-D12E8EAE7DBC}">
      <dgm:prSet/>
      <dgm:spPr/>
      <dgm:t>
        <a:bodyPr/>
        <a:lstStyle/>
        <a:p>
          <a:r>
            <a:rPr lang="ru-RU"/>
            <a:t>Кризис Версальско-Вашингтонской системы</a:t>
          </a:r>
          <a:endParaRPr lang="en-US"/>
        </a:p>
      </dgm:t>
    </dgm:pt>
    <dgm:pt modelId="{844E248D-DEA3-434F-9469-635FE68F1AD3}" type="parTrans" cxnId="{C5B2BA3C-4390-4174-8491-C6CF97C0ED8E}">
      <dgm:prSet/>
      <dgm:spPr/>
      <dgm:t>
        <a:bodyPr/>
        <a:lstStyle/>
        <a:p>
          <a:endParaRPr lang="en-US"/>
        </a:p>
      </dgm:t>
    </dgm:pt>
    <dgm:pt modelId="{3FAF0D96-F3E7-43A9-9FCE-EE4933226A67}" type="sibTrans" cxnId="{C5B2BA3C-4390-4174-8491-C6CF97C0ED8E}">
      <dgm:prSet/>
      <dgm:spPr/>
      <dgm:t>
        <a:bodyPr/>
        <a:lstStyle/>
        <a:p>
          <a:endParaRPr lang="en-US"/>
        </a:p>
      </dgm:t>
    </dgm:pt>
    <dgm:pt modelId="{F3442E75-D586-480E-92C1-334AC6176F12}">
      <dgm:prSet/>
      <dgm:spPr/>
      <dgm:t>
        <a:bodyPr/>
        <a:lstStyle/>
        <a:p>
          <a:r>
            <a:rPr lang="ru-RU" dirty="0"/>
            <a:t>Агрессия Германии, Италии и Японии</a:t>
          </a:r>
          <a:endParaRPr lang="en-US" dirty="0"/>
        </a:p>
      </dgm:t>
    </dgm:pt>
    <dgm:pt modelId="{754C7801-EE1C-4B6B-8537-9B7CE5923A1D}" type="parTrans" cxnId="{893C4D46-A289-4534-9BA3-B3FFC0C40C13}">
      <dgm:prSet/>
      <dgm:spPr/>
      <dgm:t>
        <a:bodyPr/>
        <a:lstStyle/>
        <a:p>
          <a:endParaRPr lang="en-US"/>
        </a:p>
      </dgm:t>
    </dgm:pt>
    <dgm:pt modelId="{153DEF83-3622-4B79-AC34-791D50A419D8}" type="sibTrans" cxnId="{893C4D46-A289-4534-9BA3-B3FFC0C40C13}">
      <dgm:prSet/>
      <dgm:spPr/>
      <dgm:t>
        <a:bodyPr/>
        <a:lstStyle/>
        <a:p>
          <a:endParaRPr lang="en-US"/>
        </a:p>
      </dgm:t>
    </dgm:pt>
    <dgm:pt modelId="{0DAF4AE8-F10A-42F9-849A-EF1D90759CE9}">
      <dgm:prSet/>
      <dgm:spPr/>
      <dgm:t>
        <a:bodyPr/>
        <a:lstStyle/>
        <a:p>
          <a:r>
            <a:rPr lang="ru-RU"/>
            <a:t>Мюнхенская конференция </a:t>
          </a:r>
          <a:endParaRPr lang="en-US"/>
        </a:p>
      </dgm:t>
    </dgm:pt>
    <dgm:pt modelId="{EFBCB039-C79B-4BB3-A8ED-634D22A75A43}" type="parTrans" cxnId="{064F3522-5228-4CB5-9DB4-584E733726AA}">
      <dgm:prSet/>
      <dgm:spPr/>
      <dgm:t>
        <a:bodyPr/>
        <a:lstStyle/>
        <a:p>
          <a:endParaRPr lang="en-US"/>
        </a:p>
      </dgm:t>
    </dgm:pt>
    <dgm:pt modelId="{790B5D77-5FDD-43E2-BEFE-D56FC0053639}" type="sibTrans" cxnId="{064F3522-5228-4CB5-9DB4-584E733726AA}">
      <dgm:prSet/>
      <dgm:spPr/>
      <dgm:t>
        <a:bodyPr/>
        <a:lstStyle/>
        <a:p>
          <a:endParaRPr lang="en-US"/>
        </a:p>
      </dgm:t>
    </dgm:pt>
    <dgm:pt modelId="{197935C4-B164-40E3-A8F8-1D1F9218D202}">
      <dgm:prSet/>
      <dgm:spPr/>
      <dgm:t>
        <a:bodyPr/>
        <a:lstStyle/>
        <a:p>
          <a:r>
            <a:rPr lang="ru-RU"/>
            <a:t>Договор Риббентропа-Молотова </a:t>
          </a:r>
          <a:endParaRPr lang="en-US"/>
        </a:p>
      </dgm:t>
    </dgm:pt>
    <dgm:pt modelId="{E0F3F71B-2C3A-4DBE-80F2-AF352081A2C6}" type="parTrans" cxnId="{B0F6D17C-3C26-4CA9-ADEA-DA327FBB7340}">
      <dgm:prSet/>
      <dgm:spPr/>
      <dgm:t>
        <a:bodyPr/>
        <a:lstStyle/>
        <a:p>
          <a:endParaRPr lang="en-US"/>
        </a:p>
      </dgm:t>
    </dgm:pt>
    <dgm:pt modelId="{74111D26-21B3-4E90-83EA-31BB8A30E39E}" type="sibTrans" cxnId="{B0F6D17C-3C26-4CA9-ADEA-DA327FBB7340}">
      <dgm:prSet/>
      <dgm:spPr/>
      <dgm:t>
        <a:bodyPr/>
        <a:lstStyle/>
        <a:p>
          <a:endParaRPr lang="en-US"/>
        </a:p>
      </dgm:t>
    </dgm:pt>
    <dgm:pt modelId="{AB3D8CBB-B476-4FE4-B25B-F5C635FCB10A}" type="pres">
      <dgm:prSet presAssocID="{A6AB8FA4-2B90-4E26-9CE2-DF727036DC21}" presName="linear" presStyleCnt="0">
        <dgm:presLayoutVars>
          <dgm:animLvl val="lvl"/>
          <dgm:resizeHandles val="exact"/>
        </dgm:presLayoutVars>
      </dgm:prSet>
      <dgm:spPr/>
    </dgm:pt>
    <dgm:pt modelId="{461FBADE-2A76-4868-BAE8-8604F2B27149}" type="pres">
      <dgm:prSet presAssocID="{8AB1F4A7-4494-47FC-A61E-D12E8EAE7DB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DA53E6A-F895-4A38-956A-70512E10CB14}" type="pres">
      <dgm:prSet presAssocID="{3FAF0D96-F3E7-43A9-9FCE-EE4933226A67}" presName="spacer" presStyleCnt="0"/>
      <dgm:spPr/>
    </dgm:pt>
    <dgm:pt modelId="{74BD92DF-7210-4973-BAC2-F351CD1CC455}" type="pres">
      <dgm:prSet presAssocID="{F3442E75-D586-480E-92C1-334AC6176F1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238C7C1-2FCF-43BF-BE58-D68A225F334A}" type="pres">
      <dgm:prSet presAssocID="{153DEF83-3622-4B79-AC34-791D50A419D8}" presName="spacer" presStyleCnt="0"/>
      <dgm:spPr/>
    </dgm:pt>
    <dgm:pt modelId="{EB343144-EF1D-4F8A-984A-0BFDB60E9A26}" type="pres">
      <dgm:prSet presAssocID="{0DAF4AE8-F10A-42F9-849A-EF1D90759CE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7DBE1B7-7E01-4F76-B8BB-0FC38CCC999D}" type="pres">
      <dgm:prSet presAssocID="{790B5D77-5FDD-43E2-BEFE-D56FC0053639}" presName="spacer" presStyleCnt="0"/>
      <dgm:spPr/>
    </dgm:pt>
    <dgm:pt modelId="{D941D34A-0842-485B-825A-FA0BC5E7E1B2}" type="pres">
      <dgm:prSet presAssocID="{197935C4-B164-40E3-A8F8-1D1F9218D20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64F3522-5228-4CB5-9DB4-584E733726AA}" srcId="{A6AB8FA4-2B90-4E26-9CE2-DF727036DC21}" destId="{0DAF4AE8-F10A-42F9-849A-EF1D90759CE9}" srcOrd="2" destOrd="0" parTransId="{EFBCB039-C79B-4BB3-A8ED-634D22A75A43}" sibTransId="{790B5D77-5FDD-43E2-BEFE-D56FC0053639}"/>
    <dgm:cxn modelId="{C5B2BA3C-4390-4174-8491-C6CF97C0ED8E}" srcId="{A6AB8FA4-2B90-4E26-9CE2-DF727036DC21}" destId="{8AB1F4A7-4494-47FC-A61E-D12E8EAE7DBC}" srcOrd="0" destOrd="0" parTransId="{844E248D-DEA3-434F-9469-635FE68F1AD3}" sibTransId="{3FAF0D96-F3E7-43A9-9FCE-EE4933226A67}"/>
    <dgm:cxn modelId="{893C4D46-A289-4534-9BA3-B3FFC0C40C13}" srcId="{A6AB8FA4-2B90-4E26-9CE2-DF727036DC21}" destId="{F3442E75-D586-480E-92C1-334AC6176F12}" srcOrd="1" destOrd="0" parTransId="{754C7801-EE1C-4B6B-8537-9B7CE5923A1D}" sibTransId="{153DEF83-3622-4B79-AC34-791D50A419D8}"/>
    <dgm:cxn modelId="{F6A61869-8C9F-415F-B69F-4FE086DFA8E4}" type="presOf" srcId="{8AB1F4A7-4494-47FC-A61E-D12E8EAE7DBC}" destId="{461FBADE-2A76-4868-BAE8-8604F2B27149}" srcOrd="0" destOrd="0" presId="urn:microsoft.com/office/officeart/2005/8/layout/vList2"/>
    <dgm:cxn modelId="{30370F4D-5210-47E2-BCFD-CE92695D75BF}" type="presOf" srcId="{A6AB8FA4-2B90-4E26-9CE2-DF727036DC21}" destId="{AB3D8CBB-B476-4FE4-B25B-F5C635FCB10A}" srcOrd="0" destOrd="0" presId="urn:microsoft.com/office/officeart/2005/8/layout/vList2"/>
    <dgm:cxn modelId="{B0F6D17C-3C26-4CA9-ADEA-DA327FBB7340}" srcId="{A6AB8FA4-2B90-4E26-9CE2-DF727036DC21}" destId="{197935C4-B164-40E3-A8F8-1D1F9218D202}" srcOrd="3" destOrd="0" parTransId="{E0F3F71B-2C3A-4DBE-80F2-AF352081A2C6}" sibTransId="{74111D26-21B3-4E90-83EA-31BB8A30E39E}"/>
    <dgm:cxn modelId="{8A343DA9-1A67-41F9-BE66-3A1B036433C6}" type="presOf" srcId="{197935C4-B164-40E3-A8F8-1D1F9218D202}" destId="{D941D34A-0842-485B-825A-FA0BC5E7E1B2}" srcOrd="0" destOrd="0" presId="urn:microsoft.com/office/officeart/2005/8/layout/vList2"/>
    <dgm:cxn modelId="{5BAF29E6-8923-4B2A-8CB1-20E1EC483F99}" type="presOf" srcId="{F3442E75-D586-480E-92C1-334AC6176F12}" destId="{74BD92DF-7210-4973-BAC2-F351CD1CC455}" srcOrd="0" destOrd="0" presId="urn:microsoft.com/office/officeart/2005/8/layout/vList2"/>
    <dgm:cxn modelId="{47EC82FF-6A18-4B96-A347-19074781F55B}" type="presOf" srcId="{0DAF4AE8-F10A-42F9-849A-EF1D90759CE9}" destId="{EB343144-EF1D-4F8A-984A-0BFDB60E9A26}" srcOrd="0" destOrd="0" presId="urn:microsoft.com/office/officeart/2005/8/layout/vList2"/>
    <dgm:cxn modelId="{014737AE-E4CA-46EA-AAD5-604607C7369E}" type="presParOf" srcId="{AB3D8CBB-B476-4FE4-B25B-F5C635FCB10A}" destId="{461FBADE-2A76-4868-BAE8-8604F2B27149}" srcOrd="0" destOrd="0" presId="urn:microsoft.com/office/officeart/2005/8/layout/vList2"/>
    <dgm:cxn modelId="{6B5B7193-A934-4AC9-8E08-14F53DF7AFA9}" type="presParOf" srcId="{AB3D8CBB-B476-4FE4-B25B-F5C635FCB10A}" destId="{DDA53E6A-F895-4A38-956A-70512E10CB14}" srcOrd="1" destOrd="0" presId="urn:microsoft.com/office/officeart/2005/8/layout/vList2"/>
    <dgm:cxn modelId="{BF39E931-14D7-4BB7-B310-5F0866F783AE}" type="presParOf" srcId="{AB3D8CBB-B476-4FE4-B25B-F5C635FCB10A}" destId="{74BD92DF-7210-4973-BAC2-F351CD1CC455}" srcOrd="2" destOrd="0" presId="urn:microsoft.com/office/officeart/2005/8/layout/vList2"/>
    <dgm:cxn modelId="{C5054240-68E6-46A9-8CA1-60907471E15D}" type="presParOf" srcId="{AB3D8CBB-B476-4FE4-B25B-F5C635FCB10A}" destId="{5238C7C1-2FCF-43BF-BE58-D68A225F334A}" srcOrd="3" destOrd="0" presId="urn:microsoft.com/office/officeart/2005/8/layout/vList2"/>
    <dgm:cxn modelId="{3A6AEA64-8833-4FA5-BD21-490120B9F2B4}" type="presParOf" srcId="{AB3D8CBB-B476-4FE4-B25B-F5C635FCB10A}" destId="{EB343144-EF1D-4F8A-984A-0BFDB60E9A26}" srcOrd="4" destOrd="0" presId="urn:microsoft.com/office/officeart/2005/8/layout/vList2"/>
    <dgm:cxn modelId="{E3823EC4-701B-4585-B232-D7DC890AE4DD}" type="presParOf" srcId="{AB3D8CBB-B476-4FE4-B25B-F5C635FCB10A}" destId="{87DBE1B7-7E01-4F76-B8BB-0FC38CCC999D}" srcOrd="5" destOrd="0" presId="urn:microsoft.com/office/officeart/2005/8/layout/vList2"/>
    <dgm:cxn modelId="{AA64413F-1EAF-4493-BC9F-E94BD9571F25}" type="presParOf" srcId="{AB3D8CBB-B476-4FE4-B25B-F5C635FCB10A}" destId="{D941D34A-0842-485B-825A-FA0BC5E7E1B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99705-4331-44D8-A80F-8CED37FC522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40320F3-B6EE-41B0-8481-AF2C451BCB48}">
      <dgm:prSet/>
      <dgm:spPr/>
      <dgm:t>
        <a:bodyPr/>
        <a:lstStyle/>
        <a:p>
          <a:r>
            <a:rPr lang="ru-RU"/>
            <a:t>Несправедливые условия мира </a:t>
          </a:r>
          <a:endParaRPr lang="en-US"/>
        </a:p>
      </dgm:t>
    </dgm:pt>
    <dgm:pt modelId="{6A891039-E3C3-42BC-8893-F507AC6EF9A6}" type="parTrans" cxnId="{BA05C167-BF7C-49B7-8B27-89913955A15A}">
      <dgm:prSet/>
      <dgm:spPr/>
      <dgm:t>
        <a:bodyPr/>
        <a:lstStyle/>
        <a:p>
          <a:endParaRPr lang="en-US"/>
        </a:p>
      </dgm:t>
    </dgm:pt>
    <dgm:pt modelId="{E04A64F3-25F0-4830-BF65-63E5233E8C4D}" type="sibTrans" cxnId="{BA05C167-BF7C-49B7-8B27-89913955A15A}">
      <dgm:prSet/>
      <dgm:spPr/>
      <dgm:t>
        <a:bodyPr/>
        <a:lstStyle/>
        <a:p>
          <a:endParaRPr lang="en-US"/>
        </a:p>
      </dgm:t>
    </dgm:pt>
    <dgm:pt modelId="{47617A5E-12E9-4165-BE1F-D4595CADA314}">
      <dgm:prSet/>
      <dgm:spPr/>
      <dgm:t>
        <a:bodyPr/>
        <a:lstStyle/>
        <a:p>
          <a:r>
            <a:rPr lang="ru-RU"/>
            <a:t>Господство Западных стран и системный кризис в Германии</a:t>
          </a:r>
          <a:endParaRPr lang="en-US"/>
        </a:p>
      </dgm:t>
    </dgm:pt>
    <dgm:pt modelId="{35F94027-D791-4FCE-AC31-86E899CDA7B9}" type="parTrans" cxnId="{E4F2258D-C9C2-43BA-B6F2-8EF9E64F1C10}">
      <dgm:prSet/>
      <dgm:spPr/>
      <dgm:t>
        <a:bodyPr/>
        <a:lstStyle/>
        <a:p>
          <a:endParaRPr lang="en-US"/>
        </a:p>
      </dgm:t>
    </dgm:pt>
    <dgm:pt modelId="{66EB32DC-A050-4BB0-AB0F-CDA220925596}" type="sibTrans" cxnId="{E4F2258D-C9C2-43BA-B6F2-8EF9E64F1C10}">
      <dgm:prSet/>
      <dgm:spPr/>
      <dgm:t>
        <a:bodyPr/>
        <a:lstStyle/>
        <a:p>
          <a:endParaRPr lang="en-US"/>
        </a:p>
      </dgm:t>
    </dgm:pt>
    <dgm:pt modelId="{AFE73740-8A16-4E40-804A-9391C3296077}">
      <dgm:prSet/>
      <dgm:spPr/>
      <dgm:t>
        <a:bodyPr/>
        <a:lstStyle/>
        <a:p>
          <a:r>
            <a:rPr lang="ru-RU"/>
            <a:t>Желание немецкого народа взять реванш</a:t>
          </a:r>
          <a:endParaRPr lang="en-US"/>
        </a:p>
      </dgm:t>
    </dgm:pt>
    <dgm:pt modelId="{60BF114F-5091-45AA-BC13-F56FD3E27A23}" type="parTrans" cxnId="{5C0363EF-5099-4404-B4C7-2C74363F86F0}">
      <dgm:prSet/>
      <dgm:spPr/>
      <dgm:t>
        <a:bodyPr/>
        <a:lstStyle/>
        <a:p>
          <a:endParaRPr lang="en-US"/>
        </a:p>
      </dgm:t>
    </dgm:pt>
    <dgm:pt modelId="{C2A93BF7-EC01-4851-9E1B-58E818425842}" type="sibTrans" cxnId="{5C0363EF-5099-4404-B4C7-2C74363F86F0}">
      <dgm:prSet/>
      <dgm:spPr/>
      <dgm:t>
        <a:bodyPr/>
        <a:lstStyle/>
        <a:p>
          <a:endParaRPr lang="en-US"/>
        </a:p>
      </dgm:t>
    </dgm:pt>
    <dgm:pt modelId="{7C4BC687-BB16-4D34-BE8F-5A6E64BEBB4D}">
      <dgm:prSet/>
      <dgm:spPr/>
      <dgm:t>
        <a:bodyPr/>
        <a:lstStyle/>
        <a:p>
          <a:r>
            <a:rPr lang="ru-RU"/>
            <a:t>Неспособность решать мировые проблемы</a:t>
          </a:r>
          <a:endParaRPr lang="en-US"/>
        </a:p>
      </dgm:t>
    </dgm:pt>
    <dgm:pt modelId="{3FAB06E5-F162-417C-9EAB-1A610BF1170D}" type="parTrans" cxnId="{27EC7D7A-B260-4E84-955B-40E0179EA7E5}">
      <dgm:prSet/>
      <dgm:spPr/>
      <dgm:t>
        <a:bodyPr/>
        <a:lstStyle/>
        <a:p>
          <a:endParaRPr lang="en-US"/>
        </a:p>
      </dgm:t>
    </dgm:pt>
    <dgm:pt modelId="{0729D271-0D86-4248-9149-83C2CB6E2C30}" type="sibTrans" cxnId="{27EC7D7A-B260-4E84-955B-40E0179EA7E5}">
      <dgm:prSet/>
      <dgm:spPr/>
      <dgm:t>
        <a:bodyPr/>
        <a:lstStyle/>
        <a:p>
          <a:endParaRPr lang="en-US"/>
        </a:p>
      </dgm:t>
    </dgm:pt>
    <dgm:pt modelId="{CB2C0381-A216-4C3C-B172-E97E37815E40}" type="pres">
      <dgm:prSet presAssocID="{39199705-4331-44D8-A80F-8CED37FC5224}" presName="linear" presStyleCnt="0">
        <dgm:presLayoutVars>
          <dgm:animLvl val="lvl"/>
          <dgm:resizeHandles val="exact"/>
        </dgm:presLayoutVars>
      </dgm:prSet>
      <dgm:spPr/>
    </dgm:pt>
    <dgm:pt modelId="{D1236510-A441-41EE-8F6F-4234074E5D0F}" type="pres">
      <dgm:prSet presAssocID="{240320F3-B6EE-41B0-8481-AF2C451BCB4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7B0DC3A-1F52-4A9B-8699-54C46D10540B}" type="pres">
      <dgm:prSet presAssocID="{E04A64F3-25F0-4830-BF65-63E5233E8C4D}" presName="spacer" presStyleCnt="0"/>
      <dgm:spPr/>
    </dgm:pt>
    <dgm:pt modelId="{13B50FA8-3D77-47E2-A5DC-6BDF41738131}" type="pres">
      <dgm:prSet presAssocID="{47617A5E-12E9-4165-BE1F-D4595CADA31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52D8D23-7BCA-4CCA-A27D-D3365307A8CD}" type="pres">
      <dgm:prSet presAssocID="{66EB32DC-A050-4BB0-AB0F-CDA220925596}" presName="spacer" presStyleCnt="0"/>
      <dgm:spPr/>
    </dgm:pt>
    <dgm:pt modelId="{59A38FB3-203E-40F2-BD07-231E21DCC98D}" type="pres">
      <dgm:prSet presAssocID="{AFE73740-8A16-4E40-804A-9391C329607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E0ECFC4-4A4B-493A-B38B-B0622C895A89}" type="pres">
      <dgm:prSet presAssocID="{C2A93BF7-EC01-4851-9E1B-58E818425842}" presName="spacer" presStyleCnt="0"/>
      <dgm:spPr/>
    </dgm:pt>
    <dgm:pt modelId="{C7C5B8C7-1821-47B3-AC3F-7ED65CEEEE82}" type="pres">
      <dgm:prSet presAssocID="{7C4BC687-BB16-4D34-BE8F-5A6E64BEBB4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A05C167-BF7C-49B7-8B27-89913955A15A}" srcId="{39199705-4331-44D8-A80F-8CED37FC5224}" destId="{240320F3-B6EE-41B0-8481-AF2C451BCB48}" srcOrd="0" destOrd="0" parTransId="{6A891039-E3C3-42BC-8893-F507AC6EF9A6}" sibTransId="{E04A64F3-25F0-4830-BF65-63E5233E8C4D}"/>
    <dgm:cxn modelId="{27EC7D7A-B260-4E84-955B-40E0179EA7E5}" srcId="{39199705-4331-44D8-A80F-8CED37FC5224}" destId="{7C4BC687-BB16-4D34-BE8F-5A6E64BEBB4D}" srcOrd="3" destOrd="0" parTransId="{3FAB06E5-F162-417C-9EAB-1A610BF1170D}" sibTransId="{0729D271-0D86-4248-9149-83C2CB6E2C30}"/>
    <dgm:cxn modelId="{E4F2258D-C9C2-43BA-B6F2-8EF9E64F1C10}" srcId="{39199705-4331-44D8-A80F-8CED37FC5224}" destId="{47617A5E-12E9-4165-BE1F-D4595CADA314}" srcOrd="1" destOrd="0" parTransId="{35F94027-D791-4FCE-AC31-86E899CDA7B9}" sibTransId="{66EB32DC-A050-4BB0-AB0F-CDA220925596}"/>
    <dgm:cxn modelId="{AF9C38A6-5FBC-4A72-8D23-D40864B23A40}" type="presOf" srcId="{47617A5E-12E9-4165-BE1F-D4595CADA314}" destId="{13B50FA8-3D77-47E2-A5DC-6BDF41738131}" srcOrd="0" destOrd="0" presId="urn:microsoft.com/office/officeart/2005/8/layout/vList2"/>
    <dgm:cxn modelId="{40B4A8BD-3B53-4632-BFC0-68D006AC90BA}" type="presOf" srcId="{7C4BC687-BB16-4D34-BE8F-5A6E64BEBB4D}" destId="{C7C5B8C7-1821-47B3-AC3F-7ED65CEEEE82}" srcOrd="0" destOrd="0" presId="urn:microsoft.com/office/officeart/2005/8/layout/vList2"/>
    <dgm:cxn modelId="{D3351BC3-55AD-492D-8E1A-D96ADC105175}" type="presOf" srcId="{39199705-4331-44D8-A80F-8CED37FC5224}" destId="{CB2C0381-A216-4C3C-B172-E97E37815E40}" srcOrd="0" destOrd="0" presId="urn:microsoft.com/office/officeart/2005/8/layout/vList2"/>
    <dgm:cxn modelId="{DF3B65CD-B8B9-4F3C-A1B6-5B5D029C9A7C}" type="presOf" srcId="{AFE73740-8A16-4E40-804A-9391C3296077}" destId="{59A38FB3-203E-40F2-BD07-231E21DCC98D}" srcOrd="0" destOrd="0" presId="urn:microsoft.com/office/officeart/2005/8/layout/vList2"/>
    <dgm:cxn modelId="{6B5D5AE0-3371-4DAB-A4B7-8753ADDE8B3D}" type="presOf" srcId="{240320F3-B6EE-41B0-8481-AF2C451BCB48}" destId="{D1236510-A441-41EE-8F6F-4234074E5D0F}" srcOrd="0" destOrd="0" presId="urn:microsoft.com/office/officeart/2005/8/layout/vList2"/>
    <dgm:cxn modelId="{5C0363EF-5099-4404-B4C7-2C74363F86F0}" srcId="{39199705-4331-44D8-A80F-8CED37FC5224}" destId="{AFE73740-8A16-4E40-804A-9391C3296077}" srcOrd="2" destOrd="0" parTransId="{60BF114F-5091-45AA-BC13-F56FD3E27A23}" sibTransId="{C2A93BF7-EC01-4851-9E1B-58E818425842}"/>
    <dgm:cxn modelId="{7AD3F749-5D31-4030-87EF-C469DB30BA08}" type="presParOf" srcId="{CB2C0381-A216-4C3C-B172-E97E37815E40}" destId="{D1236510-A441-41EE-8F6F-4234074E5D0F}" srcOrd="0" destOrd="0" presId="urn:microsoft.com/office/officeart/2005/8/layout/vList2"/>
    <dgm:cxn modelId="{A35D63FD-C7D2-471D-85E7-059994C69CAA}" type="presParOf" srcId="{CB2C0381-A216-4C3C-B172-E97E37815E40}" destId="{07B0DC3A-1F52-4A9B-8699-54C46D10540B}" srcOrd="1" destOrd="0" presId="urn:microsoft.com/office/officeart/2005/8/layout/vList2"/>
    <dgm:cxn modelId="{AF05B139-F26E-44E9-B2BC-553DA5BFD34F}" type="presParOf" srcId="{CB2C0381-A216-4C3C-B172-E97E37815E40}" destId="{13B50FA8-3D77-47E2-A5DC-6BDF41738131}" srcOrd="2" destOrd="0" presId="urn:microsoft.com/office/officeart/2005/8/layout/vList2"/>
    <dgm:cxn modelId="{D0080C54-5994-4C80-B34A-1F83EAF8D2AA}" type="presParOf" srcId="{CB2C0381-A216-4C3C-B172-E97E37815E40}" destId="{252D8D23-7BCA-4CCA-A27D-D3365307A8CD}" srcOrd="3" destOrd="0" presId="urn:microsoft.com/office/officeart/2005/8/layout/vList2"/>
    <dgm:cxn modelId="{B6898D4E-1B90-49D9-BDDC-B898F47310E4}" type="presParOf" srcId="{CB2C0381-A216-4C3C-B172-E97E37815E40}" destId="{59A38FB3-203E-40F2-BD07-231E21DCC98D}" srcOrd="4" destOrd="0" presId="urn:microsoft.com/office/officeart/2005/8/layout/vList2"/>
    <dgm:cxn modelId="{6DA0F7FC-AFD3-45E1-BF2E-42CF8043330A}" type="presParOf" srcId="{CB2C0381-A216-4C3C-B172-E97E37815E40}" destId="{1E0ECFC4-4A4B-493A-B38B-B0622C895A89}" srcOrd="5" destOrd="0" presId="urn:microsoft.com/office/officeart/2005/8/layout/vList2"/>
    <dgm:cxn modelId="{6B604FAA-EECD-4B8A-B6A0-275FA7BD4949}" type="presParOf" srcId="{CB2C0381-A216-4C3C-B172-E97E37815E40}" destId="{C7C5B8C7-1821-47B3-AC3F-7ED65CEEEE8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4BD917-67C3-472E-83BB-7CD614F9A00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3CFE805-1BFC-4B7C-93DD-DBC8A32104FB}">
      <dgm:prSet/>
      <dgm:spPr/>
      <dgm:t>
        <a:bodyPr/>
        <a:lstStyle/>
        <a:p>
          <a:r>
            <a:rPr lang="ru-RU"/>
            <a:t>25 октября 1936 г. – договор о сотрудничестве между Германией и Италией </a:t>
          </a:r>
          <a:endParaRPr lang="en-US"/>
        </a:p>
      </dgm:t>
    </dgm:pt>
    <dgm:pt modelId="{468420CA-C7E5-4927-B459-41CF0E4B7F7D}" type="parTrans" cxnId="{F7CF9764-DE72-429C-9478-31AA0AD1A234}">
      <dgm:prSet/>
      <dgm:spPr/>
      <dgm:t>
        <a:bodyPr/>
        <a:lstStyle/>
        <a:p>
          <a:endParaRPr lang="en-US"/>
        </a:p>
      </dgm:t>
    </dgm:pt>
    <dgm:pt modelId="{2390F548-36B1-4E25-BE73-F6DD6D72BA57}" type="sibTrans" cxnId="{F7CF9764-DE72-429C-9478-31AA0AD1A234}">
      <dgm:prSet/>
      <dgm:spPr/>
      <dgm:t>
        <a:bodyPr/>
        <a:lstStyle/>
        <a:p>
          <a:endParaRPr lang="en-US"/>
        </a:p>
      </dgm:t>
    </dgm:pt>
    <dgm:pt modelId="{7D6635FE-AE9E-4E41-8202-D0F39C5B292A}">
      <dgm:prSet/>
      <dgm:spPr/>
      <dgm:t>
        <a:bodyPr/>
        <a:lstStyle/>
        <a:p>
          <a:r>
            <a:rPr lang="ru-RU"/>
            <a:t>25 ноября 1936 г. – Антикоминтерновский пакт Германии и Японии</a:t>
          </a:r>
          <a:endParaRPr lang="en-US"/>
        </a:p>
      </dgm:t>
    </dgm:pt>
    <dgm:pt modelId="{CC3FB474-815D-4FB9-B2D8-E3350186F8DD}" type="parTrans" cxnId="{E0C9A19B-ABA3-4EFF-A973-03A5FBD5E54C}">
      <dgm:prSet/>
      <dgm:spPr/>
      <dgm:t>
        <a:bodyPr/>
        <a:lstStyle/>
        <a:p>
          <a:endParaRPr lang="en-US"/>
        </a:p>
      </dgm:t>
    </dgm:pt>
    <dgm:pt modelId="{17D82984-4745-4036-90FA-F1652ED9C58A}" type="sibTrans" cxnId="{E0C9A19B-ABA3-4EFF-A973-03A5FBD5E54C}">
      <dgm:prSet/>
      <dgm:spPr/>
      <dgm:t>
        <a:bodyPr/>
        <a:lstStyle/>
        <a:p>
          <a:endParaRPr lang="en-US"/>
        </a:p>
      </dgm:t>
    </dgm:pt>
    <dgm:pt modelId="{78DF101B-57BA-4D9B-BFA3-91C8CF759B86}">
      <dgm:prSet/>
      <dgm:spPr/>
      <dgm:t>
        <a:bodyPr/>
        <a:lstStyle/>
        <a:p>
          <a:r>
            <a:rPr lang="ru-RU"/>
            <a:t>22 мая 1939 г. – Стальной пакт Германии и Италии</a:t>
          </a:r>
          <a:endParaRPr lang="en-US"/>
        </a:p>
      </dgm:t>
    </dgm:pt>
    <dgm:pt modelId="{2B0491BB-B80C-4BDE-A2F2-1D4AB8C69003}" type="parTrans" cxnId="{E24A22EF-9AA3-47D0-ADB4-4F550AFB996B}">
      <dgm:prSet/>
      <dgm:spPr/>
      <dgm:t>
        <a:bodyPr/>
        <a:lstStyle/>
        <a:p>
          <a:endParaRPr lang="en-US"/>
        </a:p>
      </dgm:t>
    </dgm:pt>
    <dgm:pt modelId="{E191DE52-ECDB-4527-A9AD-040DF9F64C9B}" type="sibTrans" cxnId="{E24A22EF-9AA3-47D0-ADB4-4F550AFB996B}">
      <dgm:prSet/>
      <dgm:spPr/>
      <dgm:t>
        <a:bodyPr/>
        <a:lstStyle/>
        <a:p>
          <a:endParaRPr lang="en-US"/>
        </a:p>
      </dgm:t>
    </dgm:pt>
    <dgm:pt modelId="{808E14C2-12FF-4C9C-95C3-D04B9CC87BAE}">
      <dgm:prSet/>
      <dgm:spPr/>
      <dgm:t>
        <a:bodyPr/>
        <a:lstStyle/>
        <a:p>
          <a:r>
            <a:rPr lang="ru-RU"/>
            <a:t>Сентябрь 1940 г. – Тройственный пакт</a:t>
          </a:r>
          <a:endParaRPr lang="en-US"/>
        </a:p>
      </dgm:t>
    </dgm:pt>
    <dgm:pt modelId="{75EF06A3-C3C8-4630-82E8-5EE785E8A566}" type="parTrans" cxnId="{6FB17D3E-5961-4D53-84F9-38F0233436DE}">
      <dgm:prSet/>
      <dgm:spPr/>
      <dgm:t>
        <a:bodyPr/>
        <a:lstStyle/>
        <a:p>
          <a:endParaRPr lang="en-US"/>
        </a:p>
      </dgm:t>
    </dgm:pt>
    <dgm:pt modelId="{2F7E3279-F63F-448A-8DA7-60B1B61807D7}" type="sibTrans" cxnId="{6FB17D3E-5961-4D53-84F9-38F0233436DE}">
      <dgm:prSet/>
      <dgm:spPr/>
      <dgm:t>
        <a:bodyPr/>
        <a:lstStyle/>
        <a:p>
          <a:endParaRPr lang="en-US"/>
        </a:p>
      </dgm:t>
    </dgm:pt>
    <dgm:pt modelId="{59B838A4-7B41-4C8E-8FF4-98604EDB2868}" type="pres">
      <dgm:prSet presAssocID="{CD4BD917-67C3-472E-83BB-7CD614F9A001}" presName="linear" presStyleCnt="0">
        <dgm:presLayoutVars>
          <dgm:animLvl val="lvl"/>
          <dgm:resizeHandles val="exact"/>
        </dgm:presLayoutVars>
      </dgm:prSet>
      <dgm:spPr/>
    </dgm:pt>
    <dgm:pt modelId="{38B64380-8C63-4A0C-93C1-078301B2FA16}" type="pres">
      <dgm:prSet presAssocID="{93CFE805-1BFC-4B7C-93DD-DBC8A32104F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0B433C4-57D9-47F8-8345-7B9899621303}" type="pres">
      <dgm:prSet presAssocID="{2390F548-36B1-4E25-BE73-F6DD6D72BA57}" presName="spacer" presStyleCnt="0"/>
      <dgm:spPr/>
    </dgm:pt>
    <dgm:pt modelId="{B446F459-0333-40B1-87F3-5D4C78798DC4}" type="pres">
      <dgm:prSet presAssocID="{7D6635FE-AE9E-4E41-8202-D0F39C5B292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8426339-9D7B-4A01-A28D-3ECBDA6245BB}" type="pres">
      <dgm:prSet presAssocID="{17D82984-4745-4036-90FA-F1652ED9C58A}" presName="spacer" presStyleCnt="0"/>
      <dgm:spPr/>
    </dgm:pt>
    <dgm:pt modelId="{AF022528-3415-44AB-A675-784694066889}" type="pres">
      <dgm:prSet presAssocID="{78DF101B-57BA-4D9B-BFA3-91C8CF759B8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284A28D-830F-4C56-A8EE-3A344B70989F}" type="pres">
      <dgm:prSet presAssocID="{E191DE52-ECDB-4527-A9AD-040DF9F64C9B}" presName="spacer" presStyleCnt="0"/>
      <dgm:spPr/>
    </dgm:pt>
    <dgm:pt modelId="{BADD44CB-3AB0-4CDD-BAC3-8D41EDCD5AED}" type="pres">
      <dgm:prSet presAssocID="{808E14C2-12FF-4C9C-95C3-D04B9CC87BA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6D77D0D-097A-4415-AEAF-E3A5EAA97662}" type="presOf" srcId="{78DF101B-57BA-4D9B-BFA3-91C8CF759B86}" destId="{AF022528-3415-44AB-A675-784694066889}" srcOrd="0" destOrd="0" presId="urn:microsoft.com/office/officeart/2005/8/layout/vList2"/>
    <dgm:cxn modelId="{6FB17D3E-5961-4D53-84F9-38F0233436DE}" srcId="{CD4BD917-67C3-472E-83BB-7CD614F9A001}" destId="{808E14C2-12FF-4C9C-95C3-D04B9CC87BAE}" srcOrd="3" destOrd="0" parTransId="{75EF06A3-C3C8-4630-82E8-5EE785E8A566}" sibTransId="{2F7E3279-F63F-448A-8DA7-60B1B61807D7}"/>
    <dgm:cxn modelId="{F7CF9764-DE72-429C-9478-31AA0AD1A234}" srcId="{CD4BD917-67C3-472E-83BB-7CD614F9A001}" destId="{93CFE805-1BFC-4B7C-93DD-DBC8A32104FB}" srcOrd="0" destOrd="0" parTransId="{468420CA-C7E5-4927-B459-41CF0E4B7F7D}" sibTransId="{2390F548-36B1-4E25-BE73-F6DD6D72BA57}"/>
    <dgm:cxn modelId="{C80F5169-7E21-47D1-891A-760964C3650F}" type="presOf" srcId="{CD4BD917-67C3-472E-83BB-7CD614F9A001}" destId="{59B838A4-7B41-4C8E-8FF4-98604EDB2868}" srcOrd="0" destOrd="0" presId="urn:microsoft.com/office/officeart/2005/8/layout/vList2"/>
    <dgm:cxn modelId="{2472D057-A263-4D6F-8034-115D2CFE9B34}" type="presOf" srcId="{93CFE805-1BFC-4B7C-93DD-DBC8A32104FB}" destId="{38B64380-8C63-4A0C-93C1-078301B2FA16}" srcOrd="0" destOrd="0" presId="urn:microsoft.com/office/officeart/2005/8/layout/vList2"/>
    <dgm:cxn modelId="{63D7CD78-5F0F-42C9-9520-6ACC09E6FF99}" type="presOf" srcId="{7D6635FE-AE9E-4E41-8202-D0F39C5B292A}" destId="{B446F459-0333-40B1-87F3-5D4C78798DC4}" srcOrd="0" destOrd="0" presId="urn:microsoft.com/office/officeart/2005/8/layout/vList2"/>
    <dgm:cxn modelId="{E0C9A19B-ABA3-4EFF-A973-03A5FBD5E54C}" srcId="{CD4BD917-67C3-472E-83BB-7CD614F9A001}" destId="{7D6635FE-AE9E-4E41-8202-D0F39C5B292A}" srcOrd="1" destOrd="0" parTransId="{CC3FB474-815D-4FB9-B2D8-E3350186F8DD}" sibTransId="{17D82984-4745-4036-90FA-F1652ED9C58A}"/>
    <dgm:cxn modelId="{2B52ABD1-8D18-4BDA-81D2-E8EF24DB86CA}" type="presOf" srcId="{808E14C2-12FF-4C9C-95C3-D04B9CC87BAE}" destId="{BADD44CB-3AB0-4CDD-BAC3-8D41EDCD5AED}" srcOrd="0" destOrd="0" presId="urn:microsoft.com/office/officeart/2005/8/layout/vList2"/>
    <dgm:cxn modelId="{E24A22EF-9AA3-47D0-ADB4-4F550AFB996B}" srcId="{CD4BD917-67C3-472E-83BB-7CD614F9A001}" destId="{78DF101B-57BA-4D9B-BFA3-91C8CF759B86}" srcOrd="2" destOrd="0" parTransId="{2B0491BB-B80C-4BDE-A2F2-1D4AB8C69003}" sibTransId="{E191DE52-ECDB-4527-A9AD-040DF9F64C9B}"/>
    <dgm:cxn modelId="{FF32046F-DBD2-4F0F-8341-2685C56A99A8}" type="presParOf" srcId="{59B838A4-7B41-4C8E-8FF4-98604EDB2868}" destId="{38B64380-8C63-4A0C-93C1-078301B2FA16}" srcOrd="0" destOrd="0" presId="urn:microsoft.com/office/officeart/2005/8/layout/vList2"/>
    <dgm:cxn modelId="{8E3D5B9D-306C-4610-9E00-7A4592182201}" type="presParOf" srcId="{59B838A4-7B41-4C8E-8FF4-98604EDB2868}" destId="{90B433C4-57D9-47F8-8345-7B9899621303}" srcOrd="1" destOrd="0" presId="urn:microsoft.com/office/officeart/2005/8/layout/vList2"/>
    <dgm:cxn modelId="{D94ED2AD-F69C-4DD9-A86F-D6ADFFDFB1CE}" type="presParOf" srcId="{59B838A4-7B41-4C8E-8FF4-98604EDB2868}" destId="{B446F459-0333-40B1-87F3-5D4C78798DC4}" srcOrd="2" destOrd="0" presId="urn:microsoft.com/office/officeart/2005/8/layout/vList2"/>
    <dgm:cxn modelId="{5C21CDAE-9B73-4469-8E12-6614D519030B}" type="presParOf" srcId="{59B838A4-7B41-4C8E-8FF4-98604EDB2868}" destId="{C8426339-9D7B-4A01-A28D-3ECBDA6245BB}" srcOrd="3" destOrd="0" presId="urn:microsoft.com/office/officeart/2005/8/layout/vList2"/>
    <dgm:cxn modelId="{A234BA40-F230-4625-A698-76F066B50B8D}" type="presParOf" srcId="{59B838A4-7B41-4C8E-8FF4-98604EDB2868}" destId="{AF022528-3415-44AB-A675-784694066889}" srcOrd="4" destOrd="0" presId="urn:microsoft.com/office/officeart/2005/8/layout/vList2"/>
    <dgm:cxn modelId="{A97472D9-6D0A-4F87-98C3-7C5B94E6EAA8}" type="presParOf" srcId="{59B838A4-7B41-4C8E-8FF4-98604EDB2868}" destId="{3284A28D-830F-4C56-A8EE-3A344B70989F}" srcOrd="5" destOrd="0" presId="urn:microsoft.com/office/officeart/2005/8/layout/vList2"/>
    <dgm:cxn modelId="{46909109-0DB0-4912-A1DE-3D4EDF3B4DB0}" type="presParOf" srcId="{59B838A4-7B41-4C8E-8FF4-98604EDB2868}" destId="{BADD44CB-3AB0-4CDD-BAC3-8D41EDCD5AE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6094C9-044A-4A5E-B12E-EE77F807C3D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F44A0C4-4B0E-4BCE-A632-03DAF22DF586}">
      <dgm:prSet/>
      <dgm:spPr/>
      <dgm:t>
        <a:bodyPr/>
        <a:lstStyle/>
        <a:p>
          <a:r>
            <a:rPr lang="ru-RU"/>
            <a:t>Гарантия о ненападении на 10 лет</a:t>
          </a:r>
          <a:endParaRPr lang="en-US"/>
        </a:p>
      </dgm:t>
    </dgm:pt>
    <dgm:pt modelId="{E9B55250-DB7D-49A6-BB89-7149B3882A5E}" type="parTrans" cxnId="{E590327E-5549-4FAF-99CD-E734E9A92F34}">
      <dgm:prSet/>
      <dgm:spPr/>
      <dgm:t>
        <a:bodyPr/>
        <a:lstStyle/>
        <a:p>
          <a:endParaRPr lang="en-US"/>
        </a:p>
      </dgm:t>
    </dgm:pt>
    <dgm:pt modelId="{AA7707D8-7D8F-4E50-8D15-F0B846668D49}" type="sibTrans" cxnId="{E590327E-5549-4FAF-99CD-E734E9A92F34}">
      <dgm:prSet/>
      <dgm:spPr/>
      <dgm:t>
        <a:bodyPr/>
        <a:lstStyle/>
        <a:p>
          <a:endParaRPr lang="en-US"/>
        </a:p>
      </dgm:t>
    </dgm:pt>
    <dgm:pt modelId="{F545D907-198E-4B4C-A334-7EBF43D501D8}">
      <dgm:prSet/>
      <dgm:spPr/>
      <dgm:t>
        <a:bodyPr/>
        <a:lstStyle/>
        <a:p>
          <a:r>
            <a:rPr lang="ru-RU"/>
            <a:t>Секретный протокол включал разделение сфер влияния в Восточной Европе</a:t>
          </a:r>
          <a:endParaRPr lang="en-US"/>
        </a:p>
      </dgm:t>
    </dgm:pt>
    <dgm:pt modelId="{94BF3DFA-52B2-46DE-B492-E62A8A573FAF}" type="parTrans" cxnId="{2396ACA3-69A9-4FAD-AF93-45040E4DDACC}">
      <dgm:prSet/>
      <dgm:spPr/>
      <dgm:t>
        <a:bodyPr/>
        <a:lstStyle/>
        <a:p>
          <a:endParaRPr lang="en-US"/>
        </a:p>
      </dgm:t>
    </dgm:pt>
    <dgm:pt modelId="{3C9E65B6-9B93-42B6-8D22-F75EE09604EA}" type="sibTrans" cxnId="{2396ACA3-69A9-4FAD-AF93-45040E4DDACC}">
      <dgm:prSet/>
      <dgm:spPr/>
      <dgm:t>
        <a:bodyPr/>
        <a:lstStyle/>
        <a:p>
          <a:endParaRPr lang="en-US"/>
        </a:p>
      </dgm:t>
    </dgm:pt>
    <dgm:pt modelId="{85F13F2F-CDAF-4B50-AF2D-337483D8987B}">
      <dgm:prSet/>
      <dgm:spPr/>
      <dgm:t>
        <a:bodyPr/>
        <a:lstStyle/>
        <a:p>
          <a:r>
            <a:rPr lang="ru-RU"/>
            <a:t>Договоренность о торговле и сотрудничестве </a:t>
          </a:r>
          <a:endParaRPr lang="en-US"/>
        </a:p>
      </dgm:t>
    </dgm:pt>
    <dgm:pt modelId="{AE921300-B269-4651-A706-EE307D3EF312}" type="parTrans" cxnId="{15163EBC-9706-4018-89BF-78421C18C89E}">
      <dgm:prSet/>
      <dgm:spPr/>
      <dgm:t>
        <a:bodyPr/>
        <a:lstStyle/>
        <a:p>
          <a:endParaRPr lang="en-US"/>
        </a:p>
      </dgm:t>
    </dgm:pt>
    <dgm:pt modelId="{2D313A60-C703-40D5-B35E-41CD1F63A29B}" type="sibTrans" cxnId="{15163EBC-9706-4018-89BF-78421C18C89E}">
      <dgm:prSet/>
      <dgm:spPr/>
      <dgm:t>
        <a:bodyPr/>
        <a:lstStyle/>
        <a:p>
          <a:endParaRPr lang="en-US"/>
        </a:p>
      </dgm:t>
    </dgm:pt>
    <dgm:pt modelId="{5CC6E12A-A403-4878-9BAD-2E43D9594052}" type="pres">
      <dgm:prSet presAssocID="{696094C9-044A-4A5E-B12E-EE77F807C3DB}" presName="linear" presStyleCnt="0">
        <dgm:presLayoutVars>
          <dgm:animLvl val="lvl"/>
          <dgm:resizeHandles val="exact"/>
        </dgm:presLayoutVars>
      </dgm:prSet>
      <dgm:spPr/>
    </dgm:pt>
    <dgm:pt modelId="{1626C74F-AA8E-4739-ABFE-408394396B94}" type="pres">
      <dgm:prSet presAssocID="{2F44A0C4-4B0E-4BCE-A632-03DAF22DF58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6ADE9A8-564A-4159-B0A9-62509CC0B2C6}" type="pres">
      <dgm:prSet presAssocID="{AA7707D8-7D8F-4E50-8D15-F0B846668D49}" presName="spacer" presStyleCnt="0"/>
      <dgm:spPr/>
    </dgm:pt>
    <dgm:pt modelId="{6534EB55-B936-4734-AD6B-03E033DE9C07}" type="pres">
      <dgm:prSet presAssocID="{F545D907-198E-4B4C-A334-7EBF43D501D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4075827-B7E0-4C2E-8090-88D0D5215665}" type="pres">
      <dgm:prSet presAssocID="{3C9E65B6-9B93-42B6-8D22-F75EE09604EA}" presName="spacer" presStyleCnt="0"/>
      <dgm:spPr/>
    </dgm:pt>
    <dgm:pt modelId="{6AB3C346-A717-447D-B7EB-5C6F02AC1A74}" type="pres">
      <dgm:prSet presAssocID="{85F13F2F-CDAF-4B50-AF2D-337483D8987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6709631-C346-4098-B9B3-277D5FBF5B83}" type="presOf" srcId="{F545D907-198E-4B4C-A334-7EBF43D501D8}" destId="{6534EB55-B936-4734-AD6B-03E033DE9C07}" srcOrd="0" destOrd="0" presId="urn:microsoft.com/office/officeart/2005/8/layout/vList2"/>
    <dgm:cxn modelId="{94B1CD5C-B774-41FD-B7EC-00FA5EC80D4B}" type="presOf" srcId="{2F44A0C4-4B0E-4BCE-A632-03DAF22DF586}" destId="{1626C74F-AA8E-4739-ABFE-408394396B94}" srcOrd="0" destOrd="0" presId="urn:microsoft.com/office/officeart/2005/8/layout/vList2"/>
    <dgm:cxn modelId="{E590327E-5549-4FAF-99CD-E734E9A92F34}" srcId="{696094C9-044A-4A5E-B12E-EE77F807C3DB}" destId="{2F44A0C4-4B0E-4BCE-A632-03DAF22DF586}" srcOrd="0" destOrd="0" parTransId="{E9B55250-DB7D-49A6-BB89-7149B3882A5E}" sibTransId="{AA7707D8-7D8F-4E50-8D15-F0B846668D49}"/>
    <dgm:cxn modelId="{998B5F8B-E739-4A95-9379-9A8ECF6D0F41}" type="presOf" srcId="{696094C9-044A-4A5E-B12E-EE77F807C3DB}" destId="{5CC6E12A-A403-4878-9BAD-2E43D9594052}" srcOrd="0" destOrd="0" presId="urn:microsoft.com/office/officeart/2005/8/layout/vList2"/>
    <dgm:cxn modelId="{2396ACA3-69A9-4FAD-AF93-45040E4DDACC}" srcId="{696094C9-044A-4A5E-B12E-EE77F807C3DB}" destId="{F545D907-198E-4B4C-A334-7EBF43D501D8}" srcOrd="1" destOrd="0" parTransId="{94BF3DFA-52B2-46DE-B492-E62A8A573FAF}" sibTransId="{3C9E65B6-9B93-42B6-8D22-F75EE09604EA}"/>
    <dgm:cxn modelId="{15163EBC-9706-4018-89BF-78421C18C89E}" srcId="{696094C9-044A-4A5E-B12E-EE77F807C3DB}" destId="{85F13F2F-CDAF-4B50-AF2D-337483D8987B}" srcOrd="2" destOrd="0" parTransId="{AE921300-B269-4651-A706-EE307D3EF312}" sibTransId="{2D313A60-C703-40D5-B35E-41CD1F63A29B}"/>
    <dgm:cxn modelId="{59EA06D7-2BCD-4145-A2D1-F339B6CEB126}" type="presOf" srcId="{85F13F2F-CDAF-4B50-AF2D-337483D8987B}" destId="{6AB3C346-A717-447D-B7EB-5C6F02AC1A74}" srcOrd="0" destOrd="0" presId="urn:microsoft.com/office/officeart/2005/8/layout/vList2"/>
    <dgm:cxn modelId="{DD9471A7-A623-44AD-B320-9A91710D2FF6}" type="presParOf" srcId="{5CC6E12A-A403-4878-9BAD-2E43D9594052}" destId="{1626C74F-AA8E-4739-ABFE-408394396B94}" srcOrd="0" destOrd="0" presId="urn:microsoft.com/office/officeart/2005/8/layout/vList2"/>
    <dgm:cxn modelId="{CDCB25BD-29A0-4DA7-AA6C-BF9DE7294464}" type="presParOf" srcId="{5CC6E12A-A403-4878-9BAD-2E43D9594052}" destId="{D6ADE9A8-564A-4159-B0A9-62509CC0B2C6}" srcOrd="1" destOrd="0" presId="urn:microsoft.com/office/officeart/2005/8/layout/vList2"/>
    <dgm:cxn modelId="{8E90EB16-6D04-44BF-9628-001B87B71C11}" type="presParOf" srcId="{5CC6E12A-A403-4878-9BAD-2E43D9594052}" destId="{6534EB55-B936-4734-AD6B-03E033DE9C07}" srcOrd="2" destOrd="0" presId="urn:microsoft.com/office/officeart/2005/8/layout/vList2"/>
    <dgm:cxn modelId="{4E6E65BD-0EE7-4B38-9D00-469BB6F23119}" type="presParOf" srcId="{5CC6E12A-A403-4878-9BAD-2E43D9594052}" destId="{04075827-B7E0-4C2E-8090-88D0D5215665}" srcOrd="3" destOrd="0" presId="urn:microsoft.com/office/officeart/2005/8/layout/vList2"/>
    <dgm:cxn modelId="{9B0FDADA-FB11-4355-B2DE-F24F9E7FEA6E}" type="presParOf" srcId="{5CC6E12A-A403-4878-9BAD-2E43D9594052}" destId="{6AB3C346-A717-447D-B7EB-5C6F02AC1A7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FBADE-2A76-4868-BAE8-8604F2B27149}">
      <dsp:nvSpPr>
        <dsp:cNvPr id="0" name=""/>
        <dsp:cNvSpPr/>
      </dsp:nvSpPr>
      <dsp:spPr>
        <a:xfrm>
          <a:off x="0" y="68183"/>
          <a:ext cx="6263640" cy="1272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Кризис Версальско-Вашингтонской системы</a:t>
          </a:r>
          <a:endParaRPr lang="en-US" sz="3200" kern="1200"/>
        </a:p>
      </dsp:txBody>
      <dsp:txXfrm>
        <a:off x="62141" y="130324"/>
        <a:ext cx="6139358" cy="1148678"/>
      </dsp:txXfrm>
    </dsp:sp>
    <dsp:sp modelId="{74BD92DF-7210-4973-BAC2-F351CD1CC455}">
      <dsp:nvSpPr>
        <dsp:cNvPr id="0" name=""/>
        <dsp:cNvSpPr/>
      </dsp:nvSpPr>
      <dsp:spPr>
        <a:xfrm>
          <a:off x="0" y="1433303"/>
          <a:ext cx="6263640" cy="127296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Агрессия Германии, Италии и Японии</a:t>
          </a:r>
          <a:endParaRPr lang="en-US" sz="3200" kern="1200" dirty="0"/>
        </a:p>
      </dsp:txBody>
      <dsp:txXfrm>
        <a:off x="62141" y="1495444"/>
        <a:ext cx="6139358" cy="1148678"/>
      </dsp:txXfrm>
    </dsp:sp>
    <dsp:sp modelId="{EB343144-EF1D-4F8A-984A-0BFDB60E9A26}">
      <dsp:nvSpPr>
        <dsp:cNvPr id="0" name=""/>
        <dsp:cNvSpPr/>
      </dsp:nvSpPr>
      <dsp:spPr>
        <a:xfrm>
          <a:off x="0" y="2798423"/>
          <a:ext cx="6263640" cy="127296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Мюнхенская конференция </a:t>
          </a:r>
          <a:endParaRPr lang="en-US" sz="3200" kern="1200"/>
        </a:p>
      </dsp:txBody>
      <dsp:txXfrm>
        <a:off x="62141" y="2860564"/>
        <a:ext cx="6139358" cy="1148678"/>
      </dsp:txXfrm>
    </dsp:sp>
    <dsp:sp modelId="{D941D34A-0842-485B-825A-FA0BC5E7E1B2}">
      <dsp:nvSpPr>
        <dsp:cNvPr id="0" name=""/>
        <dsp:cNvSpPr/>
      </dsp:nvSpPr>
      <dsp:spPr>
        <a:xfrm>
          <a:off x="0" y="4163544"/>
          <a:ext cx="6263640" cy="1272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Договор Риббентропа-Молотова </a:t>
          </a:r>
          <a:endParaRPr lang="en-US" sz="3200" kern="1200"/>
        </a:p>
      </dsp:txBody>
      <dsp:txXfrm>
        <a:off x="62141" y="4225685"/>
        <a:ext cx="6139358" cy="1148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36510-A441-41EE-8F6F-4234074E5D0F}">
      <dsp:nvSpPr>
        <dsp:cNvPr id="0" name=""/>
        <dsp:cNvSpPr/>
      </dsp:nvSpPr>
      <dsp:spPr>
        <a:xfrm>
          <a:off x="0" y="71693"/>
          <a:ext cx="6263640" cy="12712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Несправедливые условия мира </a:t>
          </a:r>
          <a:endParaRPr lang="en-US" sz="3200" kern="1200"/>
        </a:p>
      </dsp:txBody>
      <dsp:txXfrm>
        <a:off x="62055" y="133748"/>
        <a:ext cx="6139530" cy="1147095"/>
      </dsp:txXfrm>
    </dsp:sp>
    <dsp:sp modelId="{13B50FA8-3D77-47E2-A5DC-6BDF41738131}">
      <dsp:nvSpPr>
        <dsp:cNvPr id="0" name=""/>
        <dsp:cNvSpPr/>
      </dsp:nvSpPr>
      <dsp:spPr>
        <a:xfrm>
          <a:off x="0" y="1435058"/>
          <a:ext cx="6263640" cy="127120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Господство Западных стран и системный кризис в Германии</a:t>
          </a:r>
          <a:endParaRPr lang="en-US" sz="3200" kern="1200"/>
        </a:p>
      </dsp:txBody>
      <dsp:txXfrm>
        <a:off x="62055" y="1497113"/>
        <a:ext cx="6139530" cy="1147095"/>
      </dsp:txXfrm>
    </dsp:sp>
    <dsp:sp modelId="{59A38FB3-203E-40F2-BD07-231E21DCC98D}">
      <dsp:nvSpPr>
        <dsp:cNvPr id="0" name=""/>
        <dsp:cNvSpPr/>
      </dsp:nvSpPr>
      <dsp:spPr>
        <a:xfrm>
          <a:off x="0" y="2798423"/>
          <a:ext cx="6263640" cy="127120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Желание немецкого народа взять реванш</a:t>
          </a:r>
          <a:endParaRPr lang="en-US" sz="3200" kern="1200"/>
        </a:p>
      </dsp:txBody>
      <dsp:txXfrm>
        <a:off x="62055" y="2860478"/>
        <a:ext cx="6139530" cy="1147095"/>
      </dsp:txXfrm>
    </dsp:sp>
    <dsp:sp modelId="{C7C5B8C7-1821-47B3-AC3F-7ED65CEEEE82}">
      <dsp:nvSpPr>
        <dsp:cNvPr id="0" name=""/>
        <dsp:cNvSpPr/>
      </dsp:nvSpPr>
      <dsp:spPr>
        <a:xfrm>
          <a:off x="0" y="4161789"/>
          <a:ext cx="6263640" cy="127120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Неспособность решать мировые проблемы</a:t>
          </a:r>
          <a:endParaRPr lang="en-US" sz="3200" kern="1200"/>
        </a:p>
      </dsp:txBody>
      <dsp:txXfrm>
        <a:off x="62055" y="4223844"/>
        <a:ext cx="6139530" cy="11470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64380-8C63-4A0C-93C1-078301B2FA16}">
      <dsp:nvSpPr>
        <dsp:cNvPr id="0" name=""/>
        <dsp:cNvSpPr/>
      </dsp:nvSpPr>
      <dsp:spPr>
        <a:xfrm>
          <a:off x="0" y="82777"/>
          <a:ext cx="4828172" cy="13197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25 октября 1936 г. – договор о сотрудничестве между Германией и Италией </a:t>
          </a:r>
          <a:endParaRPr lang="en-US" sz="2400" kern="1200"/>
        </a:p>
      </dsp:txBody>
      <dsp:txXfrm>
        <a:off x="64425" y="147202"/>
        <a:ext cx="4699322" cy="1190909"/>
      </dsp:txXfrm>
    </dsp:sp>
    <dsp:sp modelId="{B446F459-0333-40B1-87F3-5D4C78798DC4}">
      <dsp:nvSpPr>
        <dsp:cNvPr id="0" name=""/>
        <dsp:cNvSpPr/>
      </dsp:nvSpPr>
      <dsp:spPr>
        <a:xfrm>
          <a:off x="0" y="1471657"/>
          <a:ext cx="4828172" cy="131975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25 ноября 1936 г. – Антикоминтерновский пакт Германии и Японии</a:t>
          </a:r>
          <a:endParaRPr lang="en-US" sz="2400" kern="1200"/>
        </a:p>
      </dsp:txBody>
      <dsp:txXfrm>
        <a:off x="64425" y="1536082"/>
        <a:ext cx="4699322" cy="1190909"/>
      </dsp:txXfrm>
    </dsp:sp>
    <dsp:sp modelId="{AF022528-3415-44AB-A675-784694066889}">
      <dsp:nvSpPr>
        <dsp:cNvPr id="0" name=""/>
        <dsp:cNvSpPr/>
      </dsp:nvSpPr>
      <dsp:spPr>
        <a:xfrm>
          <a:off x="0" y="2860537"/>
          <a:ext cx="4828172" cy="131975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22 мая 1939 г. – Стальной пакт Германии и Италии</a:t>
          </a:r>
          <a:endParaRPr lang="en-US" sz="2400" kern="1200"/>
        </a:p>
      </dsp:txBody>
      <dsp:txXfrm>
        <a:off x="64425" y="2924962"/>
        <a:ext cx="4699322" cy="1190909"/>
      </dsp:txXfrm>
    </dsp:sp>
    <dsp:sp modelId="{BADD44CB-3AB0-4CDD-BAC3-8D41EDCD5AED}">
      <dsp:nvSpPr>
        <dsp:cNvPr id="0" name=""/>
        <dsp:cNvSpPr/>
      </dsp:nvSpPr>
      <dsp:spPr>
        <a:xfrm>
          <a:off x="0" y="4249417"/>
          <a:ext cx="4828172" cy="131975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Сентябрь 1940 г. – Тройственный пакт</a:t>
          </a:r>
          <a:endParaRPr lang="en-US" sz="2400" kern="1200"/>
        </a:p>
      </dsp:txBody>
      <dsp:txXfrm>
        <a:off x="64425" y="4313842"/>
        <a:ext cx="4699322" cy="11909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6C74F-AA8E-4739-ABFE-408394396B94}">
      <dsp:nvSpPr>
        <dsp:cNvPr id="0" name=""/>
        <dsp:cNvSpPr/>
      </dsp:nvSpPr>
      <dsp:spPr>
        <a:xfrm>
          <a:off x="0" y="83926"/>
          <a:ext cx="6263640" cy="17194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Гарантия о ненападении на 10 лет</a:t>
          </a:r>
          <a:endParaRPr lang="en-US" sz="3100" kern="1200"/>
        </a:p>
      </dsp:txBody>
      <dsp:txXfrm>
        <a:off x="83935" y="167861"/>
        <a:ext cx="6095770" cy="1551554"/>
      </dsp:txXfrm>
    </dsp:sp>
    <dsp:sp modelId="{6534EB55-B936-4734-AD6B-03E033DE9C07}">
      <dsp:nvSpPr>
        <dsp:cNvPr id="0" name=""/>
        <dsp:cNvSpPr/>
      </dsp:nvSpPr>
      <dsp:spPr>
        <a:xfrm>
          <a:off x="0" y="1892631"/>
          <a:ext cx="6263640" cy="171942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Секретный протокол включал разделение сфер влияния в Восточной Европе</a:t>
          </a:r>
          <a:endParaRPr lang="en-US" sz="3100" kern="1200"/>
        </a:p>
      </dsp:txBody>
      <dsp:txXfrm>
        <a:off x="83935" y="1976566"/>
        <a:ext cx="6095770" cy="1551554"/>
      </dsp:txXfrm>
    </dsp:sp>
    <dsp:sp modelId="{6AB3C346-A717-447D-B7EB-5C6F02AC1A74}">
      <dsp:nvSpPr>
        <dsp:cNvPr id="0" name=""/>
        <dsp:cNvSpPr/>
      </dsp:nvSpPr>
      <dsp:spPr>
        <a:xfrm>
          <a:off x="0" y="3701336"/>
          <a:ext cx="6263640" cy="171942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Договоренность о торговле и сотрудничестве </a:t>
          </a:r>
          <a:endParaRPr lang="en-US" sz="3100" kern="1200"/>
        </a:p>
      </dsp:txBody>
      <dsp:txXfrm>
        <a:off x="83935" y="3785271"/>
        <a:ext cx="6095770" cy="1551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C4F34-B3C7-4F77-B4B4-C215DFC2C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CC93C5-0A9B-42F6-ACD3-B1C2DF238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049098-DA53-4A9D-8E1C-54133467D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2111-505D-4555-B9C7-2F2414B15DE3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E2E2F5-D0F0-4AFC-9126-3297F584A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33ED57-AB85-4E85-A3A1-D68489EA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A76-913F-47EA-AFF2-09990609F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183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2F2F84-7F9A-4703-8D73-06D1AA8E4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09200D-EF38-45FD-986F-A0C3FF070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7E5F70-4E5A-4F06-B1B2-DA66A91B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2111-505D-4555-B9C7-2F2414B15DE3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88196D-0C95-493D-AF90-6D5F786C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D2D9E7-3F91-48E6-9A5F-EAD0699E7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A76-913F-47EA-AFF2-09990609F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50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97BB117-9932-41F7-9D4F-B82AB1BC80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D5AFC1-5E27-4EF5-8B99-9CBC1AAE1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CB029-9DAF-4A04-A2A7-9C825ED8A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2111-505D-4555-B9C7-2F2414B15DE3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C1A9C8-4577-4324-9202-735844E8E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E67E39-8B2B-4DEF-8730-CE57F14C1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A76-913F-47EA-AFF2-09990609F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21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CA037-CE33-42EC-89E3-904F2A35A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30BC05-4DAB-4050-AC14-9A9AA856C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DD27D0-9EEE-44FF-93BA-42353FC93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2111-505D-4555-B9C7-2F2414B15DE3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21CE58-8AC9-4EA9-AC1D-C7800E84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EA453-C2D9-4ED2-AB4C-9C8C31FD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A76-913F-47EA-AFF2-09990609F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0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60A1AA-3CB8-4200-B7E0-C5CAD0BA0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76AB1D-D16D-460F-9F23-1AAC22A29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2A7EE3-227E-4E44-8684-0A5478B62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2111-505D-4555-B9C7-2F2414B15DE3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12B1BB-C0D9-4740-A81C-5BF59511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4D0C60-CB4B-4C28-8839-969F1439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A76-913F-47EA-AFF2-09990609F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16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5820E-D078-419B-93AA-8B71E13DF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E36EC7-FA72-4AC0-8B36-152B2CA77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35248D-A436-4D08-B66B-6CAE7BE6C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E0E9CF-EFDF-4858-8A87-F5FBE8C9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2111-505D-4555-B9C7-2F2414B15DE3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8D870-5838-4B10-A102-11591958F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1BBF97-D0FB-4E6C-9FC7-E788BEA12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A76-913F-47EA-AFF2-09990609F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880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2BBFB-B962-4949-8008-F7B9A9217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A0CD5C-CC84-41D5-AA9B-3FC90A143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63D74B-E5DB-4831-A497-E9E28DDA8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0B55EE-35B3-4579-AC1E-309CA4873A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E31855-188F-42AE-A5E8-13500EEE3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EEABF2-20C4-4A6A-A2BF-50766BDCA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2111-505D-4555-B9C7-2F2414B15DE3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33E6E56-578F-4270-A342-AE6488F9E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7E49459-3801-4F65-A8FE-3DC6D7A31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A76-913F-47EA-AFF2-09990609F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17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C5066-4BC9-454A-B01C-A89C7A236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015C27-26BE-4634-AD5D-BA5F63F75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2111-505D-4555-B9C7-2F2414B15DE3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AA8223-74C2-4849-959A-12F9C9CF2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803F86-6E03-413B-9DAD-F33E09A0A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A76-913F-47EA-AFF2-09990609F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358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FE33A6F-723A-46A4-ACF3-FC576C07F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2111-505D-4555-B9C7-2F2414B15DE3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6ADF6C-6008-44B5-9197-D33BABE02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473135-860D-4849-B944-9D21A918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A76-913F-47EA-AFF2-09990609F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712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EF8CA-B97E-4804-A430-4ED13603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AC1321-ADCE-4875-AAA8-AD0E3C8DB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746F6C-950D-4A75-AAD9-912E01D25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441BC4-FD36-4957-B9F9-B66C7FC8D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2111-505D-4555-B9C7-2F2414B15DE3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13AE40-B982-4921-A5CD-5D640A488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D58AD3-5EF9-40C9-A21A-E40C77C6E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A76-913F-47EA-AFF2-09990609F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49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9256E-1601-4A83-93C7-C0447C7C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58E941-3470-4AB2-9162-C3122C1BCE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158BA-DF89-4F0C-A117-F2B90BD9A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BE9CC8-232F-4F7F-8B5D-583DD4396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2111-505D-4555-B9C7-2F2414B15DE3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604CB2-2983-4A47-B347-231837E7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6CCE8F-EFD9-4BEF-8B90-ABFEEC9B7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A76-913F-47EA-AFF2-09990609F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9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0A078-283D-46A1-913C-2FE61E63D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44F9B2-2B1B-4CFC-8B6F-8A7952263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1EA6CB-70AD-49B1-B0EA-A67CF3931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32111-505D-4555-B9C7-2F2414B15DE3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EAE76E-B5D4-45B8-A5C4-70B5718A1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F6E010-7395-492D-827D-E38AC6A3C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29A76-913F-47EA-AFF2-09990609F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79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7AEF5-518F-4795-BFBF-2967B0BAD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§ 6. Международные отношения в 1930-х гг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A5B662-A1AF-455B-B220-25A241A2C2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291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Изображение выглядит как текст, город, старый, толпа&#10;&#10;Автоматически созданное описание">
            <a:extLst>
              <a:ext uri="{FF2B5EF4-FFF2-40B4-BE49-F238E27FC236}">
                <a16:creationId xmlns:a16="http://schemas.microsoft.com/office/drawing/2014/main" id="{79975437-E7E2-4459-9544-67F434384C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5" b="7845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380E8-9AD8-4559-A2D5-575886709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Аншлюс Австрии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E88CC5-1196-43B5-A488-033414800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</a:rPr>
              <a:t>Захват Австрии Германией в 1938 г. </a:t>
            </a:r>
          </a:p>
        </p:txBody>
      </p:sp>
    </p:spTree>
    <p:extLst>
      <p:ext uri="{BB962C8B-B14F-4D97-AF65-F5344CB8AC3E}">
        <p14:creationId xmlns:p14="http://schemas.microsoft.com/office/powerpoint/2010/main" val="20568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Изображение выглядит как текст, внешний, лошадиные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DF699A46-CB84-4294-B2BF-F1BED44F8D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8" b="7015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5CA207A-9AF0-411E-B0C1-0483C11A0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Оккупация Японией Маньчжоу-Го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D83B45-0F7D-4DB1-9709-AA3CF66D2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</a:rPr>
              <a:t>Захват Японией Северного Китая в 1931 г.</a:t>
            </a:r>
          </a:p>
        </p:txBody>
      </p:sp>
    </p:spTree>
    <p:extLst>
      <p:ext uri="{BB962C8B-B14F-4D97-AF65-F5344CB8AC3E}">
        <p14:creationId xmlns:p14="http://schemas.microsoft.com/office/powerpoint/2010/main" val="277467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Изображение выглядит как внешний, человек, небо, снег&#10;&#10;Автоматически созданное описание">
            <a:extLst>
              <a:ext uri="{FF2B5EF4-FFF2-40B4-BE49-F238E27FC236}">
                <a16:creationId xmlns:a16="http://schemas.microsoft.com/office/drawing/2014/main" id="{5578584B-1444-4550-9B58-3C890508E4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6" b="6943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9DE92-A0F3-47E0-A142-32B75D072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Война с Китаем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5BA629-BA96-406A-8D1B-88D517A56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</a:rPr>
              <a:t>В 1937 г. Япония напала на Китай</a:t>
            </a:r>
          </a:p>
        </p:txBody>
      </p:sp>
    </p:spTree>
    <p:extLst>
      <p:ext uri="{BB962C8B-B14F-4D97-AF65-F5344CB8AC3E}">
        <p14:creationId xmlns:p14="http://schemas.microsoft.com/office/powerpoint/2010/main" val="336220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F1EB0-5AB3-4B31-B1F6-B3CB2821C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ru-RU" sz="4800">
                <a:solidFill>
                  <a:schemeClr val="bg1"/>
                </a:solidFill>
              </a:rPr>
              <a:t>Формирование агрессивного союза</a:t>
            </a:r>
            <a:endParaRPr lang="ru-BY" sz="4800">
              <a:solidFill>
                <a:schemeClr val="bg1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D47153EF-A297-4833-8BEA-6A6B07E24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838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6960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Сити-холл Сан-Франциско с подсветкой">
            <a:extLst>
              <a:ext uri="{FF2B5EF4-FFF2-40B4-BE49-F238E27FC236}">
                <a16:creationId xmlns:a16="http://schemas.microsoft.com/office/drawing/2014/main" id="{4F0ED698-3759-4254-B3F9-BCC537AD5C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BCF57-3724-4AD4-9BB7-6AA4999AD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3. </a:t>
            </a:r>
            <a:r>
              <a:rPr lang="en-US" sz="5200" dirty="0" err="1">
                <a:solidFill>
                  <a:srgbClr val="FFFFFF"/>
                </a:solidFill>
              </a:rPr>
              <a:t>Мюнхенская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5200" dirty="0" err="1">
                <a:solidFill>
                  <a:srgbClr val="FFFFFF"/>
                </a:solidFill>
              </a:rPr>
              <a:t>конференция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0D6CA-FAC5-4A9F-A28F-0FF0FBD58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777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CDEE4C5-9120-4F4C-9CB5-3C41080B88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8" b="13392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38865C7-8EFA-4250-8535-FFFF6256D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Политика умиротворения агрессора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F677642-B90F-4B26-9A94-6AFD0040A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</a:rPr>
              <a:t>Политика западных стран по недопущению войны с Германией путём различных уступок </a:t>
            </a:r>
          </a:p>
        </p:txBody>
      </p:sp>
    </p:spTree>
    <p:extLst>
      <p:ext uri="{BB962C8B-B14F-4D97-AF65-F5344CB8AC3E}">
        <p14:creationId xmlns:p14="http://schemas.microsoft.com/office/powerpoint/2010/main" val="357320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963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4119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D095D3E-C464-41D5-87FA-07742698A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76" name="Color">
              <a:extLst>
                <a:ext uri="{FF2B5EF4-FFF2-40B4-BE49-F238E27FC236}">
                  <a16:creationId xmlns:a16="http://schemas.microsoft.com/office/drawing/2014/main" id="{7722DCE9-76F1-42AC-AC0A-487CFB087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Color">
              <a:extLst>
                <a:ext uri="{FF2B5EF4-FFF2-40B4-BE49-F238E27FC236}">
                  <a16:creationId xmlns:a16="http://schemas.microsoft.com/office/drawing/2014/main" id="{B29A5FA1-D0E7-448B-AB7D-032F01D5B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9" name="Color">
            <a:extLst>
              <a:ext uri="{FF2B5EF4-FFF2-40B4-BE49-F238E27FC236}">
                <a16:creationId xmlns:a16="http://schemas.microsoft.com/office/drawing/2014/main" id="{C58F402F-FDB5-409B-8818-B6FCE06E5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4" name="Picture 2" descr="Изображение выглядит как человек, стена, в позе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A63B00BB-98A5-4392-965B-15FC6C7560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7307" y="1124919"/>
            <a:ext cx="6711526" cy="45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ECEDA-7EE9-4AC8-AB82-727350CA0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44" y="842332"/>
            <a:ext cx="3585114" cy="27820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Мюнхенская конференция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889091-7C96-4167-96BB-5E443EBB1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2643" y="3604221"/>
            <a:ext cx="3585113" cy="241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Конференция, проходившая 28-30 сентября 1938 г., где решалась судьба Чехословакии </a:t>
            </a:r>
          </a:p>
        </p:txBody>
      </p:sp>
    </p:spTree>
    <p:extLst>
      <p:ext uri="{BB962C8B-B14F-4D97-AF65-F5344CB8AC3E}">
        <p14:creationId xmlns:p14="http://schemas.microsoft.com/office/powerpoint/2010/main" val="2842569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013946-AA4E-4A5B-A2D0-58460DCD8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Итоги конференции</a:t>
            </a:r>
          </a:p>
        </p:txBody>
      </p:sp>
      <p:pic>
        <p:nvPicPr>
          <p:cNvPr id="9218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56EBE0FB-34E0-46FC-9F58-F06DDE8518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704945"/>
            <a:ext cx="10905066" cy="433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365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884682EA-617E-47AB-ABA7-15BCCED95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Договор Риббентропа-Молотова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7ABC22D-DB54-4E83-88C7-3F690DDF4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195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Изображение выглядит как человек, стоит, мужчина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19FA194E-598D-4B4D-A2FE-A3C0CCBCA1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4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E3023-31EA-4F5C-9AA8-647439CC8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>
                <a:solidFill>
                  <a:srgbClr val="FFFFFF"/>
                </a:solidFill>
              </a:rPr>
              <a:t>П</a:t>
            </a:r>
            <a:r>
              <a:rPr lang="en-US" sz="6000" b="1" i="0">
                <a:solidFill>
                  <a:srgbClr val="FFFFFF"/>
                </a:solidFill>
                <a:effectLst/>
              </a:rPr>
              <a:t>акт</a:t>
            </a:r>
            <a:r>
              <a:rPr lang="en-US" sz="6000" b="0" i="0">
                <a:solidFill>
                  <a:srgbClr val="FFFFFF"/>
                </a:solidFill>
                <a:effectLst/>
              </a:rPr>
              <a:t> </a:t>
            </a:r>
            <a:r>
              <a:rPr lang="en-US" sz="6000" b="1" i="0">
                <a:solidFill>
                  <a:srgbClr val="FFFFFF"/>
                </a:solidFill>
                <a:effectLst/>
              </a:rPr>
              <a:t>Молотова</a:t>
            </a:r>
            <a:r>
              <a:rPr lang="en-US" sz="6000" b="0" i="0">
                <a:solidFill>
                  <a:srgbClr val="FFFFFF"/>
                </a:solidFill>
                <a:effectLst/>
              </a:rPr>
              <a:t>-</a:t>
            </a:r>
            <a:r>
              <a:rPr lang="en-US" sz="6000" b="1" i="0">
                <a:solidFill>
                  <a:srgbClr val="FFFFFF"/>
                </a:solidFill>
                <a:effectLst/>
              </a:rPr>
              <a:t>Риббентропа</a:t>
            </a:r>
            <a:endParaRPr lang="en-US" sz="6000">
              <a:solidFill>
                <a:srgbClr val="FFFFFF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6DB04A-F287-4EC9-88DF-65D427AD1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</a:rPr>
              <a:t>Договор между Германией и СССР, подписанный 23 августа 1939 г. </a:t>
            </a:r>
          </a:p>
        </p:txBody>
      </p:sp>
    </p:spTree>
    <p:extLst>
      <p:ext uri="{BB962C8B-B14F-4D97-AF65-F5344CB8AC3E}">
        <p14:creationId xmlns:p14="http://schemas.microsoft.com/office/powerpoint/2010/main" val="3373873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880963-9798-4B44-8298-0588269F0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домашнего задания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AECA-937D-4FD6-867B-EB26B89DE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369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A60A4-A494-44C2-8A83-67C2F0BC5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Основные положения </a:t>
            </a:r>
            <a:endParaRPr lang="ru-BY" sz="6000">
              <a:solidFill>
                <a:schemeClr val="bg1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90C2A3BA-EA9B-4FC4-8E8B-FC4C60F653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274005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7183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F6B6A3A-AFAD-4552-A9A5-CC6283B14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  <a:endParaRPr lang="ru-BY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7C61AE0C-7C10-472A-8C37-9297DA0C7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457518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10E9F-388B-4D19-B9A3-A255A437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 dirty="0"/>
              <a:t>Домашнее задание</a:t>
            </a:r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75716F-20CF-4E08-8FEA-615A9D8E5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ru-RU" sz="8800" dirty="0"/>
              <a:t>Параграф 6 </a:t>
            </a:r>
          </a:p>
          <a:p>
            <a:pPr marL="0" indent="0">
              <a:buNone/>
            </a:pPr>
            <a:endParaRPr lang="ru-RU" sz="8800" dirty="0"/>
          </a:p>
        </p:txBody>
      </p:sp>
      <p:pic>
        <p:nvPicPr>
          <p:cNvPr id="5" name="Picture 4" descr="Фон рабочего пространства">
            <a:extLst>
              <a:ext uri="{FF2B5EF4-FFF2-40B4-BE49-F238E27FC236}">
                <a16:creationId xmlns:a16="http://schemas.microsoft.com/office/drawing/2014/main" id="{A1C10224-2369-4816-AE51-31C9C5FF4D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82" r="-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33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9B42B2-48D7-40B5-BA87-68B78E231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План урока</a:t>
            </a:r>
          </a:p>
        </p:txBody>
      </p:sp>
      <p:graphicFrame>
        <p:nvGraphicFramePr>
          <p:cNvPr id="14" name="Объект 2">
            <a:extLst>
              <a:ext uri="{FF2B5EF4-FFF2-40B4-BE49-F238E27FC236}">
                <a16:creationId xmlns:a16="http://schemas.microsoft.com/office/drawing/2014/main" id="{A08CC38E-2F4F-46AA-9F3E-59C342381F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19774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2306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839C6A-AF13-4567-A3B4-F7960A19B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1. Кризис Версальско-Вашингтонской системы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E3768-31A2-485D-BB8D-26071FFCA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4" descr="Ступеньки и колонны восхитительного городского здания">
            <a:extLst>
              <a:ext uri="{FF2B5EF4-FFF2-40B4-BE49-F238E27FC236}">
                <a16:creationId xmlns:a16="http://schemas.microsoft.com/office/drawing/2014/main" id="{09D04E5D-EB5D-462A-9FE7-7A94212A9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20" r="16969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04025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7992E2-F241-47C2-976F-004BF72F2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Версальско-Вашингтонская система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41B273-840F-47A6-9223-4289C7805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Система международных отношений, сложившаяся в 20-е – 30-ее гг., после двух конференций и ознаменовавшая существование Лиги Наций и господство Западных стран</a:t>
            </a:r>
          </a:p>
        </p:txBody>
      </p:sp>
      <p:sp>
        <p:nvSpPr>
          <p:cNvPr id="1028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FD6ECF-4143-4171-97C0-589EE2BE7A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170128"/>
            <a:ext cx="6019331" cy="45144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173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8459F-D2DE-45CA-8B9E-4B03F3F3C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4200">
                <a:solidFill>
                  <a:schemeClr val="bg1"/>
                </a:solidFill>
              </a:rPr>
              <a:t>Причины кризиса Версальско-Вашингтонской системы</a:t>
            </a:r>
            <a:endParaRPr lang="ru-BY" sz="4200">
              <a:solidFill>
                <a:schemeClr val="bg1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BEED5E0C-6106-4FDC-AB2B-59C526E6DA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00546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9263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6D7B086-BDC6-4FBC-BAE6-2D58B1B5B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Политика Гитлеровской Германии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1FE1A64F-EA53-41A8-84F4-0DA698D0D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1933 г. – выход из Лиги Наций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1935 г. – присоединение Саарской области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1936 г. – немцы заняли Рейнскую демилитаризованную зону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Введение всеобщей воинской повинности и милитаризация экономики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Изображение выглядит как внешний, белый, люди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FE6096F1-22DC-4434-A9D5-E6C24A42D9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012120"/>
            <a:ext cx="6019331" cy="483051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829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CA643-E574-4695-94BA-CF2C60FCA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76363"/>
            <a:ext cx="9144000" cy="25215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7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Агрессия</a:t>
            </a:r>
            <a:r>
              <a:rPr lang="en-US" sz="7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Германии</a:t>
            </a:r>
            <a:r>
              <a:rPr lang="en-US" sz="7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7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Италии</a:t>
            </a:r>
            <a:r>
              <a:rPr lang="en-US" sz="7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7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Японии</a:t>
            </a:r>
            <a:endParaRPr lang="en-US" sz="7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2C4BAA-1200-4BE4-9000-81261CA4C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617728"/>
            <a:ext cx="9144000" cy="94433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4479276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757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Изображение выглядит как текст, внешний, человек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98628123-63D8-4161-BEB8-0BA1867315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8" b="4995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Rectangle 7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9CD95-3C7C-4E2F-8840-FF7553C3D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Оккупация Эфиопии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517D44-2635-4C4D-8E51-DAE3B5482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</a:rPr>
              <a:t>1936 г. – Итальянские войска оккупировали территорию Эфиопии </a:t>
            </a:r>
          </a:p>
        </p:txBody>
      </p:sp>
    </p:spTree>
    <p:extLst>
      <p:ext uri="{BB962C8B-B14F-4D97-AF65-F5344CB8AC3E}">
        <p14:creationId xmlns:p14="http://schemas.microsoft.com/office/powerpoint/2010/main" val="7068213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289</Words>
  <Application>Microsoft Office PowerPoint</Application>
  <PresentationFormat>Широкоэкранный</PresentationFormat>
  <Paragraphs>50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§ 6. Международные отношения в 1930-х гг</vt:lpstr>
      <vt:lpstr>Проверка домашнего задания</vt:lpstr>
      <vt:lpstr>План урока</vt:lpstr>
      <vt:lpstr>1. Кризис Версальско-Вашингтонской системы</vt:lpstr>
      <vt:lpstr>Версальско-Вашингтонская система</vt:lpstr>
      <vt:lpstr>Причины кризиса Версальско-Вашингтонской системы</vt:lpstr>
      <vt:lpstr>Политика Гитлеровской Германии</vt:lpstr>
      <vt:lpstr>2. Агрессия Германии, Италии и Японии</vt:lpstr>
      <vt:lpstr>Оккупация Эфиопии</vt:lpstr>
      <vt:lpstr>Аншлюс Австрии </vt:lpstr>
      <vt:lpstr>Оккупация Японией Маньчжоу-Го</vt:lpstr>
      <vt:lpstr>Война с Китаем</vt:lpstr>
      <vt:lpstr>Формирование агрессивного союза</vt:lpstr>
      <vt:lpstr>3. Мюнхенская конференция </vt:lpstr>
      <vt:lpstr>Политика умиротворения агрессора</vt:lpstr>
      <vt:lpstr>Мюнхенская конференция </vt:lpstr>
      <vt:lpstr>Итоги конференции</vt:lpstr>
      <vt:lpstr>4. Договор Риббентропа-Молотова </vt:lpstr>
      <vt:lpstr>Пакт Молотова-Риббентропа</vt:lpstr>
      <vt:lpstr>Основные положения </vt:lpstr>
      <vt:lpstr>Контроль знаний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6. Международные отношения в 1930-х гг</dc:title>
  <dc:creator>Роман Жигалов</dc:creator>
  <cp:lastModifiedBy>Roman Zhigalov</cp:lastModifiedBy>
  <cp:revision>2</cp:revision>
  <dcterms:created xsi:type="dcterms:W3CDTF">2021-10-02T10:14:08Z</dcterms:created>
  <dcterms:modified xsi:type="dcterms:W3CDTF">2021-10-02T12:33:12Z</dcterms:modified>
</cp:coreProperties>
</file>