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71" r:id="rId8"/>
    <p:sldId id="268" r:id="rId9"/>
    <p:sldId id="273" r:id="rId10"/>
    <p:sldId id="269" r:id="rId11"/>
    <p:sldId id="272" r:id="rId12"/>
    <p:sldId id="270" r:id="rId13"/>
    <p:sldId id="258" r:id="rId14"/>
    <p:sldId id="259" r:id="rId15"/>
    <p:sldId id="260" r:id="rId16"/>
    <p:sldId id="263" r:id="rId17"/>
    <p:sldId id="262" r:id="rId18"/>
    <p:sldId id="261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820-CC58-4B25-AB23-803248BEA3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16E5F03-5878-46B2-85A4-FB6541D7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820-CC58-4B25-AB23-803248BEA3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F03-5878-46B2-85A4-FB6541D7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8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820-CC58-4B25-AB23-803248BEA3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F03-5878-46B2-85A4-FB6541D7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8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820-CC58-4B25-AB23-803248BEA3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F03-5878-46B2-85A4-FB6541D7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6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38DB820-CC58-4B25-AB23-803248BEA3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16E5F03-5878-46B2-85A4-FB6541D7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1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820-CC58-4B25-AB23-803248BEA3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F03-5878-46B2-85A4-FB6541D7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8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820-CC58-4B25-AB23-803248BEA3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F03-5878-46B2-85A4-FB6541D7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4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820-CC58-4B25-AB23-803248BEA3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F03-5878-46B2-85A4-FB6541D7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4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820-CC58-4B25-AB23-803248BEA3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F03-5878-46B2-85A4-FB6541D7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3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820-CC58-4B25-AB23-803248BEA3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F03-5878-46B2-85A4-FB6541D7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820-CC58-4B25-AB23-803248BEA355}" type="datetimeFigureOut">
              <a:rPr lang="ru-RU" smtClean="0"/>
              <a:t>14.02.2017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F03-5878-46B2-85A4-FB6541D7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0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38DB820-CC58-4B25-AB23-803248BEA35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16E5F03-5878-46B2-85A4-FB6541D7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5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293" y="1767822"/>
            <a:ext cx="10192871" cy="23876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Повторение тем «Возникновение греческого полиса», «Великая греческая колонизация»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957046"/>
            <a:ext cx="9144000" cy="618565"/>
          </a:xfrm>
        </p:spPr>
        <p:txBody>
          <a:bodyPr/>
          <a:lstStyle/>
          <a:p>
            <a:pPr algn="ctr"/>
            <a:r>
              <a:rPr lang="ru-RU" i="1" dirty="0" smtClean="0"/>
              <a:t>5 класс, всемирная история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739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022" y="358606"/>
            <a:ext cx="12266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/>
                <a:solidFill>
                  <a:schemeClr val="accent3"/>
                </a:solidFill>
                <a:effectLst/>
              </a:rPr>
              <a:t>П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022" y="358606"/>
            <a:ext cx="49103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dirty="0" smtClean="0">
                <a:ln/>
                <a:solidFill>
                  <a:schemeClr val="accent3"/>
                </a:solidFill>
              </a:rPr>
              <a:t>Полис</a:t>
            </a:r>
            <a:r>
              <a:rPr lang="ru-RU" sz="115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194" name="Picture 2" descr="Картинки по запросу греческий полис э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5" y="2220654"/>
            <a:ext cx="6296931" cy="40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греческий полис э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11" y="111330"/>
            <a:ext cx="4285129" cy="26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греческий полис э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27" y="3071111"/>
            <a:ext cx="4187826" cy="3140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6" y="2647950"/>
            <a:ext cx="9410700" cy="421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2818" y="83188"/>
            <a:ext cx="31674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dirty="0" smtClean="0">
                <a:ln/>
                <a:solidFill>
                  <a:schemeClr val="accent3"/>
                </a:solidFill>
              </a:rPr>
              <a:t>…Р…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556" y="83188"/>
            <a:ext cx="414722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dirty="0" err="1">
                <a:ln/>
                <a:solidFill>
                  <a:schemeClr val="accent3"/>
                </a:solidFill>
              </a:rPr>
              <a:t>а</a:t>
            </a:r>
            <a:r>
              <a:rPr lang="ru-RU" sz="11500" b="1" dirty="0" err="1" smtClean="0">
                <a:ln/>
                <a:solidFill>
                  <a:schemeClr val="accent3"/>
                </a:solidFill>
              </a:rPr>
              <a:t>гоРа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124" name="Picture 4" descr="Картинки по запросу агора площад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54" y="0"/>
            <a:ext cx="5374289" cy="409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703" y="358606"/>
            <a:ext cx="13532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1500" b="1" dirty="0">
                <a:ln/>
                <a:solidFill>
                  <a:schemeClr val="accent3"/>
                </a:solidFill>
              </a:rPr>
              <a:t>Ф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703" y="358606"/>
            <a:ext cx="619830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dirty="0" smtClean="0">
                <a:ln/>
                <a:solidFill>
                  <a:schemeClr val="accent3"/>
                </a:solidFill>
              </a:rPr>
              <a:t>Фаланга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170" name="Picture 2" descr="Картинки по запросу фаланга стр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2" y="2401628"/>
            <a:ext cx="8339657" cy="415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фаланга стро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94" y="141866"/>
            <a:ext cx="6044721" cy="261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600" y="963724"/>
            <a:ext cx="52987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Ребусы</a:t>
            </a:r>
            <a:endParaRPr lang="ru-RU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4587" y="4836476"/>
            <a:ext cx="11062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Отгадайте зашифрованное слово, объясните значение</a:t>
            </a:r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1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90" y="250171"/>
            <a:ext cx="11542339" cy="46704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59714" y="5226441"/>
            <a:ext cx="3072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Колония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7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94" y="370914"/>
            <a:ext cx="11510123" cy="45152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1147" y="5347464"/>
            <a:ext cx="2557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Гоплит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0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09270"/>
            <a:ext cx="11449050" cy="47260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2516" y="5414700"/>
            <a:ext cx="2266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Демос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3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10390"/>
            <a:ext cx="11616018" cy="4544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4058" y="5186100"/>
            <a:ext cx="308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Варвары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9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93" y="262777"/>
            <a:ext cx="11682413" cy="4383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597" y="5293676"/>
            <a:ext cx="3052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Тирания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8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629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Распределите причины и последствия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Великой греческой колонизации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Картинки по запросу великая греческая колон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84" y="1599581"/>
            <a:ext cx="7595724" cy="50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3674" y="963724"/>
            <a:ext cx="976260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МедиаАзбука</a:t>
            </a:r>
            <a:endParaRPr lang="ru-RU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1571" y="4809582"/>
            <a:ext cx="101088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Определите, о чём идёт речь.</a:t>
            </a:r>
          </a:p>
          <a:p>
            <a:pPr algn="ctr"/>
            <a:r>
              <a:rPr lang="ru-RU" sz="5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Объясните значение</a:t>
            </a:r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9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09069"/>
              </p:ext>
            </p:extLst>
          </p:nvPr>
        </p:nvGraphicFramePr>
        <p:xfrm>
          <a:off x="-2" y="114547"/>
          <a:ext cx="12021672" cy="493179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010836"/>
                <a:gridCol w="6010836"/>
              </a:tblGrid>
              <a:tr h="1201241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/>
                        <a:t>Причины</a:t>
                      </a:r>
                    </a:p>
                    <a:p>
                      <a:pPr algn="ctr"/>
                      <a:r>
                        <a:rPr lang="ru-RU" sz="3600" b="1" i="1" dirty="0" smtClean="0"/>
                        <a:t>колонизации</a:t>
                      </a:r>
                      <a:endParaRPr lang="ru-RU" sz="3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/>
                        <a:t>Последствия</a:t>
                      </a:r>
                      <a:r>
                        <a:rPr lang="ru-RU" sz="3600" b="1" i="1" baseline="0" dirty="0" smtClean="0"/>
                        <a:t> колонизации</a:t>
                      </a:r>
                      <a:endParaRPr lang="ru-RU" sz="3600" b="1" i="1" dirty="0"/>
                    </a:p>
                  </a:txBody>
                  <a:tcPr/>
                </a:tc>
              </a:tr>
              <a:tr h="3730555">
                <a:tc>
                  <a:txBody>
                    <a:bodyPr/>
                    <a:lstStyle/>
                    <a:p>
                      <a:pPr algn="ctr"/>
                      <a:endParaRPr lang="ru-RU" sz="36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0" y="6073813"/>
            <a:ext cx="4222376" cy="7463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Увеличение населения</a:t>
            </a:r>
            <a:endParaRPr lang="ru-RU" sz="2800" b="1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85729" y="6073813"/>
            <a:ext cx="3106271" cy="7463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Малоземелье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22376" y="5159412"/>
            <a:ext cx="4800600" cy="7236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Развитие торговли, кораблестроения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22376" y="5905725"/>
            <a:ext cx="4800600" cy="93703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Чувство принадлежности к единому народу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5141706"/>
            <a:ext cx="4222376" cy="93703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Улучшение положения населения Греции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85728" y="5141706"/>
            <a:ext cx="3106271" cy="8450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Ухудшение условий жизни</a:t>
            </a:r>
          </a:p>
        </p:txBody>
      </p:sp>
    </p:spTree>
    <p:extLst>
      <p:ext uri="{BB962C8B-B14F-4D97-AF65-F5344CB8AC3E}">
        <p14:creationId xmlns:p14="http://schemas.microsoft.com/office/powerpoint/2010/main" val="39356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7903 -0.5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25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20195 -0.35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175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18828 -0.287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-1437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-0.65326 -0.520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69" y="-2601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64401 -0.440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-2201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7487 -0.2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1312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96" y="358606"/>
            <a:ext cx="114646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/>
                <a:solidFill>
                  <a:schemeClr val="accent3"/>
                </a:solidFill>
                <a:effectLst/>
              </a:rPr>
              <a:t>А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096" y="358606"/>
            <a:ext cx="71577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cap="none" spc="0" dirty="0" smtClean="0">
                <a:ln/>
                <a:solidFill>
                  <a:schemeClr val="accent3"/>
                </a:solidFill>
                <a:effectLst/>
              </a:rPr>
              <a:t>Акрополь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2" name="Picture 4" descr="Картинки по запросу акроп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2373405"/>
            <a:ext cx="8206847" cy="3839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акропо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25" y="981635"/>
            <a:ext cx="4387730" cy="22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98" y="358606"/>
            <a:ext cx="11448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1500" b="1" dirty="0">
                <a:ln/>
                <a:solidFill>
                  <a:schemeClr val="accent3"/>
                </a:solidFill>
              </a:rPr>
              <a:t>В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898" y="358606"/>
            <a:ext cx="681308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cap="none" spc="0" dirty="0" smtClean="0">
                <a:ln/>
                <a:solidFill>
                  <a:schemeClr val="accent3"/>
                </a:solidFill>
                <a:effectLst/>
              </a:rPr>
              <a:t>Варвары 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2290" name="Picture 2" descr="Картинки по запросу варвар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76" y="2126523"/>
            <a:ext cx="5952260" cy="38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и по запросу древний гр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0" y="2438776"/>
            <a:ext cx="2733582" cy="4314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Стрелка вправо 3"/>
          <p:cNvSpPr/>
          <p:nvPr/>
        </p:nvSpPr>
        <p:spPr>
          <a:xfrm>
            <a:off x="2904565" y="2220654"/>
            <a:ext cx="3043518" cy="1828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Не понимаю!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572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842" y="358606"/>
            <a:ext cx="99097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/>
                <a:solidFill>
                  <a:schemeClr val="accent3"/>
                </a:solidFill>
              </a:rPr>
              <a:t>Г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842" y="358606"/>
            <a:ext cx="852675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cap="none" spc="0" dirty="0" smtClean="0">
                <a:ln/>
                <a:solidFill>
                  <a:schemeClr val="accent3"/>
                </a:solidFill>
                <a:effectLst/>
              </a:rPr>
              <a:t>Гражданин 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1266" name="Picture 2" descr="Картинки по запросу граждане древней гре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2" y="2220653"/>
            <a:ext cx="5302296" cy="449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собственность в древней гре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88" y="222793"/>
            <a:ext cx="3537412" cy="25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собственность в древней гре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27" y="3579927"/>
            <a:ext cx="5524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059" y="302242"/>
            <a:ext cx="9525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800" b="1" dirty="0">
                <a:ln/>
                <a:solidFill>
                  <a:schemeClr val="accent3"/>
                </a:solidFill>
              </a:rPr>
              <a:t>Д</a:t>
            </a:r>
            <a:endParaRPr lang="ru-RU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9059" y="302242"/>
            <a:ext cx="116826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8800" b="1" cap="none" spc="0" dirty="0" smtClean="0">
                <a:ln/>
                <a:solidFill>
                  <a:schemeClr val="accent3"/>
                </a:solidFill>
                <a:effectLst/>
              </a:rPr>
              <a:t>Дельфийский храм </a:t>
            </a:r>
            <a:endParaRPr lang="ru-RU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42" name="Picture 2" descr="Картинки по запросу дельфийский хр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2" y="1861520"/>
            <a:ext cx="5381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дельфийский хр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03" y="2184398"/>
            <a:ext cx="3505200" cy="467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предсказания бог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1" r="43334" b="10102"/>
          <a:stretch/>
        </p:blipFill>
        <p:spPr bwMode="auto">
          <a:xfrm>
            <a:off x="9316012" y="1748792"/>
            <a:ext cx="1855694" cy="25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699" y="358606"/>
            <a:ext cx="15712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/>
                <a:solidFill>
                  <a:schemeClr val="accent3"/>
                </a:solidFill>
              </a:rPr>
              <a:t>Ж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699" y="358606"/>
            <a:ext cx="5580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dirty="0" smtClean="0">
                <a:ln/>
                <a:solidFill>
                  <a:schemeClr val="accent3"/>
                </a:solidFill>
              </a:rPr>
              <a:t>Железо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2" y="2220654"/>
            <a:ext cx="6084693" cy="4401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распространение железа в Древней Гре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76" y="358606"/>
            <a:ext cx="4649695" cy="4769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желез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98" y="668085"/>
            <a:ext cx="1297852" cy="1243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067" y="358606"/>
            <a:ext cx="117852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/>
                <a:solidFill>
                  <a:schemeClr val="accent3"/>
                </a:solidFill>
              </a:rPr>
              <a:t>К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067" y="358606"/>
            <a:ext cx="1006557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cap="none" spc="0" dirty="0" smtClean="0">
                <a:ln/>
                <a:solidFill>
                  <a:schemeClr val="accent3"/>
                </a:solidFill>
                <a:effectLst/>
              </a:rPr>
              <a:t>Колонизация 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220" name="Picture 4" descr="Картинки по запросу великая греческая колон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3114675"/>
            <a:ext cx="499110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великая греческая колониз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0" y="2220654"/>
            <a:ext cx="4494015" cy="2983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великая греческая колониз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06" y="2651491"/>
            <a:ext cx="3933098" cy="28624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036827" y="3842218"/>
            <a:ext cx="988835" cy="66411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43067" y="4746812"/>
            <a:ext cx="1178528" cy="2395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43067" y="5513913"/>
            <a:ext cx="1178528" cy="4834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330037" y="4410635"/>
            <a:ext cx="1784763" cy="351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2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535" y="-196645"/>
            <a:ext cx="143180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1500" b="1" dirty="0">
                <a:ln/>
                <a:solidFill>
                  <a:schemeClr val="accent3"/>
                </a:solidFill>
              </a:rPr>
              <a:t>М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535" y="-196645"/>
            <a:ext cx="910056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dirty="0" smtClean="0">
                <a:ln/>
                <a:solidFill>
                  <a:schemeClr val="accent3"/>
                </a:solidFill>
              </a:rPr>
              <a:t>Метрополия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100" name="Picture 4" descr="Картинки по запросу метрополия в древней гре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" t="5365" r="853" b="-361"/>
          <a:stretch/>
        </p:blipFill>
        <p:spPr bwMode="auto">
          <a:xfrm>
            <a:off x="793376" y="1425707"/>
            <a:ext cx="9681884" cy="5432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великая греческая колониз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17" y="3745982"/>
            <a:ext cx="2433918" cy="1770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метрополия в древней гре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41" y="232941"/>
            <a:ext cx="2372068" cy="3396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06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06" id="{946AF795-7976-4778-B271-51332A400ED8}" vid="{CB0AECD4-BAFD-4FC2-A920-F1D169B8BA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Тема206</Template>
  <TotalTime>420</TotalTime>
  <Words>95</Words>
  <Application>Microsoft Office PowerPoint</Application>
  <PresentationFormat>Широкоэкранный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Cambria</vt:lpstr>
      <vt:lpstr>Rockwell</vt:lpstr>
      <vt:lpstr>Rockwell Condensed</vt:lpstr>
      <vt:lpstr>Wingdings</vt:lpstr>
      <vt:lpstr>Тема206</vt:lpstr>
      <vt:lpstr>Повторение тем «Возникновение греческого полиса», «Великая греческая колонизация»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тем «Возникновение греческого полиса», «Великая греческая колонизация»</dc:title>
  <dc:creator>Galina Sventuhovskaya</dc:creator>
  <cp:lastModifiedBy>Galina Sventuhovskaya</cp:lastModifiedBy>
  <cp:revision>33</cp:revision>
  <dcterms:created xsi:type="dcterms:W3CDTF">2017-02-11T17:02:58Z</dcterms:created>
  <dcterms:modified xsi:type="dcterms:W3CDTF">2017-02-14T06:21:32Z</dcterms:modified>
</cp:coreProperties>
</file>