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B04FB-3D9B-48E8-B758-393FDCC27CC4}" v="12" dt="2021-11-13T09:48:24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D2B04FB-3D9B-48E8-B758-393FDCC27CC4}"/>
    <pc:docChg chg="undo custSel addSld modSld">
      <pc:chgData name="Roman Zhigalov" userId="1f97e9fdf7779aa5" providerId="LiveId" clId="{1D2B04FB-3D9B-48E8-B758-393FDCC27CC4}" dt="2021-11-13T09:52:54.200" v="2541" actId="122"/>
      <pc:docMkLst>
        <pc:docMk/>
      </pc:docMkLst>
      <pc:sldChg chg="modSp new mod">
        <pc:chgData name="Roman Zhigalov" userId="1f97e9fdf7779aa5" providerId="LiveId" clId="{1D2B04FB-3D9B-48E8-B758-393FDCC27CC4}" dt="2021-11-13T06:44:19.623" v="1"/>
        <pc:sldMkLst>
          <pc:docMk/>
          <pc:sldMk cId="2384347719" sldId="256"/>
        </pc:sldMkLst>
        <pc:spChg chg="mod">
          <ac:chgData name="Roman Zhigalov" userId="1f97e9fdf7779aa5" providerId="LiveId" clId="{1D2B04FB-3D9B-48E8-B758-393FDCC27CC4}" dt="2021-11-13T06:44:19.623" v="1"/>
          <ac:spMkLst>
            <pc:docMk/>
            <pc:sldMk cId="2384347719" sldId="256"/>
            <ac:spMk id="2" creationId="{B21D7E2F-5A30-4736-B0BF-24B4A7523DB5}"/>
          </ac:spMkLst>
        </pc:spChg>
      </pc:sldChg>
      <pc:sldChg chg="modSp new mod">
        <pc:chgData name="Roman Zhigalov" userId="1f97e9fdf7779aa5" providerId="LiveId" clId="{1D2B04FB-3D9B-48E8-B758-393FDCC27CC4}" dt="2021-11-13T06:44:41.875" v="17" actId="122"/>
        <pc:sldMkLst>
          <pc:docMk/>
          <pc:sldMk cId="2718751759" sldId="257"/>
        </pc:sldMkLst>
        <pc:spChg chg="mod">
          <ac:chgData name="Roman Zhigalov" userId="1f97e9fdf7779aa5" providerId="LiveId" clId="{1D2B04FB-3D9B-48E8-B758-393FDCC27CC4}" dt="2021-11-13T06:44:41.875" v="17" actId="122"/>
          <ac:spMkLst>
            <pc:docMk/>
            <pc:sldMk cId="2718751759" sldId="257"/>
            <ac:spMk id="2" creationId="{8F8FEA1B-FDCA-451D-95DC-612C362B8492}"/>
          </ac:spMkLst>
        </pc:spChg>
      </pc:sldChg>
      <pc:sldChg chg="addSp delSp modSp new mod setBg">
        <pc:chgData name="Roman Zhigalov" userId="1f97e9fdf7779aa5" providerId="LiveId" clId="{1D2B04FB-3D9B-48E8-B758-393FDCC27CC4}" dt="2021-11-13T06:47:45.734" v="294" actId="26606"/>
        <pc:sldMkLst>
          <pc:docMk/>
          <pc:sldMk cId="979935591" sldId="258"/>
        </pc:sldMkLst>
        <pc:spChg chg="mod">
          <ac:chgData name="Roman Zhigalov" userId="1f97e9fdf7779aa5" providerId="LiveId" clId="{1D2B04FB-3D9B-48E8-B758-393FDCC27CC4}" dt="2021-11-13T06:47:45.734" v="294" actId="26606"/>
          <ac:spMkLst>
            <pc:docMk/>
            <pc:sldMk cId="979935591" sldId="258"/>
            <ac:spMk id="2" creationId="{056E1C16-8563-41F0-95E6-4D62ABF435E1}"/>
          </ac:spMkLst>
        </pc:spChg>
        <pc:spChg chg="del mod">
          <ac:chgData name="Roman Zhigalov" userId="1f97e9fdf7779aa5" providerId="LiveId" clId="{1D2B04FB-3D9B-48E8-B758-393FDCC27CC4}" dt="2021-11-13T06:47:45.734" v="294" actId="26606"/>
          <ac:spMkLst>
            <pc:docMk/>
            <pc:sldMk cId="979935591" sldId="258"/>
            <ac:spMk id="3" creationId="{4B118BE8-E585-4526-98DA-2C22FAB2AA39}"/>
          </ac:spMkLst>
        </pc:spChg>
        <pc:spChg chg="add">
          <ac:chgData name="Roman Zhigalov" userId="1f97e9fdf7779aa5" providerId="LiveId" clId="{1D2B04FB-3D9B-48E8-B758-393FDCC27CC4}" dt="2021-11-13T06:47:45.734" v="294" actId="26606"/>
          <ac:spMkLst>
            <pc:docMk/>
            <pc:sldMk cId="979935591" sldId="258"/>
            <ac:spMk id="9" creationId="{2E442304-DDBD-4F7B-8017-36BCC863FB40}"/>
          </ac:spMkLst>
        </pc:spChg>
        <pc:spChg chg="add">
          <ac:chgData name="Roman Zhigalov" userId="1f97e9fdf7779aa5" providerId="LiveId" clId="{1D2B04FB-3D9B-48E8-B758-393FDCC27CC4}" dt="2021-11-13T06:47:45.734" v="294" actId="26606"/>
          <ac:spMkLst>
            <pc:docMk/>
            <pc:sldMk cId="979935591" sldId="258"/>
            <ac:spMk id="11" creationId="{5E107275-3853-46FD-A241-DE4355A42675}"/>
          </ac:spMkLst>
        </pc:spChg>
        <pc:graphicFrameChg chg="add">
          <ac:chgData name="Roman Zhigalov" userId="1f97e9fdf7779aa5" providerId="LiveId" clId="{1D2B04FB-3D9B-48E8-B758-393FDCC27CC4}" dt="2021-11-13T06:47:45.734" v="294" actId="26606"/>
          <ac:graphicFrameMkLst>
            <pc:docMk/>
            <pc:sldMk cId="979935591" sldId="258"/>
            <ac:graphicFrameMk id="5" creationId="{7D57327B-F6A0-4462-9CB2-AB4976621395}"/>
          </ac:graphicFrameMkLst>
        </pc:graphicFrameChg>
      </pc:sldChg>
      <pc:sldChg chg="addSp modSp new mod setBg">
        <pc:chgData name="Roman Zhigalov" userId="1f97e9fdf7779aa5" providerId="LiveId" clId="{1D2B04FB-3D9B-48E8-B758-393FDCC27CC4}" dt="2021-11-13T06:48:04.024" v="345" actId="26606"/>
        <pc:sldMkLst>
          <pc:docMk/>
          <pc:sldMk cId="52977003" sldId="259"/>
        </pc:sldMkLst>
        <pc:spChg chg="mod">
          <ac:chgData name="Roman Zhigalov" userId="1f97e9fdf7779aa5" providerId="LiveId" clId="{1D2B04FB-3D9B-48E8-B758-393FDCC27CC4}" dt="2021-11-13T06:48:04.024" v="345" actId="26606"/>
          <ac:spMkLst>
            <pc:docMk/>
            <pc:sldMk cId="52977003" sldId="259"/>
            <ac:spMk id="2" creationId="{4F5A9767-3D49-41F7-8BFC-2177B590565B}"/>
          </ac:spMkLst>
        </pc:spChg>
        <pc:spChg chg="mod">
          <ac:chgData name="Roman Zhigalov" userId="1f97e9fdf7779aa5" providerId="LiveId" clId="{1D2B04FB-3D9B-48E8-B758-393FDCC27CC4}" dt="2021-11-13T06:48:04.024" v="345" actId="26606"/>
          <ac:spMkLst>
            <pc:docMk/>
            <pc:sldMk cId="52977003" sldId="259"/>
            <ac:spMk id="3" creationId="{F7B9DC70-EB69-4D83-9220-4E8A79DCBF67}"/>
          </ac:spMkLst>
        </pc:spChg>
        <pc:spChg chg="add">
          <ac:chgData name="Roman Zhigalov" userId="1f97e9fdf7779aa5" providerId="LiveId" clId="{1D2B04FB-3D9B-48E8-B758-393FDCC27CC4}" dt="2021-11-13T06:48:04.024" v="345" actId="26606"/>
          <ac:spMkLst>
            <pc:docMk/>
            <pc:sldMk cId="52977003" sldId="259"/>
            <ac:spMk id="8" creationId="{943CAA20-3569-4189-9E48-239A229A86CA}"/>
          </ac:spMkLst>
        </pc:spChg>
        <pc:spChg chg="add">
          <ac:chgData name="Roman Zhigalov" userId="1f97e9fdf7779aa5" providerId="LiveId" clId="{1D2B04FB-3D9B-48E8-B758-393FDCC27CC4}" dt="2021-11-13T06:48:04.024" v="345" actId="26606"/>
          <ac:spMkLst>
            <pc:docMk/>
            <pc:sldMk cId="52977003" sldId="259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1D2B04FB-3D9B-48E8-B758-393FDCC27CC4}" dt="2021-11-13T06:49:59.813" v="654" actId="255"/>
        <pc:sldMkLst>
          <pc:docMk/>
          <pc:sldMk cId="3229327444" sldId="260"/>
        </pc:sldMkLst>
        <pc:spChg chg="mod">
          <ac:chgData name="Roman Zhigalov" userId="1f97e9fdf7779aa5" providerId="LiveId" clId="{1D2B04FB-3D9B-48E8-B758-393FDCC27CC4}" dt="2021-11-13T06:49:57.081" v="653" actId="26606"/>
          <ac:spMkLst>
            <pc:docMk/>
            <pc:sldMk cId="3229327444" sldId="260"/>
            <ac:spMk id="2" creationId="{659314A2-5F44-44D7-A692-3D337456C21B}"/>
          </ac:spMkLst>
        </pc:spChg>
        <pc:spChg chg="add del mod">
          <ac:chgData name="Roman Zhigalov" userId="1f97e9fdf7779aa5" providerId="LiveId" clId="{1D2B04FB-3D9B-48E8-B758-393FDCC27CC4}" dt="2021-11-13T06:49:57.081" v="653" actId="26606"/>
          <ac:spMkLst>
            <pc:docMk/>
            <pc:sldMk cId="3229327444" sldId="260"/>
            <ac:spMk id="3" creationId="{26E7C441-7DC7-464B-A5B5-8150F495EBA3}"/>
          </ac:spMkLst>
        </pc:spChg>
        <pc:spChg chg="add del">
          <ac:chgData name="Roman Zhigalov" userId="1f97e9fdf7779aa5" providerId="LiveId" clId="{1D2B04FB-3D9B-48E8-B758-393FDCC27CC4}" dt="2021-11-13T06:49:45.149" v="648" actId="26606"/>
          <ac:spMkLst>
            <pc:docMk/>
            <pc:sldMk cId="3229327444" sldId="260"/>
            <ac:spMk id="8" creationId="{777A147A-9ED8-46B4-8660-1B3C2AA880B5}"/>
          </ac:spMkLst>
        </pc:spChg>
        <pc:spChg chg="add del">
          <ac:chgData name="Roman Zhigalov" userId="1f97e9fdf7779aa5" providerId="LiveId" clId="{1D2B04FB-3D9B-48E8-B758-393FDCC27CC4}" dt="2021-11-13T06:49:49.906" v="650" actId="26606"/>
          <ac:spMkLst>
            <pc:docMk/>
            <pc:sldMk cId="3229327444" sldId="260"/>
            <ac:spMk id="9" creationId="{7517A47C-B2E5-4B79-8061-D74B1311AF6E}"/>
          </ac:spMkLst>
        </pc:spChg>
        <pc:spChg chg="add del">
          <ac:chgData name="Roman Zhigalov" userId="1f97e9fdf7779aa5" providerId="LiveId" clId="{1D2B04FB-3D9B-48E8-B758-393FDCC27CC4}" dt="2021-11-13T06:49:45.149" v="648" actId="26606"/>
          <ac:spMkLst>
            <pc:docMk/>
            <pc:sldMk cId="3229327444" sldId="260"/>
            <ac:spMk id="10" creationId="{5D6C15A0-C087-4593-8414-2B4EC1CDC3DE}"/>
          </ac:spMkLst>
        </pc:spChg>
        <pc:spChg chg="add del">
          <ac:chgData name="Roman Zhigalov" userId="1f97e9fdf7779aa5" providerId="LiveId" clId="{1D2B04FB-3D9B-48E8-B758-393FDCC27CC4}" dt="2021-11-13T06:49:49.906" v="650" actId="26606"/>
          <ac:spMkLst>
            <pc:docMk/>
            <pc:sldMk cId="3229327444" sldId="260"/>
            <ac:spMk id="11" creationId="{C505E780-2083-4CB5-A42A-5E0E2908ECC3}"/>
          </ac:spMkLst>
        </pc:spChg>
        <pc:spChg chg="add del">
          <ac:chgData name="Roman Zhigalov" userId="1f97e9fdf7779aa5" providerId="LiveId" clId="{1D2B04FB-3D9B-48E8-B758-393FDCC27CC4}" dt="2021-11-13T06:49:57.069" v="652" actId="26606"/>
          <ac:spMkLst>
            <pc:docMk/>
            <pc:sldMk cId="3229327444" sldId="260"/>
            <ac:spMk id="12" creationId="{967D8EB6-EAE1-4F9C-B398-83321E287204}"/>
          </ac:spMkLst>
        </pc:spChg>
        <pc:spChg chg="add del">
          <ac:chgData name="Roman Zhigalov" userId="1f97e9fdf7779aa5" providerId="LiveId" clId="{1D2B04FB-3D9B-48E8-B758-393FDCC27CC4}" dt="2021-11-13T06:49:49.906" v="650" actId="26606"/>
          <ac:spMkLst>
            <pc:docMk/>
            <pc:sldMk cId="3229327444" sldId="260"/>
            <ac:spMk id="13" creationId="{D2C0AE1C-0118-41AE-8A10-7CDCBF10E96F}"/>
          </ac:spMkLst>
        </pc:spChg>
        <pc:spChg chg="add del">
          <ac:chgData name="Roman Zhigalov" userId="1f97e9fdf7779aa5" providerId="LiveId" clId="{1D2B04FB-3D9B-48E8-B758-393FDCC27CC4}" dt="2021-11-13T06:49:49.906" v="650" actId="26606"/>
          <ac:spMkLst>
            <pc:docMk/>
            <pc:sldMk cId="3229327444" sldId="260"/>
            <ac:spMk id="15" creationId="{463EEC44-1BA3-44ED-81FC-A644B04B2A44}"/>
          </ac:spMkLst>
        </pc:spChg>
        <pc:spChg chg="add del">
          <ac:chgData name="Roman Zhigalov" userId="1f97e9fdf7779aa5" providerId="LiveId" clId="{1D2B04FB-3D9B-48E8-B758-393FDCC27CC4}" dt="2021-11-13T06:49:57.069" v="652" actId="26606"/>
          <ac:spMkLst>
            <pc:docMk/>
            <pc:sldMk cId="3229327444" sldId="260"/>
            <ac:spMk id="17" creationId="{26E7C441-7DC7-464B-A5B5-8150F495EBA3}"/>
          </ac:spMkLst>
        </pc:spChg>
        <pc:spChg chg="add del">
          <ac:chgData name="Roman Zhigalov" userId="1f97e9fdf7779aa5" providerId="LiveId" clId="{1D2B04FB-3D9B-48E8-B758-393FDCC27CC4}" dt="2021-11-13T06:49:57.069" v="652" actId="26606"/>
          <ac:spMkLst>
            <pc:docMk/>
            <pc:sldMk cId="3229327444" sldId="260"/>
            <ac:spMk id="18" creationId="{59A309A7-1751-4ABE-A3C1-EEC40366AD89}"/>
          </ac:spMkLst>
        </pc:spChg>
        <pc:spChg chg="add">
          <ac:chgData name="Roman Zhigalov" userId="1f97e9fdf7779aa5" providerId="LiveId" clId="{1D2B04FB-3D9B-48E8-B758-393FDCC27CC4}" dt="2021-11-13T06:49:57.081" v="653" actId="26606"/>
          <ac:spMkLst>
            <pc:docMk/>
            <pc:sldMk cId="3229327444" sldId="260"/>
            <ac:spMk id="20" creationId="{777A147A-9ED8-46B4-8660-1B3C2AA880B5}"/>
          </ac:spMkLst>
        </pc:spChg>
        <pc:spChg chg="add">
          <ac:chgData name="Roman Zhigalov" userId="1f97e9fdf7779aa5" providerId="LiveId" clId="{1D2B04FB-3D9B-48E8-B758-393FDCC27CC4}" dt="2021-11-13T06:49:57.081" v="653" actId="26606"/>
          <ac:spMkLst>
            <pc:docMk/>
            <pc:sldMk cId="3229327444" sldId="260"/>
            <ac:spMk id="21" creationId="{5D6C15A0-C087-4593-8414-2B4EC1CDC3DE}"/>
          </ac:spMkLst>
        </pc:spChg>
        <pc:spChg chg="add mod">
          <ac:chgData name="Roman Zhigalov" userId="1f97e9fdf7779aa5" providerId="LiveId" clId="{1D2B04FB-3D9B-48E8-B758-393FDCC27CC4}" dt="2021-11-13T06:49:59.813" v="654" actId="255"/>
          <ac:spMkLst>
            <pc:docMk/>
            <pc:sldMk cId="3229327444" sldId="260"/>
            <ac:spMk id="22" creationId="{26E7C441-7DC7-464B-A5B5-8150F495EBA3}"/>
          </ac:spMkLst>
        </pc:spChg>
        <pc:graphicFrameChg chg="add del">
          <ac:chgData name="Roman Zhigalov" userId="1f97e9fdf7779aa5" providerId="LiveId" clId="{1D2B04FB-3D9B-48E8-B758-393FDCC27CC4}" dt="2021-11-13T06:49:49.906" v="650" actId="26606"/>
          <ac:graphicFrameMkLst>
            <pc:docMk/>
            <pc:sldMk cId="3229327444" sldId="260"/>
            <ac:graphicFrameMk id="5" creationId="{1D1C125E-4D46-43AE-820D-462644D89248}"/>
          </ac:graphicFrameMkLst>
        </pc:graphicFrameChg>
        <pc:picChg chg="add del">
          <ac:chgData name="Roman Zhigalov" userId="1f97e9fdf7779aa5" providerId="LiveId" clId="{1D2B04FB-3D9B-48E8-B758-393FDCC27CC4}" dt="2021-11-13T06:49:57.069" v="652" actId="26606"/>
          <ac:picMkLst>
            <pc:docMk/>
            <pc:sldMk cId="3229327444" sldId="260"/>
            <ac:picMk id="7" creationId="{1BD37EA4-3014-44F1-B0EA-AB0A8F07AEBA}"/>
          </ac:picMkLst>
        </pc:picChg>
      </pc:sldChg>
      <pc:sldChg chg="addSp delSp modSp new mod setBg">
        <pc:chgData name="Roman Zhigalov" userId="1f97e9fdf7779aa5" providerId="LiveId" clId="{1D2B04FB-3D9B-48E8-B758-393FDCC27CC4}" dt="2021-11-13T06:52:30.445" v="996" actId="20577"/>
        <pc:sldMkLst>
          <pc:docMk/>
          <pc:sldMk cId="2581528223" sldId="261"/>
        </pc:sldMkLst>
        <pc:spChg chg="mod">
          <ac:chgData name="Roman Zhigalov" userId="1f97e9fdf7779aa5" providerId="LiveId" clId="{1D2B04FB-3D9B-48E8-B758-393FDCC27CC4}" dt="2021-11-13T06:51:47.816" v="832" actId="26606"/>
          <ac:spMkLst>
            <pc:docMk/>
            <pc:sldMk cId="2581528223" sldId="261"/>
            <ac:spMk id="2" creationId="{82703A04-FD1B-4D2E-A719-76224EA9EC1B}"/>
          </ac:spMkLst>
        </pc:spChg>
        <pc:spChg chg="del">
          <ac:chgData name="Roman Zhigalov" userId="1f97e9fdf7779aa5" providerId="LiveId" clId="{1D2B04FB-3D9B-48E8-B758-393FDCC27CC4}" dt="2021-11-13T06:51:43.045" v="831"/>
          <ac:spMkLst>
            <pc:docMk/>
            <pc:sldMk cId="2581528223" sldId="261"/>
            <ac:spMk id="3" creationId="{6DC5268C-9F13-4D8F-ACD6-9DAB603B3706}"/>
          </ac:spMkLst>
        </pc:spChg>
        <pc:spChg chg="mod">
          <ac:chgData name="Roman Zhigalov" userId="1f97e9fdf7779aa5" providerId="LiveId" clId="{1D2B04FB-3D9B-48E8-B758-393FDCC27CC4}" dt="2021-11-13T06:52:30.445" v="996" actId="20577"/>
          <ac:spMkLst>
            <pc:docMk/>
            <pc:sldMk cId="2581528223" sldId="261"/>
            <ac:spMk id="4" creationId="{39C48A29-F93E-475B-B56F-DE2330ED0219}"/>
          </ac:spMkLst>
        </pc:spChg>
        <pc:spChg chg="add">
          <ac:chgData name="Roman Zhigalov" userId="1f97e9fdf7779aa5" providerId="LiveId" clId="{1D2B04FB-3D9B-48E8-B758-393FDCC27CC4}" dt="2021-11-13T06:51:47.816" v="832" actId="26606"/>
          <ac:spMkLst>
            <pc:docMk/>
            <pc:sldMk cId="2581528223" sldId="261"/>
            <ac:spMk id="71" creationId="{743AA782-23D1-4521-8CAD-47662984AA08}"/>
          </ac:spMkLst>
        </pc:spChg>
        <pc:spChg chg="add">
          <ac:chgData name="Roman Zhigalov" userId="1f97e9fdf7779aa5" providerId="LiveId" clId="{1D2B04FB-3D9B-48E8-B758-393FDCC27CC4}" dt="2021-11-13T06:51:47.816" v="832" actId="26606"/>
          <ac:spMkLst>
            <pc:docMk/>
            <pc:sldMk cId="2581528223" sldId="261"/>
            <ac:spMk id="73" creationId="{71877DBC-BB60-40F0-AC93-2ACDBAAE60CE}"/>
          </ac:spMkLst>
        </pc:spChg>
        <pc:picChg chg="add mod">
          <ac:chgData name="Roman Zhigalov" userId="1f97e9fdf7779aa5" providerId="LiveId" clId="{1D2B04FB-3D9B-48E8-B758-393FDCC27CC4}" dt="2021-11-13T06:51:47.816" v="832" actId="26606"/>
          <ac:picMkLst>
            <pc:docMk/>
            <pc:sldMk cId="2581528223" sldId="261"/>
            <ac:picMk id="1026" creationId="{E3CF1C3D-CD00-4A51-82FB-FD716696574C}"/>
          </ac:picMkLst>
        </pc:picChg>
      </pc:sldChg>
      <pc:sldChg chg="addSp delSp modSp new mod setBg modClrScheme chgLayout">
        <pc:chgData name="Roman Zhigalov" userId="1f97e9fdf7779aa5" providerId="LiveId" clId="{1D2B04FB-3D9B-48E8-B758-393FDCC27CC4}" dt="2021-11-13T06:53:44.486" v="1033" actId="26606"/>
        <pc:sldMkLst>
          <pc:docMk/>
          <pc:sldMk cId="243383344" sldId="262"/>
        </pc:sldMkLst>
        <pc:spChg chg="del mod ord">
          <ac:chgData name="Roman Zhigalov" userId="1f97e9fdf7779aa5" providerId="LiveId" clId="{1D2B04FB-3D9B-48E8-B758-393FDCC27CC4}" dt="2021-11-13T06:52:56.815" v="997" actId="700"/>
          <ac:spMkLst>
            <pc:docMk/>
            <pc:sldMk cId="243383344" sldId="262"/>
            <ac:spMk id="2" creationId="{6192CC06-1221-452C-AE3B-AAA0B821FCA4}"/>
          </ac:spMkLst>
        </pc:spChg>
        <pc:spChg chg="del mod ord">
          <ac:chgData name="Roman Zhigalov" userId="1f97e9fdf7779aa5" providerId="LiveId" clId="{1D2B04FB-3D9B-48E8-B758-393FDCC27CC4}" dt="2021-11-13T06:52:56.815" v="997" actId="700"/>
          <ac:spMkLst>
            <pc:docMk/>
            <pc:sldMk cId="243383344" sldId="262"/>
            <ac:spMk id="3" creationId="{5550E74D-9972-4D2E-A7C3-4BB28B9D4AA0}"/>
          </ac:spMkLst>
        </pc:spChg>
        <pc:spChg chg="del mod ord">
          <ac:chgData name="Roman Zhigalov" userId="1f97e9fdf7779aa5" providerId="LiveId" clId="{1D2B04FB-3D9B-48E8-B758-393FDCC27CC4}" dt="2021-11-13T06:52:56.815" v="997" actId="700"/>
          <ac:spMkLst>
            <pc:docMk/>
            <pc:sldMk cId="243383344" sldId="262"/>
            <ac:spMk id="4" creationId="{8A9E970A-A677-4812-81C1-77C6C730966A}"/>
          </ac:spMkLst>
        </pc:spChg>
        <pc:spChg chg="add del mod ord">
          <ac:chgData name="Roman Zhigalov" userId="1f97e9fdf7779aa5" providerId="LiveId" clId="{1D2B04FB-3D9B-48E8-B758-393FDCC27CC4}" dt="2021-11-13T06:53:13.334" v="999" actId="700"/>
          <ac:spMkLst>
            <pc:docMk/>
            <pc:sldMk cId="243383344" sldId="262"/>
            <ac:spMk id="5" creationId="{5BFB2CE0-AC0F-472D-8B19-D3ECE0706D31}"/>
          </ac:spMkLst>
        </pc:spChg>
        <pc:spChg chg="add del mod ord">
          <ac:chgData name="Roman Zhigalov" userId="1f97e9fdf7779aa5" providerId="LiveId" clId="{1D2B04FB-3D9B-48E8-B758-393FDCC27CC4}" dt="2021-11-13T06:52:57.944" v="998" actId="22"/>
          <ac:spMkLst>
            <pc:docMk/>
            <pc:sldMk cId="243383344" sldId="262"/>
            <ac:spMk id="6" creationId="{721D6DF0-A56B-4F24-9B1E-D0578D1E6BC6}"/>
          </ac:spMkLst>
        </pc:spChg>
        <pc:spChg chg="add del mod ord">
          <ac:chgData name="Roman Zhigalov" userId="1f97e9fdf7779aa5" providerId="LiveId" clId="{1D2B04FB-3D9B-48E8-B758-393FDCC27CC4}" dt="2021-11-13T06:53:13.334" v="999" actId="700"/>
          <ac:spMkLst>
            <pc:docMk/>
            <pc:sldMk cId="243383344" sldId="262"/>
            <ac:spMk id="7" creationId="{26803FFE-1CE5-4D42-9FBF-AC7148997359}"/>
          </ac:spMkLst>
        </pc:spChg>
        <pc:spChg chg="add mod ord">
          <ac:chgData name="Roman Zhigalov" userId="1f97e9fdf7779aa5" providerId="LiveId" clId="{1D2B04FB-3D9B-48E8-B758-393FDCC27CC4}" dt="2021-11-13T06:53:44.486" v="1033" actId="26606"/>
          <ac:spMkLst>
            <pc:docMk/>
            <pc:sldMk cId="243383344" sldId="262"/>
            <ac:spMk id="10" creationId="{B7EC9A4B-0815-49DE-8C06-C4DF181A900E}"/>
          </ac:spMkLst>
        </pc:spChg>
        <pc:spChg chg="add">
          <ac:chgData name="Roman Zhigalov" userId="1f97e9fdf7779aa5" providerId="LiveId" clId="{1D2B04FB-3D9B-48E8-B758-393FDCC27CC4}" dt="2021-11-13T06:53:44.486" v="1033" actId="26606"/>
          <ac:spMkLst>
            <pc:docMk/>
            <pc:sldMk cId="243383344" sldId="262"/>
            <ac:spMk id="17" creationId="{7F57BEA8-497D-4AA8-8A18-BDCD696B25FE}"/>
          </ac:spMkLst>
        </pc:spChg>
        <pc:picChg chg="add mod ord">
          <ac:chgData name="Roman Zhigalov" userId="1f97e9fdf7779aa5" providerId="LiveId" clId="{1D2B04FB-3D9B-48E8-B758-393FDCC27CC4}" dt="2021-11-13T06:53:44.486" v="1033" actId="26606"/>
          <ac:picMkLst>
            <pc:docMk/>
            <pc:sldMk cId="243383344" sldId="262"/>
            <ac:picMk id="9" creationId="{8A54311C-BF68-4FDE-B1E7-237BE80E1879}"/>
          </ac:picMkLst>
        </pc:picChg>
        <pc:cxnChg chg="add">
          <ac:chgData name="Roman Zhigalov" userId="1f97e9fdf7779aa5" providerId="LiveId" clId="{1D2B04FB-3D9B-48E8-B758-393FDCC27CC4}" dt="2021-11-13T06:53:44.486" v="1033" actId="26606"/>
          <ac:cxnSpMkLst>
            <pc:docMk/>
            <pc:sldMk cId="243383344" sldId="262"/>
            <ac:cxnSpMk id="15" creationId="{D2E961F1-4A28-4A5F-BBD4-6E400E5E6C75}"/>
          </ac:cxnSpMkLst>
        </pc:cxnChg>
        <pc:cxnChg chg="add">
          <ac:chgData name="Roman Zhigalov" userId="1f97e9fdf7779aa5" providerId="LiveId" clId="{1D2B04FB-3D9B-48E8-B758-393FDCC27CC4}" dt="2021-11-13T06:53:44.486" v="1033" actId="26606"/>
          <ac:cxnSpMkLst>
            <pc:docMk/>
            <pc:sldMk cId="243383344" sldId="262"/>
            <ac:cxnSpMk id="19" creationId="{A82415D3-DDE5-4D63-8CB3-23A5EC581B27}"/>
          </ac:cxnSpMkLst>
        </pc:cxnChg>
        <pc:cxnChg chg="add">
          <ac:chgData name="Roman Zhigalov" userId="1f97e9fdf7779aa5" providerId="LiveId" clId="{1D2B04FB-3D9B-48E8-B758-393FDCC27CC4}" dt="2021-11-13T06:53:44.486" v="1033" actId="26606"/>
          <ac:cxnSpMkLst>
            <pc:docMk/>
            <pc:sldMk cId="243383344" sldId="262"/>
            <ac:cxnSpMk id="21" creationId="{AD7193FB-6AE6-4B3B-8F89-56B55DD63B4D}"/>
          </ac:cxnSpMkLst>
        </pc:cxnChg>
      </pc:sldChg>
      <pc:sldChg chg="addSp delSp modSp new mod setBg">
        <pc:chgData name="Roman Zhigalov" userId="1f97e9fdf7779aa5" providerId="LiveId" clId="{1D2B04FB-3D9B-48E8-B758-393FDCC27CC4}" dt="2021-11-13T06:54:07.716" v="1075" actId="27614"/>
        <pc:sldMkLst>
          <pc:docMk/>
          <pc:sldMk cId="3175030286" sldId="263"/>
        </pc:sldMkLst>
        <pc:spChg chg="mod">
          <ac:chgData name="Roman Zhigalov" userId="1f97e9fdf7779aa5" providerId="LiveId" clId="{1D2B04FB-3D9B-48E8-B758-393FDCC27CC4}" dt="2021-11-13T06:54:05.574" v="1074" actId="26606"/>
          <ac:spMkLst>
            <pc:docMk/>
            <pc:sldMk cId="3175030286" sldId="263"/>
            <ac:spMk id="2" creationId="{B2DC2939-CF68-4BC7-90C1-6BA737EFFFB9}"/>
          </ac:spMkLst>
        </pc:spChg>
        <pc:spChg chg="del">
          <ac:chgData name="Roman Zhigalov" userId="1f97e9fdf7779aa5" providerId="LiveId" clId="{1D2B04FB-3D9B-48E8-B758-393FDCC27CC4}" dt="2021-11-13T06:53:53.921" v="1035" actId="22"/>
          <ac:spMkLst>
            <pc:docMk/>
            <pc:sldMk cId="3175030286" sldId="263"/>
            <ac:spMk id="3" creationId="{6C056F4C-346D-494A-8DE5-276BE5BF5F9F}"/>
          </ac:spMkLst>
        </pc:spChg>
        <pc:spChg chg="add">
          <ac:chgData name="Roman Zhigalov" userId="1f97e9fdf7779aa5" providerId="LiveId" clId="{1D2B04FB-3D9B-48E8-B758-393FDCC27CC4}" dt="2021-11-13T06:54:05.574" v="1074" actId="26606"/>
          <ac:spMkLst>
            <pc:docMk/>
            <pc:sldMk cId="3175030286" sldId="263"/>
            <ac:spMk id="12" creationId="{7F57BEA8-497D-4AA8-8A18-BDCD696B25FE}"/>
          </ac:spMkLst>
        </pc:spChg>
        <pc:picChg chg="add mod ord">
          <ac:chgData name="Roman Zhigalov" userId="1f97e9fdf7779aa5" providerId="LiveId" clId="{1D2B04FB-3D9B-48E8-B758-393FDCC27CC4}" dt="2021-11-13T06:54:07.716" v="1075" actId="27614"/>
          <ac:picMkLst>
            <pc:docMk/>
            <pc:sldMk cId="3175030286" sldId="263"/>
            <ac:picMk id="5" creationId="{44D9F79A-F9A7-45DF-9210-45416ED6935B}"/>
          </ac:picMkLst>
        </pc:picChg>
        <pc:cxnChg chg="add">
          <ac:chgData name="Roman Zhigalov" userId="1f97e9fdf7779aa5" providerId="LiveId" clId="{1D2B04FB-3D9B-48E8-B758-393FDCC27CC4}" dt="2021-11-13T06:54:05.574" v="1074" actId="26606"/>
          <ac:cxnSpMkLst>
            <pc:docMk/>
            <pc:sldMk cId="3175030286" sldId="263"/>
            <ac:cxnSpMk id="10" creationId="{D2E961F1-4A28-4A5F-BBD4-6E400E5E6C75}"/>
          </ac:cxnSpMkLst>
        </pc:cxnChg>
        <pc:cxnChg chg="add">
          <ac:chgData name="Roman Zhigalov" userId="1f97e9fdf7779aa5" providerId="LiveId" clId="{1D2B04FB-3D9B-48E8-B758-393FDCC27CC4}" dt="2021-11-13T06:54:05.574" v="1074" actId="26606"/>
          <ac:cxnSpMkLst>
            <pc:docMk/>
            <pc:sldMk cId="3175030286" sldId="263"/>
            <ac:cxnSpMk id="14" creationId="{A82415D3-DDE5-4D63-8CB3-23A5EC581B27}"/>
          </ac:cxnSpMkLst>
        </pc:cxnChg>
        <pc:cxnChg chg="add">
          <ac:chgData name="Roman Zhigalov" userId="1f97e9fdf7779aa5" providerId="LiveId" clId="{1D2B04FB-3D9B-48E8-B758-393FDCC27CC4}" dt="2021-11-13T06:54:05.574" v="1074" actId="26606"/>
          <ac:cxnSpMkLst>
            <pc:docMk/>
            <pc:sldMk cId="3175030286" sldId="263"/>
            <ac:cxnSpMk id="16" creationId="{AD7193FB-6AE6-4B3B-8F89-56B55DD63B4D}"/>
          </ac:cxnSpMkLst>
        </pc:cxnChg>
      </pc:sldChg>
      <pc:sldChg chg="addSp modSp new mod setBg">
        <pc:chgData name="Roman Zhigalov" userId="1f97e9fdf7779aa5" providerId="LiveId" clId="{1D2B04FB-3D9B-48E8-B758-393FDCC27CC4}" dt="2021-11-13T06:56:02.188" v="1397" actId="26606"/>
        <pc:sldMkLst>
          <pc:docMk/>
          <pc:sldMk cId="1781769191" sldId="264"/>
        </pc:sldMkLst>
        <pc:spChg chg="mod">
          <ac:chgData name="Roman Zhigalov" userId="1f97e9fdf7779aa5" providerId="LiveId" clId="{1D2B04FB-3D9B-48E8-B758-393FDCC27CC4}" dt="2021-11-13T06:56:02.188" v="1397" actId="26606"/>
          <ac:spMkLst>
            <pc:docMk/>
            <pc:sldMk cId="1781769191" sldId="264"/>
            <ac:spMk id="2" creationId="{B5ED6F8A-8E5F-4618-9533-6D3D47D6F9E8}"/>
          </ac:spMkLst>
        </pc:spChg>
        <pc:spChg chg="mod">
          <ac:chgData name="Roman Zhigalov" userId="1f97e9fdf7779aa5" providerId="LiveId" clId="{1D2B04FB-3D9B-48E8-B758-393FDCC27CC4}" dt="2021-11-13T06:56:02.188" v="1397" actId="26606"/>
          <ac:spMkLst>
            <pc:docMk/>
            <pc:sldMk cId="1781769191" sldId="264"/>
            <ac:spMk id="3" creationId="{3D135527-90DC-496D-8308-F0C13B180AFB}"/>
          </ac:spMkLst>
        </pc:spChg>
        <pc:spChg chg="add">
          <ac:chgData name="Roman Zhigalov" userId="1f97e9fdf7779aa5" providerId="LiveId" clId="{1D2B04FB-3D9B-48E8-B758-393FDCC27CC4}" dt="2021-11-13T06:56:02.188" v="1397" actId="26606"/>
          <ac:spMkLst>
            <pc:docMk/>
            <pc:sldMk cId="1781769191" sldId="264"/>
            <ac:spMk id="8" creationId="{943CAA20-3569-4189-9E48-239A229A86CA}"/>
          </ac:spMkLst>
        </pc:spChg>
        <pc:spChg chg="add">
          <ac:chgData name="Roman Zhigalov" userId="1f97e9fdf7779aa5" providerId="LiveId" clId="{1D2B04FB-3D9B-48E8-B758-393FDCC27CC4}" dt="2021-11-13T06:56:02.188" v="1397" actId="26606"/>
          <ac:spMkLst>
            <pc:docMk/>
            <pc:sldMk cId="1781769191" sldId="264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1D2B04FB-3D9B-48E8-B758-393FDCC27CC4}" dt="2021-11-13T06:55:29.491" v="1346" actId="26606"/>
        <pc:sldMkLst>
          <pc:docMk/>
          <pc:sldMk cId="609450156" sldId="265"/>
        </pc:sldMkLst>
        <pc:spChg chg="mod">
          <ac:chgData name="Roman Zhigalov" userId="1f97e9fdf7779aa5" providerId="LiveId" clId="{1D2B04FB-3D9B-48E8-B758-393FDCC27CC4}" dt="2021-11-13T06:55:29.491" v="1346" actId="26606"/>
          <ac:spMkLst>
            <pc:docMk/>
            <pc:sldMk cId="609450156" sldId="265"/>
            <ac:spMk id="2" creationId="{72063230-5D0F-4113-BE69-9547E142F29E}"/>
          </ac:spMkLst>
        </pc:spChg>
        <pc:spChg chg="del mod">
          <ac:chgData name="Roman Zhigalov" userId="1f97e9fdf7779aa5" providerId="LiveId" clId="{1D2B04FB-3D9B-48E8-B758-393FDCC27CC4}" dt="2021-11-13T06:55:29.491" v="1346" actId="26606"/>
          <ac:spMkLst>
            <pc:docMk/>
            <pc:sldMk cId="609450156" sldId="265"/>
            <ac:spMk id="3" creationId="{74580034-7FBE-43EE-99B5-06860427EB9F}"/>
          </ac:spMkLst>
        </pc:spChg>
        <pc:spChg chg="add">
          <ac:chgData name="Roman Zhigalov" userId="1f97e9fdf7779aa5" providerId="LiveId" clId="{1D2B04FB-3D9B-48E8-B758-393FDCC27CC4}" dt="2021-11-13T06:55:29.491" v="1346" actId="26606"/>
          <ac:spMkLst>
            <pc:docMk/>
            <pc:sldMk cId="609450156" sldId="265"/>
            <ac:spMk id="9" creationId="{2E442304-DDBD-4F7B-8017-36BCC863FB40}"/>
          </ac:spMkLst>
        </pc:spChg>
        <pc:spChg chg="add">
          <ac:chgData name="Roman Zhigalov" userId="1f97e9fdf7779aa5" providerId="LiveId" clId="{1D2B04FB-3D9B-48E8-B758-393FDCC27CC4}" dt="2021-11-13T06:55:29.491" v="1346" actId="26606"/>
          <ac:spMkLst>
            <pc:docMk/>
            <pc:sldMk cId="609450156" sldId="265"/>
            <ac:spMk id="11" creationId="{5E107275-3853-46FD-A241-DE4355A42675}"/>
          </ac:spMkLst>
        </pc:spChg>
        <pc:graphicFrameChg chg="add">
          <ac:chgData name="Roman Zhigalov" userId="1f97e9fdf7779aa5" providerId="LiveId" clId="{1D2B04FB-3D9B-48E8-B758-393FDCC27CC4}" dt="2021-11-13T06:55:29.491" v="1346" actId="26606"/>
          <ac:graphicFrameMkLst>
            <pc:docMk/>
            <pc:sldMk cId="609450156" sldId="265"/>
            <ac:graphicFrameMk id="5" creationId="{02118250-E5CF-4184-91A6-E8755FB49620}"/>
          </ac:graphicFrameMkLst>
        </pc:graphicFrameChg>
      </pc:sldChg>
      <pc:sldChg chg="addSp delSp modSp new mod setBg">
        <pc:chgData name="Roman Zhigalov" userId="1f97e9fdf7779aa5" providerId="LiveId" clId="{1D2B04FB-3D9B-48E8-B758-393FDCC27CC4}" dt="2021-11-13T06:57:19.932" v="1406" actId="26606"/>
        <pc:sldMkLst>
          <pc:docMk/>
          <pc:sldMk cId="98268283" sldId="266"/>
        </pc:sldMkLst>
        <pc:spChg chg="mod">
          <ac:chgData name="Roman Zhigalov" userId="1f97e9fdf7779aa5" providerId="LiveId" clId="{1D2B04FB-3D9B-48E8-B758-393FDCC27CC4}" dt="2021-11-13T06:57:19.932" v="1406" actId="26606"/>
          <ac:spMkLst>
            <pc:docMk/>
            <pc:sldMk cId="98268283" sldId="266"/>
            <ac:spMk id="2" creationId="{43B54365-B6CD-48E6-8537-2AC36D6CE253}"/>
          </ac:spMkLst>
        </pc:spChg>
        <pc:spChg chg="del">
          <ac:chgData name="Roman Zhigalov" userId="1f97e9fdf7779aa5" providerId="LiveId" clId="{1D2B04FB-3D9B-48E8-B758-393FDCC27CC4}" dt="2021-11-13T06:56:59.660" v="1399"/>
          <ac:spMkLst>
            <pc:docMk/>
            <pc:sldMk cId="98268283" sldId="266"/>
            <ac:spMk id="3" creationId="{07BFA916-5339-4593-A39B-F753921C68AE}"/>
          </ac:spMkLst>
        </pc:spChg>
        <pc:spChg chg="mod">
          <ac:chgData name="Roman Zhigalov" userId="1f97e9fdf7779aa5" providerId="LiveId" clId="{1D2B04FB-3D9B-48E8-B758-393FDCC27CC4}" dt="2021-11-13T06:57:19.932" v="1406" actId="26606"/>
          <ac:spMkLst>
            <pc:docMk/>
            <pc:sldMk cId="98268283" sldId="266"/>
            <ac:spMk id="4" creationId="{9024FDCE-9E7D-499B-92AF-EE27B018590B}"/>
          </ac:spMkLst>
        </pc:spChg>
        <pc:spChg chg="add">
          <ac:chgData name="Roman Zhigalov" userId="1f97e9fdf7779aa5" providerId="LiveId" clId="{1D2B04FB-3D9B-48E8-B758-393FDCC27CC4}" dt="2021-11-13T06:57:19.932" v="1406" actId="26606"/>
          <ac:spMkLst>
            <pc:docMk/>
            <pc:sldMk cId="98268283" sldId="266"/>
            <ac:spMk id="71" creationId="{743AA782-23D1-4521-8CAD-47662984AA08}"/>
          </ac:spMkLst>
        </pc:spChg>
        <pc:spChg chg="add">
          <ac:chgData name="Roman Zhigalov" userId="1f97e9fdf7779aa5" providerId="LiveId" clId="{1D2B04FB-3D9B-48E8-B758-393FDCC27CC4}" dt="2021-11-13T06:57:19.932" v="1406" actId="26606"/>
          <ac:spMkLst>
            <pc:docMk/>
            <pc:sldMk cId="98268283" sldId="266"/>
            <ac:spMk id="73" creationId="{71877DBC-BB60-40F0-AC93-2ACDBAAE60CE}"/>
          </ac:spMkLst>
        </pc:spChg>
        <pc:picChg chg="add mod">
          <ac:chgData name="Roman Zhigalov" userId="1f97e9fdf7779aa5" providerId="LiveId" clId="{1D2B04FB-3D9B-48E8-B758-393FDCC27CC4}" dt="2021-11-13T06:57:19.932" v="1406" actId="26606"/>
          <ac:picMkLst>
            <pc:docMk/>
            <pc:sldMk cId="98268283" sldId="266"/>
            <ac:picMk id="2050" creationId="{5F8D1DF7-450D-42EB-98A3-166E593DE86B}"/>
          </ac:picMkLst>
        </pc:picChg>
      </pc:sldChg>
      <pc:sldChg chg="addSp delSp modSp new mod setBg">
        <pc:chgData name="Roman Zhigalov" userId="1f97e9fdf7779aa5" providerId="LiveId" clId="{1D2B04FB-3D9B-48E8-B758-393FDCC27CC4}" dt="2021-11-13T06:58:53.095" v="1455" actId="26606"/>
        <pc:sldMkLst>
          <pc:docMk/>
          <pc:sldMk cId="2240878065" sldId="267"/>
        </pc:sldMkLst>
        <pc:spChg chg="mod">
          <ac:chgData name="Roman Zhigalov" userId="1f97e9fdf7779aa5" providerId="LiveId" clId="{1D2B04FB-3D9B-48E8-B758-393FDCC27CC4}" dt="2021-11-13T06:58:53.095" v="1455" actId="26606"/>
          <ac:spMkLst>
            <pc:docMk/>
            <pc:sldMk cId="2240878065" sldId="267"/>
            <ac:spMk id="2" creationId="{BFD2FE2C-BC07-4B47-BE60-2C3D1CE620D1}"/>
          </ac:spMkLst>
        </pc:spChg>
        <pc:spChg chg="del">
          <ac:chgData name="Roman Zhigalov" userId="1f97e9fdf7779aa5" providerId="LiveId" clId="{1D2B04FB-3D9B-48E8-B758-393FDCC27CC4}" dt="2021-11-13T06:57:55.827" v="1408"/>
          <ac:spMkLst>
            <pc:docMk/>
            <pc:sldMk cId="2240878065" sldId="267"/>
            <ac:spMk id="3" creationId="{0BE20BF9-65C2-4AFD-89E7-D7F62831DCB8}"/>
          </ac:spMkLst>
        </pc:spChg>
        <pc:spChg chg="mod">
          <ac:chgData name="Roman Zhigalov" userId="1f97e9fdf7779aa5" providerId="LiveId" clId="{1D2B04FB-3D9B-48E8-B758-393FDCC27CC4}" dt="2021-11-13T06:58:53.095" v="1455" actId="26606"/>
          <ac:spMkLst>
            <pc:docMk/>
            <pc:sldMk cId="2240878065" sldId="267"/>
            <ac:spMk id="4" creationId="{3D9A0658-BBD8-41DF-8AF5-EB080FD383C7}"/>
          </ac:spMkLst>
        </pc:spChg>
        <pc:spChg chg="add del mod">
          <ac:chgData name="Roman Zhigalov" userId="1f97e9fdf7779aa5" providerId="LiveId" clId="{1D2B04FB-3D9B-48E8-B758-393FDCC27CC4}" dt="2021-11-13T06:57:59.406" v="1413"/>
          <ac:spMkLst>
            <pc:docMk/>
            <pc:sldMk cId="2240878065" sldId="267"/>
            <ac:spMk id="5" creationId="{C0693616-9B94-48CA-984B-EB46967FB617}"/>
          </ac:spMkLst>
        </pc:spChg>
        <pc:spChg chg="add del mod">
          <ac:chgData name="Roman Zhigalov" userId="1f97e9fdf7779aa5" providerId="LiveId" clId="{1D2B04FB-3D9B-48E8-B758-393FDCC27CC4}" dt="2021-11-13T06:58:05.277" v="1414"/>
          <ac:spMkLst>
            <pc:docMk/>
            <pc:sldMk cId="2240878065" sldId="267"/>
            <ac:spMk id="6" creationId="{5FFE9B72-28FC-464B-89F9-7B4B8A10EAAA}"/>
          </ac:spMkLst>
        </pc:spChg>
        <pc:spChg chg="add del mod">
          <ac:chgData name="Roman Zhigalov" userId="1f97e9fdf7779aa5" providerId="LiveId" clId="{1D2B04FB-3D9B-48E8-B758-393FDCC27CC4}" dt="2021-11-13T06:58:07.317" v="1415"/>
          <ac:spMkLst>
            <pc:docMk/>
            <pc:sldMk cId="2240878065" sldId="267"/>
            <ac:spMk id="7" creationId="{129EBCEA-19F2-4D07-B974-FA85A7C25E7F}"/>
          </ac:spMkLst>
        </pc:spChg>
        <pc:spChg chg="add">
          <ac:chgData name="Roman Zhigalov" userId="1f97e9fdf7779aa5" providerId="LiveId" clId="{1D2B04FB-3D9B-48E8-B758-393FDCC27CC4}" dt="2021-11-13T06:58:53.095" v="1455" actId="26606"/>
          <ac:spMkLst>
            <pc:docMk/>
            <pc:sldMk cId="2240878065" sldId="267"/>
            <ac:spMk id="13" creationId="{743AA782-23D1-4521-8CAD-47662984AA08}"/>
          </ac:spMkLst>
        </pc:spChg>
        <pc:spChg chg="add">
          <ac:chgData name="Roman Zhigalov" userId="1f97e9fdf7779aa5" providerId="LiveId" clId="{1D2B04FB-3D9B-48E8-B758-393FDCC27CC4}" dt="2021-11-13T06:58:53.095" v="1455" actId="26606"/>
          <ac:spMkLst>
            <pc:docMk/>
            <pc:sldMk cId="2240878065" sldId="267"/>
            <ac:spMk id="15" creationId="{71877DBC-BB60-40F0-AC93-2ACDBAAE60CE}"/>
          </ac:spMkLst>
        </pc:spChg>
        <pc:picChg chg="add mod">
          <ac:chgData name="Roman Zhigalov" userId="1f97e9fdf7779aa5" providerId="LiveId" clId="{1D2B04FB-3D9B-48E8-B758-393FDCC27CC4}" dt="2021-11-13T06:58:53.095" v="1455" actId="26606"/>
          <ac:picMkLst>
            <pc:docMk/>
            <pc:sldMk cId="2240878065" sldId="267"/>
            <ac:picMk id="8" creationId="{6C7DDF46-4E75-453A-B283-F2E402358A07}"/>
          </ac:picMkLst>
        </pc:picChg>
      </pc:sldChg>
      <pc:sldChg chg="addSp delSp modSp new mod setBg">
        <pc:chgData name="Roman Zhigalov" userId="1f97e9fdf7779aa5" providerId="LiveId" clId="{1D2B04FB-3D9B-48E8-B758-393FDCC27CC4}" dt="2021-11-13T07:00:28.491" v="1472" actId="27614"/>
        <pc:sldMkLst>
          <pc:docMk/>
          <pc:sldMk cId="1970361550" sldId="268"/>
        </pc:sldMkLst>
        <pc:spChg chg="mod">
          <ac:chgData name="Roman Zhigalov" userId="1f97e9fdf7779aa5" providerId="LiveId" clId="{1D2B04FB-3D9B-48E8-B758-393FDCC27CC4}" dt="2021-11-13T07:00:26.188" v="1471" actId="26606"/>
          <ac:spMkLst>
            <pc:docMk/>
            <pc:sldMk cId="1970361550" sldId="268"/>
            <ac:spMk id="2" creationId="{8E9BEE45-4ECE-400C-ACEA-97CD5B34B44D}"/>
          </ac:spMkLst>
        </pc:spChg>
        <pc:spChg chg="del">
          <ac:chgData name="Roman Zhigalov" userId="1f97e9fdf7779aa5" providerId="LiveId" clId="{1D2B04FB-3D9B-48E8-B758-393FDCC27CC4}" dt="2021-11-13T07:00:17.452" v="1457"/>
          <ac:spMkLst>
            <pc:docMk/>
            <pc:sldMk cId="1970361550" sldId="268"/>
            <ac:spMk id="3" creationId="{8E421FFA-EAAE-428B-88F7-74A154AC7043}"/>
          </ac:spMkLst>
        </pc:spChg>
        <pc:spChg chg="add">
          <ac:chgData name="Roman Zhigalov" userId="1f97e9fdf7779aa5" providerId="LiveId" clId="{1D2B04FB-3D9B-48E8-B758-393FDCC27CC4}" dt="2021-11-13T07:00:26.188" v="1471" actId="26606"/>
          <ac:spMkLst>
            <pc:docMk/>
            <pc:sldMk cId="1970361550" sldId="268"/>
            <ac:spMk id="71" creationId="{665DBBEF-238B-476B-96AB-8AAC3224ECEA}"/>
          </ac:spMkLst>
        </pc:spChg>
        <pc:spChg chg="add">
          <ac:chgData name="Roman Zhigalov" userId="1f97e9fdf7779aa5" providerId="LiveId" clId="{1D2B04FB-3D9B-48E8-B758-393FDCC27CC4}" dt="2021-11-13T07:00:26.188" v="1471" actId="26606"/>
          <ac:spMkLst>
            <pc:docMk/>
            <pc:sldMk cId="1970361550" sldId="268"/>
            <ac:spMk id="73" creationId="{3FCFB1DE-0B7E-48CC-BA90-B2AB0889F9D6}"/>
          </ac:spMkLst>
        </pc:spChg>
        <pc:picChg chg="add mod">
          <ac:chgData name="Roman Zhigalov" userId="1f97e9fdf7779aa5" providerId="LiveId" clId="{1D2B04FB-3D9B-48E8-B758-393FDCC27CC4}" dt="2021-11-13T07:00:28.491" v="1472" actId="27614"/>
          <ac:picMkLst>
            <pc:docMk/>
            <pc:sldMk cId="1970361550" sldId="268"/>
            <ac:picMk id="4098" creationId="{F9F5355E-8835-4D43-94D3-DE7F40F81AFC}"/>
          </ac:picMkLst>
        </pc:picChg>
      </pc:sldChg>
      <pc:sldChg chg="addSp delSp modSp new mod setBg">
        <pc:chgData name="Roman Zhigalov" userId="1f97e9fdf7779aa5" providerId="LiveId" clId="{1D2B04FB-3D9B-48E8-B758-393FDCC27CC4}" dt="2021-11-13T07:01:46.718" v="1506" actId="962"/>
        <pc:sldMkLst>
          <pc:docMk/>
          <pc:sldMk cId="2987891322" sldId="269"/>
        </pc:sldMkLst>
        <pc:spChg chg="mod">
          <ac:chgData name="Roman Zhigalov" userId="1f97e9fdf7779aa5" providerId="LiveId" clId="{1D2B04FB-3D9B-48E8-B758-393FDCC27CC4}" dt="2021-11-13T07:01:46.718" v="1506" actId="962"/>
          <ac:spMkLst>
            <pc:docMk/>
            <pc:sldMk cId="2987891322" sldId="269"/>
            <ac:spMk id="2" creationId="{AD13C2DE-AFDC-4853-8A70-2FF930CC4E93}"/>
          </ac:spMkLst>
        </pc:spChg>
        <pc:spChg chg="del">
          <ac:chgData name="Roman Zhigalov" userId="1f97e9fdf7779aa5" providerId="LiveId" clId="{1D2B04FB-3D9B-48E8-B758-393FDCC27CC4}" dt="2021-11-13T07:01:30.929" v="1474" actId="22"/>
          <ac:spMkLst>
            <pc:docMk/>
            <pc:sldMk cId="2987891322" sldId="269"/>
            <ac:spMk id="3" creationId="{45E3A20C-FC3A-424B-8A5A-B7244C03C2E3}"/>
          </ac:spMkLst>
        </pc:spChg>
        <pc:spChg chg="add">
          <ac:chgData name="Roman Zhigalov" userId="1f97e9fdf7779aa5" providerId="LiveId" clId="{1D2B04FB-3D9B-48E8-B758-393FDCC27CC4}" dt="2021-11-13T07:01:43.821" v="1504" actId="26606"/>
          <ac:spMkLst>
            <pc:docMk/>
            <pc:sldMk cId="2987891322" sldId="269"/>
            <ac:spMk id="10" creationId="{665DBBEF-238B-476B-96AB-8AAC3224ECEA}"/>
          </ac:spMkLst>
        </pc:spChg>
        <pc:spChg chg="add">
          <ac:chgData name="Roman Zhigalov" userId="1f97e9fdf7779aa5" providerId="LiveId" clId="{1D2B04FB-3D9B-48E8-B758-393FDCC27CC4}" dt="2021-11-13T07:01:43.821" v="1504" actId="26606"/>
          <ac:spMkLst>
            <pc:docMk/>
            <pc:sldMk cId="2987891322" sldId="269"/>
            <ac:spMk id="12" creationId="{3FCFB1DE-0B7E-48CC-BA90-B2AB0889F9D6}"/>
          </ac:spMkLst>
        </pc:spChg>
        <pc:picChg chg="add mod ord">
          <ac:chgData name="Roman Zhigalov" userId="1f97e9fdf7779aa5" providerId="LiveId" clId="{1D2B04FB-3D9B-48E8-B758-393FDCC27CC4}" dt="2021-11-13T07:01:46.718" v="1505" actId="27614"/>
          <ac:picMkLst>
            <pc:docMk/>
            <pc:sldMk cId="2987891322" sldId="269"/>
            <ac:picMk id="5" creationId="{0CECC9A6-D530-4E4A-802B-A3FFBFAB2D75}"/>
          </ac:picMkLst>
        </pc:picChg>
      </pc:sldChg>
      <pc:sldChg chg="addSp modSp new mod setBg">
        <pc:chgData name="Roman Zhigalov" userId="1f97e9fdf7779aa5" providerId="LiveId" clId="{1D2B04FB-3D9B-48E8-B758-393FDCC27CC4}" dt="2021-11-13T07:02:14.813" v="1517" actId="26606"/>
        <pc:sldMkLst>
          <pc:docMk/>
          <pc:sldMk cId="2789423382" sldId="270"/>
        </pc:sldMkLst>
        <pc:spChg chg="mod">
          <ac:chgData name="Roman Zhigalov" userId="1f97e9fdf7779aa5" providerId="LiveId" clId="{1D2B04FB-3D9B-48E8-B758-393FDCC27CC4}" dt="2021-11-13T07:02:14.813" v="1517" actId="26606"/>
          <ac:spMkLst>
            <pc:docMk/>
            <pc:sldMk cId="2789423382" sldId="270"/>
            <ac:spMk id="2" creationId="{BC794906-ED3A-4D0C-BE39-9C5179A9D896}"/>
          </ac:spMkLst>
        </pc:spChg>
        <pc:spChg chg="mod">
          <ac:chgData name="Roman Zhigalov" userId="1f97e9fdf7779aa5" providerId="LiveId" clId="{1D2B04FB-3D9B-48E8-B758-393FDCC27CC4}" dt="2021-11-13T07:02:14.813" v="1517" actId="26606"/>
          <ac:spMkLst>
            <pc:docMk/>
            <pc:sldMk cId="2789423382" sldId="270"/>
            <ac:spMk id="3" creationId="{9B149443-9E7F-4BE4-854D-2AAC9BF530D5}"/>
          </ac:spMkLst>
        </pc:spChg>
        <pc:spChg chg="add">
          <ac:chgData name="Roman Zhigalov" userId="1f97e9fdf7779aa5" providerId="LiveId" clId="{1D2B04FB-3D9B-48E8-B758-393FDCC27CC4}" dt="2021-11-13T07:02:14.813" v="1517" actId="26606"/>
          <ac:spMkLst>
            <pc:docMk/>
            <pc:sldMk cId="2789423382" sldId="270"/>
            <ac:spMk id="8" creationId="{943CAA20-3569-4189-9E48-239A229A86CA}"/>
          </ac:spMkLst>
        </pc:spChg>
        <pc:spChg chg="add">
          <ac:chgData name="Roman Zhigalov" userId="1f97e9fdf7779aa5" providerId="LiveId" clId="{1D2B04FB-3D9B-48E8-B758-393FDCC27CC4}" dt="2021-11-13T07:02:14.813" v="1517" actId="26606"/>
          <ac:spMkLst>
            <pc:docMk/>
            <pc:sldMk cId="2789423382" sldId="270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1D2B04FB-3D9B-48E8-B758-393FDCC27CC4}" dt="2021-11-13T07:05:56.142" v="1734" actId="26606"/>
        <pc:sldMkLst>
          <pc:docMk/>
          <pc:sldMk cId="4225303863" sldId="271"/>
        </pc:sldMkLst>
        <pc:spChg chg="mod">
          <ac:chgData name="Roman Zhigalov" userId="1f97e9fdf7779aa5" providerId="LiveId" clId="{1D2B04FB-3D9B-48E8-B758-393FDCC27CC4}" dt="2021-11-13T07:05:56.142" v="1734" actId="26606"/>
          <ac:spMkLst>
            <pc:docMk/>
            <pc:sldMk cId="4225303863" sldId="271"/>
            <ac:spMk id="2" creationId="{4CD69F6B-D524-4ECA-A36A-19DEA484FCB0}"/>
          </ac:spMkLst>
        </pc:spChg>
        <pc:spChg chg="del">
          <ac:chgData name="Roman Zhigalov" userId="1f97e9fdf7779aa5" providerId="LiveId" clId="{1D2B04FB-3D9B-48E8-B758-393FDCC27CC4}" dt="2021-11-13T07:03:26.251" v="1519"/>
          <ac:spMkLst>
            <pc:docMk/>
            <pc:sldMk cId="4225303863" sldId="271"/>
            <ac:spMk id="3" creationId="{32DBE2B5-0CB7-4446-B443-0EFE2463A93C}"/>
          </ac:spMkLst>
        </pc:spChg>
        <pc:spChg chg="mod">
          <ac:chgData name="Roman Zhigalov" userId="1f97e9fdf7779aa5" providerId="LiveId" clId="{1D2B04FB-3D9B-48E8-B758-393FDCC27CC4}" dt="2021-11-13T07:05:56.142" v="1734" actId="26606"/>
          <ac:spMkLst>
            <pc:docMk/>
            <pc:sldMk cId="4225303863" sldId="271"/>
            <ac:spMk id="4" creationId="{0A60FC35-5627-48E0-A19C-259F4F5A13A5}"/>
          </ac:spMkLst>
        </pc:spChg>
        <pc:spChg chg="add">
          <ac:chgData name="Roman Zhigalov" userId="1f97e9fdf7779aa5" providerId="LiveId" clId="{1D2B04FB-3D9B-48E8-B758-393FDCC27CC4}" dt="2021-11-13T07:05:56.142" v="1734" actId="26606"/>
          <ac:spMkLst>
            <pc:docMk/>
            <pc:sldMk cId="4225303863" sldId="271"/>
            <ac:spMk id="71" creationId="{743AA782-23D1-4521-8CAD-47662984AA08}"/>
          </ac:spMkLst>
        </pc:spChg>
        <pc:spChg chg="add">
          <ac:chgData name="Roman Zhigalov" userId="1f97e9fdf7779aa5" providerId="LiveId" clId="{1D2B04FB-3D9B-48E8-B758-393FDCC27CC4}" dt="2021-11-13T07:05:56.142" v="1734" actId="26606"/>
          <ac:spMkLst>
            <pc:docMk/>
            <pc:sldMk cId="4225303863" sldId="271"/>
            <ac:spMk id="73" creationId="{71877DBC-BB60-40F0-AC93-2ACDBAAE60CE}"/>
          </ac:spMkLst>
        </pc:spChg>
        <pc:picChg chg="add mod">
          <ac:chgData name="Roman Zhigalov" userId="1f97e9fdf7779aa5" providerId="LiveId" clId="{1D2B04FB-3D9B-48E8-B758-393FDCC27CC4}" dt="2021-11-13T07:05:56.142" v="1734" actId="26606"/>
          <ac:picMkLst>
            <pc:docMk/>
            <pc:sldMk cId="4225303863" sldId="271"/>
            <ac:picMk id="5122" creationId="{3AECF6CD-47DC-4925-AF42-D4F94D6ED9B4}"/>
          </ac:picMkLst>
        </pc:picChg>
      </pc:sldChg>
      <pc:sldChg chg="addSp delSp modSp new mod setBg">
        <pc:chgData name="Roman Zhigalov" userId="1f97e9fdf7779aa5" providerId="LiveId" clId="{1D2B04FB-3D9B-48E8-B758-393FDCC27CC4}" dt="2021-11-13T07:11:07.990" v="1922" actId="20577"/>
        <pc:sldMkLst>
          <pc:docMk/>
          <pc:sldMk cId="690568804" sldId="272"/>
        </pc:sldMkLst>
        <pc:spChg chg="mod">
          <ac:chgData name="Roman Zhigalov" userId="1f97e9fdf7779aa5" providerId="LiveId" clId="{1D2B04FB-3D9B-48E8-B758-393FDCC27CC4}" dt="2021-11-13T07:10:41.868" v="1920" actId="26606"/>
          <ac:spMkLst>
            <pc:docMk/>
            <pc:sldMk cId="690568804" sldId="272"/>
            <ac:spMk id="2" creationId="{1DCE662E-EE6A-425A-B79D-D216DDEFB4B1}"/>
          </ac:spMkLst>
        </pc:spChg>
        <pc:spChg chg="del">
          <ac:chgData name="Roman Zhigalov" userId="1f97e9fdf7779aa5" providerId="LiveId" clId="{1D2B04FB-3D9B-48E8-B758-393FDCC27CC4}" dt="2021-11-13T07:09:54.593" v="1736"/>
          <ac:spMkLst>
            <pc:docMk/>
            <pc:sldMk cId="690568804" sldId="272"/>
            <ac:spMk id="3" creationId="{07964A49-94E4-4046-9D41-7440B18F7A10}"/>
          </ac:spMkLst>
        </pc:spChg>
        <pc:spChg chg="mod">
          <ac:chgData name="Roman Zhigalov" userId="1f97e9fdf7779aa5" providerId="LiveId" clId="{1D2B04FB-3D9B-48E8-B758-393FDCC27CC4}" dt="2021-11-13T07:11:07.990" v="1922" actId="20577"/>
          <ac:spMkLst>
            <pc:docMk/>
            <pc:sldMk cId="690568804" sldId="272"/>
            <ac:spMk id="4" creationId="{0D7245A8-79C1-4E84-8354-753F203CBEEB}"/>
          </ac:spMkLst>
        </pc:spChg>
        <pc:spChg chg="add">
          <ac:chgData name="Roman Zhigalov" userId="1f97e9fdf7779aa5" providerId="LiveId" clId="{1D2B04FB-3D9B-48E8-B758-393FDCC27CC4}" dt="2021-11-13T07:10:41.868" v="1920" actId="26606"/>
          <ac:spMkLst>
            <pc:docMk/>
            <pc:sldMk cId="690568804" sldId="272"/>
            <ac:spMk id="71" creationId="{743AA782-23D1-4521-8CAD-47662984AA08}"/>
          </ac:spMkLst>
        </pc:spChg>
        <pc:spChg chg="add">
          <ac:chgData name="Roman Zhigalov" userId="1f97e9fdf7779aa5" providerId="LiveId" clId="{1D2B04FB-3D9B-48E8-B758-393FDCC27CC4}" dt="2021-11-13T07:10:41.868" v="1920" actId="26606"/>
          <ac:spMkLst>
            <pc:docMk/>
            <pc:sldMk cId="690568804" sldId="272"/>
            <ac:spMk id="73" creationId="{71877DBC-BB60-40F0-AC93-2ACDBAAE60CE}"/>
          </ac:spMkLst>
        </pc:spChg>
        <pc:picChg chg="add mod">
          <ac:chgData name="Roman Zhigalov" userId="1f97e9fdf7779aa5" providerId="LiveId" clId="{1D2B04FB-3D9B-48E8-B758-393FDCC27CC4}" dt="2021-11-13T07:10:41.868" v="1920" actId="26606"/>
          <ac:picMkLst>
            <pc:docMk/>
            <pc:sldMk cId="690568804" sldId="272"/>
            <ac:picMk id="6146" creationId="{9DFC9BCC-07DA-4435-9682-91564D846751}"/>
          </ac:picMkLst>
        </pc:picChg>
      </pc:sldChg>
      <pc:sldChg chg="addSp delSp modSp new mod setBg">
        <pc:chgData name="Roman Zhigalov" userId="1f97e9fdf7779aa5" providerId="LiveId" clId="{1D2B04FB-3D9B-48E8-B758-393FDCC27CC4}" dt="2021-11-13T07:12:39.939" v="1945" actId="26606"/>
        <pc:sldMkLst>
          <pc:docMk/>
          <pc:sldMk cId="3549004721" sldId="273"/>
        </pc:sldMkLst>
        <pc:spChg chg="mod ord">
          <ac:chgData name="Roman Zhigalov" userId="1f97e9fdf7779aa5" providerId="LiveId" clId="{1D2B04FB-3D9B-48E8-B758-393FDCC27CC4}" dt="2021-11-13T07:12:39.939" v="1945" actId="26606"/>
          <ac:spMkLst>
            <pc:docMk/>
            <pc:sldMk cId="3549004721" sldId="273"/>
            <ac:spMk id="2" creationId="{61EB47EF-6193-46A4-BDFB-306E20AA825A}"/>
          </ac:spMkLst>
        </pc:spChg>
        <pc:spChg chg="del">
          <ac:chgData name="Roman Zhigalov" userId="1f97e9fdf7779aa5" providerId="LiveId" clId="{1D2B04FB-3D9B-48E8-B758-393FDCC27CC4}" dt="2021-11-13T07:11:55.675" v="1924"/>
          <ac:spMkLst>
            <pc:docMk/>
            <pc:sldMk cId="3549004721" sldId="273"/>
            <ac:spMk id="3" creationId="{C09D13C3-9DC7-4F09-B546-6C187F44BCF3}"/>
          </ac:spMkLst>
        </pc:spChg>
        <pc:spChg chg="add">
          <ac:chgData name="Roman Zhigalov" userId="1f97e9fdf7779aa5" providerId="LiveId" clId="{1D2B04FB-3D9B-48E8-B758-393FDCC27CC4}" dt="2021-11-13T07:12:39.939" v="1945" actId="26606"/>
          <ac:spMkLst>
            <pc:docMk/>
            <pc:sldMk cId="3549004721" sldId="273"/>
            <ac:spMk id="71" creationId="{37C89E4B-3C9F-44B9-8B86-D9E3D112D8EC}"/>
          </ac:spMkLst>
        </pc:spChg>
        <pc:picChg chg="add mod">
          <ac:chgData name="Roman Zhigalov" userId="1f97e9fdf7779aa5" providerId="LiveId" clId="{1D2B04FB-3D9B-48E8-B758-393FDCC27CC4}" dt="2021-11-13T07:12:39.939" v="1945" actId="26606"/>
          <ac:picMkLst>
            <pc:docMk/>
            <pc:sldMk cId="3549004721" sldId="273"/>
            <ac:picMk id="7170" creationId="{D7BAABA9-1D31-4689-9663-C55F38BFFB30}"/>
          </ac:picMkLst>
        </pc:picChg>
        <pc:cxnChg chg="add">
          <ac:chgData name="Roman Zhigalov" userId="1f97e9fdf7779aa5" providerId="LiveId" clId="{1D2B04FB-3D9B-48E8-B758-393FDCC27CC4}" dt="2021-11-13T07:12:39.939" v="1945" actId="26606"/>
          <ac:cxnSpMkLst>
            <pc:docMk/>
            <pc:sldMk cId="3549004721" sldId="273"/>
            <ac:cxnSpMk id="73" creationId="{AA2EAA10-076F-46BD-8F0F-B9A2FB77A85C}"/>
          </ac:cxnSpMkLst>
        </pc:cxnChg>
        <pc:cxnChg chg="add">
          <ac:chgData name="Roman Zhigalov" userId="1f97e9fdf7779aa5" providerId="LiveId" clId="{1D2B04FB-3D9B-48E8-B758-393FDCC27CC4}" dt="2021-11-13T07:12:39.939" v="1945" actId="26606"/>
          <ac:cxnSpMkLst>
            <pc:docMk/>
            <pc:sldMk cId="3549004721" sldId="273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1D2B04FB-3D9B-48E8-B758-393FDCC27CC4}" dt="2021-11-13T07:14:13.830" v="1971" actId="26606"/>
        <pc:sldMkLst>
          <pc:docMk/>
          <pc:sldMk cId="2392498348" sldId="274"/>
        </pc:sldMkLst>
        <pc:spChg chg="mod ord">
          <ac:chgData name="Roman Zhigalov" userId="1f97e9fdf7779aa5" providerId="LiveId" clId="{1D2B04FB-3D9B-48E8-B758-393FDCC27CC4}" dt="2021-11-13T07:14:13.830" v="1971" actId="26606"/>
          <ac:spMkLst>
            <pc:docMk/>
            <pc:sldMk cId="2392498348" sldId="274"/>
            <ac:spMk id="2" creationId="{95CC46B4-33F4-482C-AEB9-07F3E5724EB3}"/>
          </ac:spMkLst>
        </pc:spChg>
        <pc:spChg chg="del">
          <ac:chgData name="Roman Zhigalov" userId="1f97e9fdf7779aa5" providerId="LiveId" clId="{1D2B04FB-3D9B-48E8-B758-393FDCC27CC4}" dt="2021-11-13T07:12:55.655" v="1947"/>
          <ac:spMkLst>
            <pc:docMk/>
            <pc:sldMk cId="2392498348" sldId="274"/>
            <ac:spMk id="3" creationId="{95842E40-9319-49EF-B1C1-9AFCAB0F1DF1}"/>
          </ac:spMkLst>
        </pc:spChg>
        <pc:spChg chg="add">
          <ac:chgData name="Roman Zhigalov" userId="1f97e9fdf7779aa5" providerId="LiveId" clId="{1D2B04FB-3D9B-48E8-B758-393FDCC27CC4}" dt="2021-11-13T07:14:13.830" v="1971" actId="26606"/>
          <ac:spMkLst>
            <pc:docMk/>
            <pc:sldMk cId="2392498348" sldId="274"/>
            <ac:spMk id="71" creationId="{37C89E4B-3C9F-44B9-8B86-D9E3D112D8EC}"/>
          </ac:spMkLst>
        </pc:spChg>
        <pc:picChg chg="add mod">
          <ac:chgData name="Roman Zhigalov" userId="1f97e9fdf7779aa5" providerId="LiveId" clId="{1D2B04FB-3D9B-48E8-B758-393FDCC27CC4}" dt="2021-11-13T07:14:13.830" v="1971" actId="26606"/>
          <ac:picMkLst>
            <pc:docMk/>
            <pc:sldMk cId="2392498348" sldId="274"/>
            <ac:picMk id="8194" creationId="{4C582196-0E7C-4BE1-86BA-1FB00CF71616}"/>
          </ac:picMkLst>
        </pc:picChg>
        <pc:cxnChg chg="add">
          <ac:chgData name="Roman Zhigalov" userId="1f97e9fdf7779aa5" providerId="LiveId" clId="{1D2B04FB-3D9B-48E8-B758-393FDCC27CC4}" dt="2021-11-13T07:14:13.830" v="1971" actId="26606"/>
          <ac:cxnSpMkLst>
            <pc:docMk/>
            <pc:sldMk cId="2392498348" sldId="274"/>
            <ac:cxnSpMk id="73" creationId="{AA2EAA10-076F-46BD-8F0F-B9A2FB77A85C}"/>
          </ac:cxnSpMkLst>
        </pc:cxnChg>
        <pc:cxnChg chg="add">
          <ac:chgData name="Roman Zhigalov" userId="1f97e9fdf7779aa5" providerId="LiveId" clId="{1D2B04FB-3D9B-48E8-B758-393FDCC27CC4}" dt="2021-11-13T07:14:13.830" v="1971" actId="26606"/>
          <ac:cxnSpMkLst>
            <pc:docMk/>
            <pc:sldMk cId="2392498348" sldId="27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1D2B04FB-3D9B-48E8-B758-393FDCC27CC4}" dt="2021-11-13T09:46:07.237" v="2395" actId="26606"/>
        <pc:sldMkLst>
          <pc:docMk/>
          <pc:sldMk cId="3833647375" sldId="275"/>
        </pc:sldMkLst>
        <pc:spChg chg="mod">
          <ac:chgData name="Roman Zhigalov" userId="1f97e9fdf7779aa5" providerId="LiveId" clId="{1D2B04FB-3D9B-48E8-B758-393FDCC27CC4}" dt="2021-11-13T09:46:07.237" v="2395" actId="26606"/>
          <ac:spMkLst>
            <pc:docMk/>
            <pc:sldMk cId="3833647375" sldId="275"/>
            <ac:spMk id="2" creationId="{41B23ADF-C7C0-4C5E-B170-F64EE7CBEF87}"/>
          </ac:spMkLst>
        </pc:spChg>
        <pc:spChg chg="del mod">
          <ac:chgData name="Roman Zhigalov" userId="1f97e9fdf7779aa5" providerId="LiveId" clId="{1D2B04FB-3D9B-48E8-B758-393FDCC27CC4}" dt="2021-11-13T09:46:07.237" v="2395" actId="26606"/>
          <ac:spMkLst>
            <pc:docMk/>
            <pc:sldMk cId="3833647375" sldId="275"/>
            <ac:spMk id="3" creationId="{F6A51DEC-9D1D-4E2D-A056-094BF92060F0}"/>
          </ac:spMkLst>
        </pc:spChg>
        <pc:spChg chg="add">
          <ac:chgData name="Roman Zhigalov" userId="1f97e9fdf7779aa5" providerId="LiveId" clId="{1D2B04FB-3D9B-48E8-B758-393FDCC27CC4}" dt="2021-11-13T09:46:07.237" v="2395" actId="26606"/>
          <ac:spMkLst>
            <pc:docMk/>
            <pc:sldMk cId="3833647375" sldId="275"/>
            <ac:spMk id="9" creationId="{2E442304-DDBD-4F7B-8017-36BCC863FB40}"/>
          </ac:spMkLst>
        </pc:spChg>
        <pc:spChg chg="add">
          <ac:chgData name="Roman Zhigalov" userId="1f97e9fdf7779aa5" providerId="LiveId" clId="{1D2B04FB-3D9B-48E8-B758-393FDCC27CC4}" dt="2021-11-13T09:46:07.237" v="2395" actId="26606"/>
          <ac:spMkLst>
            <pc:docMk/>
            <pc:sldMk cId="3833647375" sldId="275"/>
            <ac:spMk id="11" creationId="{5E107275-3853-46FD-A241-DE4355A42675}"/>
          </ac:spMkLst>
        </pc:spChg>
        <pc:graphicFrameChg chg="add">
          <ac:chgData name="Roman Zhigalov" userId="1f97e9fdf7779aa5" providerId="LiveId" clId="{1D2B04FB-3D9B-48E8-B758-393FDCC27CC4}" dt="2021-11-13T09:46:07.237" v="2395" actId="26606"/>
          <ac:graphicFrameMkLst>
            <pc:docMk/>
            <pc:sldMk cId="3833647375" sldId="275"/>
            <ac:graphicFrameMk id="5" creationId="{D1E5A1E8-371D-479B-98AD-EF8C5B735BF9}"/>
          </ac:graphicFrameMkLst>
        </pc:graphicFrameChg>
      </pc:sldChg>
      <pc:sldChg chg="addSp delSp modSp new mod setBg">
        <pc:chgData name="Roman Zhigalov" userId="1f97e9fdf7779aa5" providerId="LiveId" clId="{1D2B04FB-3D9B-48E8-B758-393FDCC27CC4}" dt="2021-11-13T09:46:39.689" v="2401" actId="27614"/>
        <pc:sldMkLst>
          <pc:docMk/>
          <pc:sldMk cId="4025736149" sldId="276"/>
        </pc:sldMkLst>
        <pc:spChg chg="add del">
          <ac:chgData name="Roman Zhigalov" userId="1f97e9fdf7779aa5" providerId="LiveId" clId="{1D2B04FB-3D9B-48E8-B758-393FDCC27CC4}" dt="2021-11-13T09:46:36.010" v="2400" actId="26606"/>
          <ac:spMkLst>
            <pc:docMk/>
            <pc:sldMk cId="4025736149" sldId="276"/>
            <ac:spMk id="2" creationId="{E3330E4F-332F-4CEB-BC77-D1FC5C4A4D8C}"/>
          </ac:spMkLst>
        </pc:spChg>
        <pc:spChg chg="del">
          <ac:chgData name="Roman Zhigalov" userId="1f97e9fdf7779aa5" providerId="LiveId" clId="{1D2B04FB-3D9B-48E8-B758-393FDCC27CC4}" dt="2021-11-13T09:46:25.547" v="2397" actId="22"/>
          <ac:spMkLst>
            <pc:docMk/>
            <pc:sldMk cId="4025736149" sldId="276"/>
            <ac:spMk id="3" creationId="{B500A97C-F4BD-4D79-8BD3-F109783D192A}"/>
          </ac:spMkLst>
        </pc:spChg>
        <pc:spChg chg="add del">
          <ac:chgData name="Roman Zhigalov" userId="1f97e9fdf7779aa5" providerId="LiveId" clId="{1D2B04FB-3D9B-48E8-B758-393FDCC27CC4}" dt="2021-11-13T09:46:35.995" v="2399" actId="26606"/>
          <ac:spMkLst>
            <pc:docMk/>
            <pc:sldMk cId="4025736149" sldId="276"/>
            <ac:spMk id="10" creationId="{42A4FC2C-047E-45A5-965D-8E1E3BF09BC6}"/>
          </ac:spMkLst>
        </pc:spChg>
        <pc:spChg chg="add">
          <ac:chgData name="Roman Zhigalov" userId="1f97e9fdf7779aa5" providerId="LiveId" clId="{1D2B04FB-3D9B-48E8-B758-393FDCC27CC4}" dt="2021-11-13T09:46:36.010" v="2400" actId="26606"/>
          <ac:spMkLst>
            <pc:docMk/>
            <pc:sldMk cId="4025736149" sldId="276"/>
            <ac:spMk id="12" creationId="{A5D2A5D1-BA0D-47D3-B051-DA7743C46E28}"/>
          </ac:spMkLst>
        </pc:spChg>
        <pc:spChg chg="add">
          <ac:chgData name="Roman Zhigalov" userId="1f97e9fdf7779aa5" providerId="LiveId" clId="{1D2B04FB-3D9B-48E8-B758-393FDCC27CC4}" dt="2021-11-13T09:46:36.010" v="2400" actId="26606"/>
          <ac:spMkLst>
            <pc:docMk/>
            <pc:sldMk cId="4025736149" sldId="276"/>
            <ac:spMk id="13" creationId="{2D2B266D-3625-4584-A5C3-7D3F672CFF30}"/>
          </ac:spMkLst>
        </pc:spChg>
        <pc:picChg chg="add mod ord">
          <ac:chgData name="Roman Zhigalov" userId="1f97e9fdf7779aa5" providerId="LiveId" clId="{1D2B04FB-3D9B-48E8-B758-393FDCC27CC4}" dt="2021-11-13T09:46:39.689" v="2401" actId="27614"/>
          <ac:picMkLst>
            <pc:docMk/>
            <pc:sldMk cId="4025736149" sldId="276"/>
            <ac:picMk id="5" creationId="{530910D4-8214-405D-AE70-A567F0CDF6D7}"/>
          </ac:picMkLst>
        </pc:picChg>
      </pc:sldChg>
      <pc:sldChg chg="addSp modSp new mod setBg">
        <pc:chgData name="Roman Zhigalov" userId="1f97e9fdf7779aa5" providerId="LiveId" clId="{1D2B04FB-3D9B-48E8-B758-393FDCC27CC4}" dt="2021-11-13T09:47:02.732" v="2408" actId="20577"/>
        <pc:sldMkLst>
          <pc:docMk/>
          <pc:sldMk cId="3205710751" sldId="277"/>
        </pc:sldMkLst>
        <pc:spChg chg="mod">
          <ac:chgData name="Roman Zhigalov" userId="1f97e9fdf7779aa5" providerId="LiveId" clId="{1D2B04FB-3D9B-48E8-B758-393FDCC27CC4}" dt="2021-11-13T09:47:02.732" v="2408" actId="20577"/>
          <ac:spMkLst>
            <pc:docMk/>
            <pc:sldMk cId="3205710751" sldId="277"/>
            <ac:spMk id="2" creationId="{A4A1D68C-CEB6-4055-AE1F-CF61FEE6EF64}"/>
          </ac:spMkLst>
        </pc:spChg>
        <pc:spChg chg="mod">
          <ac:chgData name="Roman Zhigalov" userId="1f97e9fdf7779aa5" providerId="LiveId" clId="{1D2B04FB-3D9B-48E8-B758-393FDCC27CC4}" dt="2021-11-13T09:46:59.400" v="2407" actId="26606"/>
          <ac:spMkLst>
            <pc:docMk/>
            <pc:sldMk cId="3205710751" sldId="277"/>
            <ac:spMk id="3" creationId="{4A8E1E11-6D61-41DB-82BD-879C9EF87E98}"/>
          </ac:spMkLst>
        </pc:spChg>
        <pc:spChg chg="add">
          <ac:chgData name="Roman Zhigalov" userId="1f97e9fdf7779aa5" providerId="LiveId" clId="{1D2B04FB-3D9B-48E8-B758-393FDCC27CC4}" dt="2021-11-13T09:46:59.400" v="2407" actId="26606"/>
          <ac:spMkLst>
            <pc:docMk/>
            <pc:sldMk cId="3205710751" sldId="277"/>
            <ac:spMk id="8" creationId="{943CAA20-3569-4189-9E48-239A229A86CA}"/>
          </ac:spMkLst>
        </pc:spChg>
        <pc:spChg chg="add">
          <ac:chgData name="Roman Zhigalov" userId="1f97e9fdf7779aa5" providerId="LiveId" clId="{1D2B04FB-3D9B-48E8-B758-393FDCC27CC4}" dt="2021-11-13T09:46:59.400" v="2407" actId="26606"/>
          <ac:spMkLst>
            <pc:docMk/>
            <pc:sldMk cId="3205710751" sldId="277"/>
            <ac:spMk id="10" creationId="{DA542B6D-E775-4832-91DC-2D20F857813A}"/>
          </ac:spMkLst>
        </pc:spChg>
      </pc:sldChg>
      <pc:sldChg chg="addSp delSp modSp new mod setBg">
        <pc:chgData name="Roman Zhigalov" userId="1f97e9fdf7779aa5" providerId="LiveId" clId="{1D2B04FB-3D9B-48E8-B758-393FDCC27CC4}" dt="2021-11-13T09:48:40.819" v="2460" actId="26606"/>
        <pc:sldMkLst>
          <pc:docMk/>
          <pc:sldMk cId="2853953224" sldId="278"/>
        </pc:sldMkLst>
        <pc:spChg chg="mod">
          <ac:chgData name="Roman Zhigalov" userId="1f97e9fdf7779aa5" providerId="LiveId" clId="{1D2B04FB-3D9B-48E8-B758-393FDCC27CC4}" dt="2021-11-13T09:48:40.819" v="2460" actId="26606"/>
          <ac:spMkLst>
            <pc:docMk/>
            <pc:sldMk cId="2853953224" sldId="278"/>
            <ac:spMk id="2" creationId="{E13D25D2-68FC-4C6E-BB2B-3886AA538217}"/>
          </ac:spMkLst>
        </pc:spChg>
        <pc:spChg chg="del">
          <ac:chgData name="Roman Zhigalov" userId="1f97e9fdf7779aa5" providerId="LiveId" clId="{1D2B04FB-3D9B-48E8-B758-393FDCC27CC4}" dt="2021-11-13T09:48:24.086" v="2410"/>
          <ac:spMkLst>
            <pc:docMk/>
            <pc:sldMk cId="2853953224" sldId="278"/>
            <ac:spMk id="3" creationId="{D7D6B2A1-2633-4BBF-B329-9615116090BB}"/>
          </ac:spMkLst>
        </pc:spChg>
        <pc:spChg chg="add">
          <ac:chgData name="Roman Zhigalov" userId="1f97e9fdf7779aa5" providerId="LiveId" clId="{1D2B04FB-3D9B-48E8-B758-393FDCC27CC4}" dt="2021-11-13T09:48:40.819" v="2460" actId="26606"/>
          <ac:spMkLst>
            <pc:docMk/>
            <pc:sldMk cId="2853953224" sldId="278"/>
            <ac:spMk id="71" creationId="{665DBBEF-238B-476B-96AB-8AAC3224ECEA}"/>
          </ac:spMkLst>
        </pc:spChg>
        <pc:spChg chg="add">
          <ac:chgData name="Roman Zhigalov" userId="1f97e9fdf7779aa5" providerId="LiveId" clId="{1D2B04FB-3D9B-48E8-B758-393FDCC27CC4}" dt="2021-11-13T09:48:40.819" v="2460" actId="26606"/>
          <ac:spMkLst>
            <pc:docMk/>
            <pc:sldMk cId="2853953224" sldId="278"/>
            <ac:spMk id="73" creationId="{3FCFB1DE-0B7E-48CC-BA90-B2AB0889F9D6}"/>
          </ac:spMkLst>
        </pc:spChg>
        <pc:picChg chg="add mod">
          <ac:chgData name="Roman Zhigalov" userId="1f97e9fdf7779aa5" providerId="LiveId" clId="{1D2B04FB-3D9B-48E8-B758-393FDCC27CC4}" dt="2021-11-13T09:48:40.819" v="2460" actId="26606"/>
          <ac:picMkLst>
            <pc:docMk/>
            <pc:sldMk cId="2853953224" sldId="278"/>
            <ac:picMk id="9218" creationId="{5A713B06-EF22-4C53-AB54-AA68852E6858}"/>
          </ac:picMkLst>
        </pc:picChg>
      </pc:sldChg>
      <pc:sldChg chg="addSp delSp modSp new mod setBg">
        <pc:chgData name="Roman Zhigalov" userId="1f97e9fdf7779aa5" providerId="LiveId" clId="{1D2B04FB-3D9B-48E8-B758-393FDCC27CC4}" dt="2021-11-13T09:50:14.299" v="2497" actId="26606"/>
        <pc:sldMkLst>
          <pc:docMk/>
          <pc:sldMk cId="1333308952" sldId="279"/>
        </pc:sldMkLst>
        <pc:spChg chg="mod">
          <ac:chgData name="Roman Zhigalov" userId="1f97e9fdf7779aa5" providerId="LiveId" clId="{1D2B04FB-3D9B-48E8-B758-393FDCC27CC4}" dt="2021-11-13T09:50:14.299" v="2497" actId="26606"/>
          <ac:spMkLst>
            <pc:docMk/>
            <pc:sldMk cId="1333308952" sldId="279"/>
            <ac:spMk id="2" creationId="{1D334B5D-5001-464C-AFD4-37C01099F8C1}"/>
          </ac:spMkLst>
        </pc:spChg>
        <pc:spChg chg="del">
          <ac:chgData name="Roman Zhigalov" userId="1f97e9fdf7779aa5" providerId="LiveId" clId="{1D2B04FB-3D9B-48E8-B758-393FDCC27CC4}" dt="2021-11-13T09:49:54.039" v="2462" actId="22"/>
          <ac:spMkLst>
            <pc:docMk/>
            <pc:sldMk cId="1333308952" sldId="279"/>
            <ac:spMk id="3" creationId="{BBA5F3B2-FE82-4A5F-815C-CA9DB97F7DA4}"/>
          </ac:spMkLst>
        </pc:spChg>
        <pc:spChg chg="add del">
          <ac:chgData name="Roman Zhigalov" userId="1f97e9fdf7779aa5" providerId="LiveId" clId="{1D2B04FB-3D9B-48E8-B758-393FDCC27CC4}" dt="2021-11-13T09:50:00.250" v="2464" actId="26606"/>
          <ac:spMkLst>
            <pc:docMk/>
            <pc:sldMk cId="1333308952" sldId="279"/>
            <ac:spMk id="10" creationId="{823AC064-BC96-4F32-8AE1-B2FD38754823}"/>
          </ac:spMkLst>
        </pc:spChg>
        <pc:spChg chg="add del">
          <ac:chgData name="Roman Zhigalov" userId="1f97e9fdf7779aa5" providerId="LiveId" clId="{1D2B04FB-3D9B-48E8-B758-393FDCC27CC4}" dt="2021-11-13T09:50:14.299" v="2497" actId="26606"/>
          <ac:spMkLst>
            <pc:docMk/>
            <pc:sldMk cId="1333308952" sldId="279"/>
            <ac:spMk id="17" creationId="{7F57BEA8-497D-4AA8-8A18-BDCD696B25FE}"/>
          </ac:spMkLst>
        </pc:spChg>
        <pc:spChg chg="add">
          <ac:chgData name="Roman Zhigalov" userId="1f97e9fdf7779aa5" providerId="LiveId" clId="{1D2B04FB-3D9B-48E8-B758-393FDCC27CC4}" dt="2021-11-13T09:50:14.299" v="2497" actId="26606"/>
          <ac:spMkLst>
            <pc:docMk/>
            <pc:sldMk cId="1333308952" sldId="279"/>
            <ac:spMk id="24" creationId="{7F57BEA8-497D-4AA8-8A18-BDCD696B25FE}"/>
          </ac:spMkLst>
        </pc:spChg>
        <pc:picChg chg="add mod ord">
          <ac:chgData name="Roman Zhigalov" userId="1f97e9fdf7779aa5" providerId="LiveId" clId="{1D2B04FB-3D9B-48E8-B758-393FDCC27CC4}" dt="2021-11-13T09:50:14.299" v="2497" actId="26606"/>
          <ac:picMkLst>
            <pc:docMk/>
            <pc:sldMk cId="1333308952" sldId="279"/>
            <ac:picMk id="5" creationId="{E3073D7C-C3BD-457B-919F-8E20D560FF57}"/>
          </ac:picMkLst>
        </pc:picChg>
        <pc:cxnChg chg="add del">
          <ac:chgData name="Roman Zhigalov" userId="1f97e9fdf7779aa5" providerId="LiveId" clId="{1D2B04FB-3D9B-48E8-B758-393FDCC27CC4}" dt="2021-11-13T09:50:00.250" v="2464" actId="26606"/>
          <ac:cxnSpMkLst>
            <pc:docMk/>
            <pc:sldMk cId="1333308952" sldId="279"/>
            <ac:cxnSpMk id="12" creationId="{7E7C77BC-7138-40B1-A15B-20F57A494629}"/>
          </ac:cxnSpMkLst>
        </pc:cxnChg>
        <pc:cxnChg chg="add del">
          <ac:chgData name="Roman Zhigalov" userId="1f97e9fdf7779aa5" providerId="LiveId" clId="{1D2B04FB-3D9B-48E8-B758-393FDCC27CC4}" dt="2021-11-13T09:50:14.299" v="2497" actId="26606"/>
          <ac:cxnSpMkLst>
            <pc:docMk/>
            <pc:sldMk cId="1333308952" sldId="279"/>
            <ac:cxnSpMk id="14" creationId="{A82415D3-DDE5-4D63-8CB3-23A5EC581B27}"/>
          </ac:cxnSpMkLst>
        </pc:cxnChg>
        <pc:cxnChg chg="add del">
          <ac:chgData name="Roman Zhigalov" userId="1f97e9fdf7779aa5" providerId="LiveId" clId="{1D2B04FB-3D9B-48E8-B758-393FDCC27CC4}" dt="2021-11-13T09:50:14.299" v="2497" actId="26606"/>
          <ac:cxnSpMkLst>
            <pc:docMk/>
            <pc:sldMk cId="1333308952" sldId="279"/>
            <ac:cxnSpMk id="15" creationId="{D2E961F1-4A28-4A5F-BBD4-6E400E5E6C75}"/>
          </ac:cxnSpMkLst>
        </pc:cxnChg>
        <pc:cxnChg chg="add del">
          <ac:chgData name="Roman Zhigalov" userId="1f97e9fdf7779aa5" providerId="LiveId" clId="{1D2B04FB-3D9B-48E8-B758-393FDCC27CC4}" dt="2021-11-13T09:50:14.299" v="2497" actId="26606"/>
          <ac:cxnSpMkLst>
            <pc:docMk/>
            <pc:sldMk cId="1333308952" sldId="279"/>
            <ac:cxnSpMk id="16" creationId="{AD7193FB-6AE6-4B3B-8F89-56B55DD63B4D}"/>
          </ac:cxnSpMkLst>
        </pc:cxnChg>
        <pc:cxnChg chg="add">
          <ac:chgData name="Roman Zhigalov" userId="1f97e9fdf7779aa5" providerId="LiveId" clId="{1D2B04FB-3D9B-48E8-B758-393FDCC27CC4}" dt="2021-11-13T09:50:14.299" v="2497" actId="26606"/>
          <ac:cxnSpMkLst>
            <pc:docMk/>
            <pc:sldMk cId="1333308952" sldId="279"/>
            <ac:cxnSpMk id="22" creationId="{D2E961F1-4A28-4A5F-BBD4-6E400E5E6C75}"/>
          </ac:cxnSpMkLst>
        </pc:cxnChg>
        <pc:cxnChg chg="add">
          <ac:chgData name="Roman Zhigalov" userId="1f97e9fdf7779aa5" providerId="LiveId" clId="{1D2B04FB-3D9B-48E8-B758-393FDCC27CC4}" dt="2021-11-13T09:50:14.299" v="2497" actId="26606"/>
          <ac:cxnSpMkLst>
            <pc:docMk/>
            <pc:sldMk cId="1333308952" sldId="279"/>
            <ac:cxnSpMk id="26" creationId="{A82415D3-DDE5-4D63-8CB3-23A5EC581B27}"/>
          </ac:cxnSpMkLst>
        </pc:cxnChg>
        <pc:cxnChg chg="add">
          <ac:chgData name="Roman Zhigalov" userId="1f97e9fdf7779aa5" providerId="LiveId" clId="{1D2B04FB-3D9B-48E8-B758-393FDCC27CC4}" dt="2021-11-13T09:50:14.299" v="2497" actId="26606"/>
          <ac:cxnSpMkLst>
            <pc:docMk/>
            <pc:sldMk cId="1333308952" sldId="279"/>
            <ac:cxnSpMk id="28" creationId="{AD7193FB-6AE6-4B3B-8F89-56B55DD63B4D}"/>
          </ac:cxnSpMkLst>
        </pc:cxnChg>
      </pc:sldChg>
      <pc:sldChg chg="addSp delSp modSp new mod setBg">
        <pc:chgData name="Roman Zhigalov" userId="1f97e9fdf7779aa5" providerId="LiveId" clId="{1D2B04FB-3D9B-48E8-B758-393FDCC27CC4}" dt="2021-11-13T09:52:41.171" v="2503" actId="27614"/>
        <pc:sldMkLst>
          <pc:docMk/>
          <pc:sldMk cId="1656909502" sldId="280"/>
        </pc:sldMkLst>
        <pc:spChg chg="add del">
          <ac:chgData name="Roman Zhigalov" userId="1f97e9fdf7779aa5" providerId="LiveId" clId="{1D2B04FB-3D9B-48E8-B758-393FDCC27CC4}" dt="2021-11-13T09:52:39.118" v="2502" actId="26606"/>
          <ac:spMkLst>
            <pc:docMk/>
            <pc:sldMk cId="1656909502" sldId="280"/>
            <ac:spMk id="2" creationId="{B1E69902-9695-49B7-B2FB-583510734EAC}"/>
          </ac:spMkLst>
        </pc:spChg>
        <pc:spChg chg="del">
          <ac:chgData name="Roman Zhigalov" userId="1f97e9fdf7779aa5" providerId="LiveId" clId="{1D2B04FB-3D9B-48E8-B758-393FDCC27CC4}" dt="2021-11-13T09:52:31.956" v="2499" actId="22"/>
          <ac:spMkLst>
            <pc:docMk/>
            <pc:sldMk cId="1656909502" sldId="280"/>
            <ac:spMk id="3" creationId="{BD3383A4-F112-43F7-B572-286A1DE86981}"/>
          </ac:spMkLst>
        </pc:spChg>
        <pc:spChg chg="add del">
          <ac:chgData name="Roman Zhigalov" userId="1f97e9fdf7779aa5" providerId="LiveId" clId="{1D2B04FB-3D9B-48E8-B758-393FDCC27CC4}" dt="2021-11-13T09:52:39.118" v="2501" actId="26606"/>
          <ac:spMkLst>
            <pc:docMk/>
            <pc:sldMk cId="1656909502" sldId="280"/>
            <ac:spMk id="10" creationId="{32BC26D8-82FB-445E-AA49-62A77D7C1EE0}"/>
          </ac:spMkLst>
        </pc:spChg>
        <pc:spChg chg="add del">
          <ac:chgData name="Roman Zhigalov" userId="1f97e9fdf7779aa5" providerId="LiveId" clId="{1D2B04FB-3D9B-48E8-B758-393FDCC27CC4}" dt="2021-11-13T09:52:39.118" v="2501" actId="26606"/>
          <ac:spMkLst>
            <pc:docMk/>
            <pc:sldMk cId="1656909502" sldId="280"/>
            <ac:spMk id="12" creationId="{CB44330D-EA18-4254-AA95-EB49948539B8}"/>
          </ac:spMkLst>
        </pc:spChg>
        <pc:spChg chg="add">
          <ac:chgData name="Roman Zhigalov" userId="1f97e9fdf7779aa5" providerId="LiveId" clId="{1D2B04FB-3D9B-48E8-B758-393FDCC27CC4}" dt="2021-11-13T09:52:39.118" v="2502" actId="26606"/>
          <ac:spMkLst>
            <pc:docMk/>
            <pc:sldMk cId="1656909502" sldId="280"/>
            <ac:spMk id="14" creationId="{01D0AF59-99C3-4251-AB9A-C966C6AD4400}"/>
          </ac:spMkLst>
        </pc:spChg>
        <pc:spChg chg="add">
          <ac:chgData name="Roman Zhigalov" userId="1f97e9fdf7779aa5" providerId="LiveId" clId="{1D2B04FB-3D9B-48E8-B758-393FDCC27CC4}" dt="2021-11-13T09:52:39.118" v="2502" actId="26606"/>
          <ac:spMkLst>
            <pc:docMk/>
            <pc:sldMk cId="1656909502" sldId="280"/>
            <ac:spMk id="15" creationId="{1855405F-37A2-4869-9154-F8BE3BECE6C3}"/>
          </ac:spMkLst>
        </pc:spChg>
        <pc:picChg chg="add mod ord">
          <ac:chgData name="Roman Zhigalov" userId="1f97e9fdf7779aa5" providerId="LiveId" clId="{1D2B04FB-3D9B-48E8-B758-393FDCC27CC4}" dt="2021-11-13T09:52:41.171" v="2503" actId="27614"/>
          <ac:picMkLst>
            <pc:docMk/>
            <pc:sldMk cId="1656909502" sldId="280"/>
            <ac:picMk id="5" creationId="{0DF6D731-7F38-4DD3-8497-D3D47B93CF06}"/>
          </ac:picMkLst>
        </pc:picChg>
      </pc:sldChg>
      <pc:sldChg chg="modSp new mod">
        <pc:chgData name="Roman Zhigalov" userId="1f97e9fdf7779aa5" providerId="LiveId" clId="{1D2B04FB-3D9B-48E8-B758-393FDCC27CC4}" dt="2021-11-13T09:52:47.554" v="2520" actId="122"/>
        <pc:sldMkLst>
          <pc:docMk/>
          <pc:sldMk cId="2264247507" sldId="281"/>
        </pc:sldMkLst>
        <pc:spChg chg="mod">
          <ac:chgData name="Roman Zhigalov" userId="1f97e9fdf7779aa5" providerId="LiveId" clId="{1D2B04FB-3D9B-48E8-B758-393FDCC27CC4}" dt="2021-11-13T09:52:47.554" v="2520" actId="122"/>
          <ac:spMkLst>
            <pc:docMk/>
            <pc:sldMk cId="2264247507" sldId="281"/>
            <ac:spMk id="2" creationId="{8D50A355-4D31-4D97-B06C-C671B6F835EA}"/>
          </ac:spMkLst>
        </pc:spChg>
      </pc:sldChg>
      <pc:sldChg chg="modSp new mod">
        <pc:chgData name="Roman Zhigalov" userId="1f97e9fdf7779aa5" providerId="LiveId" clId="{1D2B04FB-3D9B-48E8-B758-393FDCC27CC4}" dt="2021-11-13T09:52:54.200" v="2541" actId="122"/>
        <pc:sldMkLst>
          <pc:docMk/>
          <pc:sldMk cId="468922938" sldId="282"/>
        </pc:sldMkLst>
        <pc:spChg chg="mod">
          <ac:chgData name="Roman Zhigalov" userId="1f97e9fdf7779aa5" providerId="LiveId" clId="{1D2B04FB-3D9B-48E8-B758-393FDCC27CC4}" dt="2021-11-13T09:52:54.200" v="2541" actId="122"/>
          <ac:spMkLst>
            <pc:docMk/>
            <pc:sldMk cId="468922938" sldId="282"/>
            <ac:spMk id="2" creationId="{5F77CABE-A461-41DC-9EC2-E4900DFA44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D0C0E-CAA2-486D-B0FE-E51CA3B63DB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F316F8D-E9EB-4F95-B98D-140C4B09029E}">
      <dgm:prSet/>
      <dgm:spPr/>
      <dgm:t>
        <a:bodyPr/>
        <a:lstStyle/>
        <a:p>
          <a:r>
            <a:rPr lang="ru-RU"/>
            <a:t>Появление государственности у славян</a:t>
          </a:r>
          <a:endParaRPr lang="en-US"/>
        </a:p>
      </dgm:t>
    </dgm:pt>
    <dgm:pt modelId="{1034A832-3192-4F2E-A7AD-8B40AC941E90}" type="parTrans" cxnId="{D7C380FF-4C07-452A-97C0-F1C9EA62ECB2}">
      <dgm:prSet/>
      <dgm:spPr/>
      <dgm:t>
        <a:bodyPr/>
        <a:lstStyle/>
        <a:p>
          <a:endParaRPr lang="en-US"/>
        </a:p>
      </dgm:t>
    </dgm:pt>
    <dgm:pt modelId="{C7A7A571-F0DF-4881-97D5-B872B5A509F0}" type="sibTrans" cxnId="{D7C380FF-4C07-452A-97C0-F1C9EA62ECB2}">
      <dgm:prSet/>
      <dgm:spPr/>
      <dgm:t>
        <a:bodyPr/>
        <a:lstStyle/>
        <a:p>
          <a:endParaRPr lang="en-US"/>
        </a:p>
      </dgm:t>
    </dgm:pt>
    <dgm:pt modelId="{8066C57F-A0AD-48C9-8261-818F0D35F151}">
      <dgm:prSet/>
      <dgm:spPr/>
      <dgm:t>
        <a:bodyPr/>
        <a:lstStyle/>
        <a:p>
          <a:r>
            <a:rPr lang="ru-RU"/>
            <a:t>Белорусские земли в составе Киевской Руси</a:t>
          </a:r>
          <a:endParaRPr lang="en-US"/>
        </a:p>
      </dgm:t>
    </dgm:pt>
    <dgm:pt modelId="{4EEFE97E-8AA6-4D17-8E9E-407584650E0C}" type="parTrans" cxnId="{82BCDF90-383E-4720-9AB4-0AC6CA0678B2}">
      <dgm:prSet/>
      <dgm:spPr/>
      <dgm:t>
        <a:bodyPr/>
        <a:lstStyle/>
        <a:p>
          <a:endParaRPr lang="en-US"/>
        </a:p>
      </dgm:t>
    </dgm:pt>
    <dgm:pt modelId="{A6835440-0F61-457E-B95E-5B9CB57DBC19}" type="sibTrans" cxnId="{82BCDF90-383E-4720-9AB4-0AC6CA0678B2}">
      <dgm:prSet/>
      <dgm:spPr/>
      <dgm:t>
        <a:bodyPr/>
        <a:lstStyle/>
        <a:p>
          <a:endParaRPr lang="en-US"/>
        </a:p>
      </dgm:t>
    </dgm:pt>
    <dgm:pt modelId="{9164FB54-CEE2-4EE2-BF59-B03D5B1FE3CD}">
      <dgm:prSet/>
      <dgm:spPr/>
      <dgm:t>
        <a:bodyPr/>
        <a:lstStyle/>
        <a:p>
          <a:r>
            <a:rPr lang="ru-RU" dirty="0"/>
            <a:t>Роль и место белорусских земель в составе Древнерусского государства</a:t>
          </a:r>
          <a:endParaRPr lang="en-US" dirty="0"/>
        </a:p>
      </dgm:t>
    </dgm:pt>
    <dgm:pt modelId="{E0FE7D89-D47E-43D0-82A3-DBE53E51C6F7}" type="parTrans" cxnId="{63F515F9-9651-49A6-A019-4DB7FADEB48C}">
      <dgm:prSet/>
      <dgm:spPr/>
      <dgm:t>
        <a:bodyPr/>
        <a:lstStyle/>
        <a:p>
          <a:endParaRPr lang="en-US"/>
        </a:p>
      </dgm:t>
    </dgm:pt>
    <dgm:pt modelId="{2BF546AA-CDB8-4C0E-A37C-36B10B0AF87A}" type="sibTrans" cxnId="{63F515F9-9651-49A6-A019-4DB7FADEB48C}">
      <dgm:prSet/>
      <dgm:spPr/>
      <dgm:t>
        <a:bodyPr/>
        <a:lstStyle/>
        <a:p>
          <a:endParaRPr lang="en-US"/>
        </a:p>
      </dgm:t>
    </dgm:pt>
    <dgm:pt modelId="{490141CD-8B6A-4188-B0DA-5E7810395C49}">
      <dgm:prSet/>
      <dgm:spPr/>
      <dgm:t>
        <a:bodyPr/>
        <a:lstStyle/>
        <a:p>
          <a:r>
            <a:rPr lang="ru-RU" dirty="0"/>
            <a:t>Древняя Русь – общее государство восточных славян</a:t>
          </a:r>
          <a:endParaRPr lang="en-US" dirty="0"/>
        </a:p>
      </dgm:t>
    </dgm:pt>
    <dgm:pt modelId="{D9371F64-70B3-4D19-8CCF-99EC2711BB14}" type="parTrans" cxnId="{AA2DCDB4-DB75-4B39-8DB1-EB829E378746}">
      <dgm:prSet/>
      <dgm:spPr/>
      <dgm:t>
        <a:bodyPr/>
        <a:lstStyle/>
        <a:p>
          <a:endParaRPr lang="en-US"/>
        </a:p>
      </dgm:t>
    </dgm:pt>
    <dgm:pt modelId="{CFB372D2-D538-4823-8C88-8DCF113A216A}" type="sibTrans" cxnId="{AA2DCDB4-DB75-4B39-8DB1-EB829E378746}">
      <dgm:prSet/>
      <dgm:spPr/>
      <dgm:t>
        <a:bodyPr/>
        <a:lstStyle/>
        <a:p>
          <a:endParaRPr lang="en-US"/>
        </a:p>
      </dgm:t>
    </dgm:pt>
    <dgm:pt modelId="{6BA97635-F0E0-440A-B277-A40E1A408546}" type="pres">
      <dgm:prSet presAssocID="{1BCD0C0E-CAA2-486D-B0FE-E51CA3B63DB2}" presName="vert0" presStyleCnt="0">
        <dgm:presLayoutVars>
          <dgm:dir/>
          <dgm:animOne val="branch"/>
          <dgm:animLvl val="lvl"/>
        </dgm:presLayoutVars>
      </dgm:prSet>
      <dgm:spPr/>
    </dgm:pt>
    <dgm:pt modelId="{D0F00AB1-266A-4274-8225-8089FDD0BC34}" type="pres">
      <dgm:prSet presAssocID="{7F316F8D-E9EB-4F95-B98D-140C4B09029E}" presName="thickLine" presStyleLbl="alignNode1" presStyleIdx="0" presStyleCnt="4"/>
      <dgm:spPr/>
    </dgm:pt>
    <dgm:pt modelId="{572F3803-E42B-4B3D-9BBB-01C19BFEC535}" type="pres">
      <dgm:prSet presAssocID="{7F316F8D-E9EB-4F95-B98D-140C4B09029E}" presName="horz1" presStyleCnt="0"/>
      <dgm:spPr/>
    </dgm:pt>
    <dgm:pt modelId="{0A654D76-FA23-4887-A535-57B63D6920FD}" type="pres">
      <dgm:prSet presAssocID="{7F316F8D-E9EB-4F95-B98D-140C4B09029E}" presName="tx1" presStyleLbl="revTx" presStyleIdx="0" presStyleCnt="4"/>
      <dgm:spPr/>
    </dgm:pt>
    <dgm:pt modelId="{44C3AFED-BE82-406A-88B2-4817E3F33788}" type="pres">
      <dgm:prSet presAssocID="{7F316F8D-E9EB-4F95-B98D-140C4B09029E}" presName="vert1" presStyleCnt="0"/>
      <dgm:spPr/>
    </dgm:pt>
    <dgm:pt modelId="{70FC1584-41C8-4FE8-9D3B-527FB346E813}" type="pres">
      <dgm:prSet presAssocID="{8066C57F-A0AD-48C9-8261-818F0D35F151}" presName="thickLine" presStyleLbl="alignNode1" presStyleIdx="1" presStyleCnt="4"/>
      <dgm:spPr/>
    </dgm:pt>
    <dgm:pt modelId="{B547B0AD-0D59-44E5-8657-207630A890F1}" type="pres">
      <dgm:prSet presAssocID="{8066C57F-A0AD-48C9-8261-818F0D35F151}" presName="horz1" presStyleCnt="0"/>
      <dgm:spPr/>
    </dgm:pt>
    <dgm:pt modelId="{D52122BB-757E-4501-9212-F64135F57B2B}" type="pres">
      <dgm:prSet presAssocID="{8066C57F-A0AD-48C9-8261-818F0D35F151}" presName="tx1" presStyleLbl="revTx" presStyleIdx="1" presStyleCnt="4"/>
      <dgm:spPr/>
    </dgm:pt>
    <dgm:pt modelId="{1B7054CF-906A-4401-B5B2-A5B3FBD0A1D9}" type="pres">
      <dgm:prSet presAssocID="{8066C57F-A0AD-48C9-8261-818F0D35F151}" presName="vert1" presStyleCnt="0"/>
      <dgm:spPr/>
    </dgm:pt>
    <dgm:pt modelId="{8C4D2CE9-AB0E-47DD-ABBF-C3D3A9500AF2}" type="pres">
      <dgm:prSet presAssocID="{9164FB54-CEE2-4EE2-BF59-B03D5B1FE3CD}" presName="thickLine" presStyleLbl="alignNode1" presStyleIdx="2" presStyleCnt="4"/>
      <dgm:spPr/>
    </dgm:pt>
    <dgm:pt modelId="{D53A3DDA-4339-4BA3-9BD1-AFCEC6E58CF3}" type="pres">
      <dgm:prSet presAssocID="{9164FB54-CEE2-4EE2-BF59-B03D5B1FE3CD}" presName="horz1" presStyleCnt="0"/>
      <dgm:spPr/>
    </dgm:pt>
    <dgm:pt modelId="{CE7934D9-5B92-404A-AA6C-C32B75AF85C7}" type="pres">
      <dgm:prSet presAssocID="{9164FB54-CEE2-4EE2-BF59-B03D5B1FE3CD}" presName="tx1" presStyleLbl="revTx" presStyleIdx="2" presStyleCnt="4"/>
      <dgm:spPr/>
    </dgm:pt>
    <dgm:pt modelId="{760508DC-8204-4ACF-85DC-29B7D93D4792}" type="pres">
      <dgm:prSet presAssocID="{9164FB54-CEE2-4EE2-BF59-B03D5B1FE3CD}" presName="vert1" presStyleCnt="0"/>
      <dgm:spPr/>
    </dgm:pt>
    <dgm:pt modelId="{B9230117-8669-4976-81C6-6842E5A70862}" type="pres">
      <dgm:prSet presAssocID="{490141CD-8B6A-4188-B0DA-5E7810395C49}" presName="thickLine" presStyleLbl="alignNode1" presStyleIdx="3" presStyleCnt="4"/>
      <dgm:spPr/>
    </dgm:pt>
    <dgm:pt modelId="{54DA63E1-0EEC-4402-BC97-E12EA69AB268}" type="pres">
      <dgm:prSet presAssocID="{490141CD-8B6A-4188-B0DA-5E7810395C49}" presName="horz1" presStyleCnt="0"/>
      <dgm:spPr/>
    </dgm:pt>
    <dgm:pt modelId="{D7529D6C-021D-4037-87C6-3FBA13DC042A}" type="pres">
      <dgm:prSet presAssocID="{490141CD-8B6A-4188-B0DA-5E7810395C49}" presName="tx1" presStyleLbl="revTx" presStyleIdx="3" presStyleCnt="4"/>
      <dgm:spPr/>
    </dgm:pt>
    <dgm:pt modelId="{38D0F3DF-D7A2-4574-86F4-A89841C9D180}" type="pres">
      <dgm:prSet presAssocID="{490141CD-8B6A-4188-B0DA-5E7810395C49}" presName="vert1" presStyleCnt="0"/>
      <dgm:spPr/>
    </dgm:pt>
  </dgm:ptLst>
  <dgm:cxnLst>
    <dgm:cxn modelId="{C3FD5E01-2E13-4A67-8AB9-8C38E6A089BB}" type="presOf" srcId="{490141CD-8B6A-4188-B0DA-5E7810395C49}" destId="{D7529D6C-021D-4037-87C6-3FBA13DC042A}" srcOrd="0" destOrd="0" presId="urn:microsoft.com/office/officeart/2008/layout/LinedList"/>
    <dgm:cxn modelId="{956E5F0B-7D3E-4935-B59B-9A8AC3968AFC}" type="presOf" srcId="{1BCD0C0E-CAA2-486D-B0FE-E51CA3B63DB2}" destId="{6BA97635-F0E0-440A-B277-A40E1A408546}" srcOrd="0" destOrd="0" presId="urn:microsoft.com/office/officeart/2008/layout/LinedList"/>
    <dgm:cxn modelId="{1F0E9E33-5D6B-47EE-AEB6-9FDAF7B3413B}" type="presOf" srcId="{8066C57F-A0AD-48C9-8261-818F0D35F151}" destId="{D52122BB-757E-4501-9212-F64135F57B2B}" srcOrd="0" destOrd="0" presId="urn:microsoft.com/office/officeart/2008/layout/LinedList"/>
    <dgm:cxn modelId="{F05C998B-7EC7-4B9C-A1E1-8D18873DC8A7}" type="presOf" srcId="{7F316F8D-E9EB-4F95-B98D-140C4B09029E}" destId="{0A654D76-FA23-4887-A535-57B63D6920FD}" srcOrd="0" destOrd="0" presId="urn:microsoft.com/office/officeart/2008/layout/LinedList"/>
    <dgm:cxn modelId="{82BCDF90-383E-4720-9AB4-0AC6CA0678B2}" srcId="{1BCD0C0E-CAA2-486D-B0FE-E51CA3B63DB2}" destId="{8066C57F-A0AD-48C9-8261-818F0D35F151}" srcOrd="1" destOrd="0" parTransId="{4EEFE97E-8AA6-4D17-8E9E-407584650E0C}" sibTransId="{A6835440-0F61-457E-B95E-5B9CB57DBC19}"/>
    <dgm:cxn modelId="{AA2DCDB4-DB75-4B39-8DB1-EB829E378746}" srcId="{1BCD0C0E-CAA2-486D-B0FE-E51CA3B63DB2}" destId="{490141CD-8B6A-4188-B0DA-5E7810395C49}" srcOrd="3" destOrd="0" parTransId="{D9371F64-70B3-4D19-8CCF-99EC2711BB14}" sibTransId="{CFB372D2-D538-4823-8C88-8DCF113A216A}"/>
    <dgm:cxn modelId="{8DFED9F5-4A27-48ED-B567-7E70CDD557B6}" type="presOf" srcId="{9164FB54-CEE2-4EE2-BF59-B03D5B1FE3CD}" destId="{CE7934D9-5B92-404A-AA6C-C32B75AF85C7}" srcOrd="0" destOrd="0" presId="urn:microsoft.com/office/officeart/2008/layout/LinedList"/>
    <dgm:cxn modelId="{63F515F9-9651-49A6-A019-4DB7FADEB48C}" srcId="{1BCD0C0E-CAA2-486D-B0FE-E51CA3B63DB2}" destId="{9164FB54-CEE2-4EE2-BF59-B03D5B1FE3CD}" srcOrd="2" destOrd="0" parTransId="{E0FE7D89-D47E-43D0-82A3-DBE53E51C6F7}" sibTransId="{2BF546AA-CDB8-4C0E-A37C-36B10B0AF87A}"/>
    <dgm:cxn modelId="{D7C380FF-4C07-452A-97C0-F1C9EA62ECB2}" srcId="{1BCD0C0E-CAA2-486D-B0FE-E51CA3B63DB2}" destId="{7F316F8D-E9EB-4F95-B98D-140C4B09029E}" srcOrd="0" destOrd="0" parTransId="{1034A832-3192-4F2E-A7AD-8B40AC941E90}" sibTransId="{C7A7A571-F0DF-4881-97D5-B872B5A509F0}"/>
    <dgm:cxn modelId="{F9C723B6-364D-461C-B19A-9F948D1BF0C4}" type="presParOf" srcId="{6BA97635-F0E0-440A-B277-A40E1A408546}" destId="{D0F00AB1-266A-4274-8225-8089FDD0BC34}" srcOrd="0" destOrd="0" presId="urn:microsoft.com/office/officeart/2008/layout/LinedList"/>
    <dgm:cxn modelId="{53DE66D2-E37C-4373-8808-C2F9B6C602D9}" type="presParOf" srcId="{6BA97635-F0E0-440A-B277-A40E1A408546}" destId="{572F3803-E42B-4B3D-9BBB-01C19BFEC535}" srcOrd="1" destOrd="0" presId="urn:microsoft.com/office/officeart/2008/layout/LinedList"/>
    <dgm:cxn modelId="{D527F5C5-80EE-43A3-ABDF-C6E28381F484}" type="presParOf" srcId="{572F3803-E42B-4B3D-9BBB-01C19BFEC535}" destId="{0A654D76-FA23-4887-A535-57B63D6920FD}" srcOrd="0" destOrd="0" presId="urn:microsoft.com/office/officeart/2008/layout/LinedList"/>
    <dgm:cxn modelId="{1CB98129-9BAA-4C56-8912-BCEDFFB5B1E7}" type="presParOf" srcId="{572F3803-E42B-4B3D-9BBB-01C19BFEC535}" destId="{44C3AFED-BE82-406A-88B2-4817E3F33788}" srcOrd="1" destOrd="0" presId="urn:microsoft.com/office/officeart/2008/layout/LinedList"/>
    <dgm:cxn modelId="{D95EED12-530F-4B9A-9E9E-77766A2C6549}" type="presParOf" srcId="{6BA97635-F0E0-440A-B277-A40E1A408546}" destId="{70FC1584-41C8-4FE8-9D3B-527FB346E813}" srcOrd="2" destOrd="0" presId="urn:microsoft.com/office/officeart/2008/layout/LinedList"/>
    <dgm:cxn modelId="{D35CAFBD-400D-4E3F-B782-36009603462E}" type="presParOf" srcId="{6BA97635-F0E0-440A-B277-A40E1A408546}" destId="{B547B0AD-0D59-44E5-8657-207630A890F1}" srcOrd="3" destOrd="0" presId="urn:microsoft.com/office/officeart/2008/layout/LinedList"/>
    <dgm:cxn modelId="{1943AF11-C985-4567-909F-2B0FB7683D1A}" type="presParOf" srcId="{B547B0AD-0D59-44E5-8657-207630A890F1}" destId="{D52122BB-757E-4501-9212-F64135F57B2B}" srcOrd="0" destOrd="0" presId="urn:microsoft.com/office/officeart/2008/layout/LinedList"/>
    <dgm:cxn modelId="{03591227-EFEF-4BC5-82E6-AFFC1E2B0A17}" type="presParOf" srcId="{B547B0AD-0D59-44E5-8657-207630A890F1}" destId="{1B7054CF-906A-4401-B5B2-A5B3FBD0A1D9}" srcOrd="1" destOrd="0" presId="urn:microsoft.com/office/officeart/2008/layout/LinedList"/>
    <dgm:cxn modelId="{B2457695-3483-4FBE-8107-EF01093DA5BD}" type="presParOf" srcId="{6BA97635-F0E0-440A-B277-A40E1A408546}" destId="{8C4D2CE9-AB0E-47DD-ABBF-C3D3A9500AF2}" srcOrd="4" destOrd="0" presId="urn:microsoft.com/office/officeart/2008/layout/LinedList"/>
    <dgm:cxn modelId="{C42D62E0-C8CD-40B4-993E-0CD4A1C8F42E}" type="presParOf" srcId="{6BA97635-F0E0-440A-B277-A40E1A408546}" destId="{D53A3DDA-4339-4BA3-9BD1-AFCEC6E58CF3}" srcOrd="5" destOrd="0" presId="urn:microsoft.com/office/officeart/2008/layout/LinedList"/>
    <dgm:cxn modelId="{4A6CB300-9445-4699-9C99-F4E969D9872F}" type="presParOf" srcId="{D53A3DDA-4339-4BA3-9BD1-AFCEC6E58CF3}" destId="{CE7934D9-5B92-404A-AA6C-C32B75AF85C7}" srcOrd="0" destOrd="0" presId="urn:microsoft.com/office/officeart/2008/layout/LinedList"/>
    <dgm:cxn modelId="{AA4F6F68-D4CE-4205-90BD-AECB6BA2CE1C}" type="presParOf" srcId="{D53A3DDA-4339-4BA3-9BD1-AFCEC6E58CF3}" destId="{760508DC-8204-4ACF-85DC-29B7D93D4792}" srcOrd="1" destOrd="0" presId="urn:microsoft.com/office/officeart/2008/layout/LinedList"/>
    <dgm:cxn modelId="{F182C74C-5FFD-42A4-9B61-261FC3DA0BB7}" type="presParOf" srcId="{6BA97635-F0E0-440A-B277-A40E1A408546}" destId="{B9230117-8669-4976-81C6-6842E5A70862}" srcOrd="6" destOrd="0" presId="urn:microsoft.com/office/officeart/2008/layout/LinedList"/>
    <dgm:cxn modelId="{1A384F49-A3A1-457C-8883-FB96462DA3E5}" type="presParOf" srcId="{6BA97635-F0E0-440A-B277-A40E1A408546}" destId="{54DA63E1-0EEC-4402-BC97-E12EA69AB268}" srcOrd="7" destOrd="0" presId="urn:microsoft.com/office/officeart/2008/layout/LinedList"/>
    <dgm:cxn modelId="{CCDFFFED-1A1E-4356-A37E-C1B11433FE2C}" type="presParOf" srcId="{54DA63E1-0EEC-4402-BC97-E12EA69AB268}" destId="{D7529D6C-021D-4037-87C6-3FBA13DC042A}" srcOrd="0" destOrd="0" presId="urn:microsoft.com/office/officeart/2008/layout/LinedList"/>
    <dgm:cxn modelId="{C7E64F2E-9F96-4B9E-88A2-B17D439D3E25}" type="presParOf" srcId="{54DA63E1-0EEC-4402-BC97-E12EA69AB268}" destId="{38D0F3DF-D7A2-4574-86F4-A89841C9D1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C22DF-4D0A-4AB3-87D7-6E64737557E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1D7D1A-5359-4AF4-B21D-A785F021B1A8}">
      <dgm:prSet/>
      <dgm:spPr/>
      <dgm:t>
        <a:bodyPr/>
        <a:lstStyle/>
        <a:p>
          <a:r>
            <a:rPr lang="ru-RU"/>
            <a:t>Наличие сильной княжеской власти и дружины </a:t>
          </a:r>
          <a:endParaRPr lang="en-US"/>
        </a:p>
      </dgm:t>
    </dgm:pt>
    <dgm:pt modelId="{FAE00B61-F448-4150-BA92-8EA254146D83}" type="parTrans" cxnId="{F13F7592-598B-4084-8F71-20BF32754507}">
      <dgm:prSet/>
      <dgm:spPr/>
      <dgm:t>
        <a:bodyPr/>
        <a:lstStyle/>
        <a:p>
          <a:endParaRPr lang="en-US"/>
        </a:p>
      </dgm:t>
    </dgm:pt>
    <dgm:pt modelId="{9855041B-25EF-4CAB-B133-86A149206AB9}" type="sibTrans" cxnId="{F13F7592-598B-4084-8F71-20BF32754507}">
      <dgm:prSet/>
      <dgm:spPr/>
      <dgm:t>
        <a:bodyPr/>
        <a:lstStyle/>
        <a:p>
          <a:endParaRPr lang="en-US"/>
        </a:p>
      </dgm:t>
    </dgm:pt>
    <dgm:pt modelId="{3FDA9AB4-25DA-44BD-9B65-5926EBF8014C}">
      <dgm:prSet/>
      <dgm:spPr/>
      <dgm:t>
        <a:bodyPr/>
        <a:lstStyle/>
        <a:p>
          <a:r>
            <a:rPr lang="ru-RU"/>
            <a:t>Существование знати, решающих наиболее важные вопросы</a:t>
          </a:r>
          <a:endParaRPr lang="en-US"/>
        </a:p>
      </dgm:t>
    </dgm:pt>
    <dgm:pt modelId="{803DD33A-D68E-4DE8-A706-CE93E451DD2E}" type="parTrans" cxnId="{4382B261-BD08-43A7-B25C-9CD3BEA55EE9}">
      <dgm:prSet/>
      <dgm:spPr/>
      <dgm:t>
        <a:bodyPr/>
        <a:lstStyle/>
        <a:p>
          <a:endParaRPr lang="en-US"/>
        </a:p>
      </dgm:t>
    </dgm:pt>
    <dgm:pt modelId="{E7DDC2BF-9A12-4A71-BA08-09EF43C2A4C1}" type="sibTrans" cxnId="{4382B261-BD08-43A7-B25C-9CD3BEA55EE9}">
      <dgm:prSet/>
      <dgm:spPr/>
      <dgm:t>
        <a:bodyPr/>
        <a:lstStyle/>
        <a:p>
          <a:endParaRPr lang="en-US"/>
        </a:p>
      </dgm:t>
    </dgm:pt>
    <dgm:pt modelId="{E287CF93-2B98-4C16-9E7E-D790455C8C74}">
      <dgm:prSet/>
      <dgm:spPr/>
      <dgm:t>
        <a:bodyPr/>
        <a:lstStyle/>
        <a:p>
          <a:r>
            <a:rPr lang="ru-RU"/>
            <a:t>Добровольное подчинение простых людей центру силы</a:t>
          </a:r>
          <a:endParaRPr lang="en-US"/>
        </a:p>
      </dgm:t>
    </dgm:pt>
    <dgm:pt modelId="{0FEB8250-80E6-4BF7-9CA0-8685F1D96AAE}" type="parTrans" cxnId="{306C08EF-A152-459F-AD3D-DB5B1205AB9C}">
      <dgm:prSet/>
      <dgm:spPr/>
      <dgm:t>
        <a:bodyPr/>
        <a:lstStyle/>
        <a:p>
          <a:endParaRPr lang="en-US"/>
        </a:p>
      </dgm:t>
    </dgm:pt>
    <dgm:pt modelId="{AA9C1F08-BCA5-4272-BE14-466EE87371B1}" type="sibTrans" cxnId="{306C08EF-A152-459F-AD3D-DB5B1205AB9C}">
      <dgm:prSet/>
      <dgm:spPr/>
      <dgm:t>
        <a:bodyPr/>
        <a:lstStyle/>
        <a:p>
          <a:endParaRPr lang="en-US"/>
        </a:p>
      </dgm:t>
    </dgm:pt>
    <dgm:pt modelId="{A2C0A6FB-CF11-4DA2-B99E-C7392E7CE5C1}">
      <dgm:prSet/>
      <dgm:spPr/>
      <dgm:t>
        <a:bodyPr/>
        <a:lstStyle/>
        <a:p>
          <a:r>
            <a:rPr lang="ru-RU"/>
            <a:t>Распространение власти князя на широкую территорию</a:t>
          </a:r>
          <a:endParaRPr lang="en-US"/>
        </a:p>
      </dgm:t>
    </dgm:pt>
    <dgm:pt modelId="{8D1F539A-053B-4013-A10F-BC5A566DAB26}" type="parTrans" cxnId="{508907C0-78F9-4AD5-A191-AF57C8AB956A}">
      <dgm:prSet/>
      <dgm:spPr/>
      <dgm:t>
        <a:bodyPr/>
        <a:lstStyle/>
        <a:p>
          <a:endParaRPr lang="en-US"/>
        </a:p>
      </dgm:t>
    </dgm:pt>
    <dgm:pt modelId="{C1146F28-DC4C-4E7E-BE9B-96BF18FB1ACC}" type="sibTrans" cxnId="{508907C0-78F9-4AD5-A191-AF57C8AB956A}">
      <dgm:prSet/>
      <dgm:spPr/>
      <dgm:t>
        <a:bodyPr/>
        <a:lstStyle/>
        <a:p>
          <a:endParaRPr lang="en-US"/>
        </a:p>
      </dgm:t>
    </dgm:pt>
    <dgm:pt modelId="{CBD5ADD5-9F6C-4ADF-8788-EDCEB07E15B5}" type="pres">
      <dgm:prSet presAssocID="{1F9C22DF-4D0A-4AB3-87D7-6E64737557EE}" presName="vert0" presStyleCnt="0">
        <dgm:presLayoutVars>
          <dgm:dir/>
          <dgm:animOne val="branch"/>
          <dgm:animLvl val="lvl"/>
        </dgm:presLayoutVars>
      </dgm:prSet>
      <dgm:spPr/>
    </dgm:pt>
    <dgm:pt modelId="{A582186D-1DCA-459B-90B6-85D5C5C4859E}" type="pres">
      <dgm:prSet presAssocID="{501D7D1A-5359-4AF4-B21D-A785F021B1A8}" presName="thickLine" presStyleLbl="alignNode1" presStyleIdx="0" presStyleCnt="4"/>
      <dgm:spPr/>
    </dgm:pt>
    <dgm:pt modelId="{0A3DE9C5-1C1E-4521-A5A5-58905E153E84}" type="pres">
      <dgm:prSet presAssocID="{501D7D1A-5359-4AF4-B21D-A785F021B1A8}" presName="horz1" presStyleCnt="0"/>
      <dgm:spPr/>
    </dgm:pt>
    <dgm:pt modelId="{0D7FE9C2-17C9-447F-948B-143D6D998988}" type="pres">
      <dgm:prSet presAssocID="{501D7D1A-5359-4AF4-B21D-A785F021B1A8}" presName="tx1" presStyleLbl="revTx" presStyleIdx="0" presStyleCnt="4"/>
      <dgm:spPr/>
    </dgm:pt>
    <dgm:pt modelId="{0870311F-F49E-4CF5-9684-4B8E42D76260}" type="pres">
      <dgm:prSet presAssocID="{501D7D1A-5359-4AF4-B21D-A785F021B1A8}" presName="vert1" presStyleCnt="0"/>
      <dgm:spPr/>
    </dgm:pt>
    <dgm:pt modelId="{9FDE9427-EF6D-44F5-A46C-08F59444027B}" type="pres">
      <dgm:prSet presAssocID="{3FDA9AB4-25DA-44BD-9B65-5926EBF8014C}" presName="thickLine" presStyleLbl="alignNode1" presStyleIdx="1" presStyleCnt="4"/>
      <dgm:spPr/>
    </dgm:pt>
    <dgm:pt modelId="{1EED8E52-915D-44E9-B100-7C0804DDD06B}" type="pres">
      <dgm:prSet presAssocID="{3FDA9AB4-25DA-44BD-9B65-5926EBF8014C}" presName="horz1" presStyleCnt="0"/>
      <dgm:spPr/>
    </dgm:pt>
    <dgm:pt modelId="{5424D9D3-CB12-410A-8F67-5D4524A3E364}" type="pres">
      <dgm:prSet presAssocID="{3FDA9AB4-25DA-44BD-9B65-5926EBF8014C}" presName="tx1" presStyleLbl="revTx" presStyleIdx="1" presStyleCnt="4"/>
      <dgm:spPr/>
    </dgm:pt>
    <dgm:pt modelId="{8D2953DD-F0C6-4B09-9E19-431D84CA97CE}" type="pres">
      <dgm:prSet presAssocID="{3FDA9AB4-25DA-44BD-9B65-5926EBF8014C}" presName="vert1" presStyleCnt="0"/>
      <dgm:spPr/>
    </dgm:pt>
    <dgm:pt modelId="{7A9306B3-1EAB-47FE-A9A5-BD5F26250000}" type="pres">
      <dgm:prSet presAssocID="{E287CF93-2B98-4C16-9E7E-D790455C8C74}" presName="thickLine" presStyleLbl="alignNode1" presStyleIdx="2" presStyleCnt="4"/>
      <dgm:spPr/>
    </dgm:pt>
    <dgm:pt modelId="{E1B368E7-BB71-4734-9C45-8B94A34D3246}" type="pres">
      <dgm:prSet presAssocID="{E287CF93-2B98-4C16-9E7E-D790455C8C74}" presName="horz1" presStyleCnt="0"/>
      <dgm:spPr/>
    </dgm:pt>
    <dgm:pt modelId="{E2BD964C-39B5-4AF0-95E9-E3842475B5EA}" type="pres">
      <dgm:prSet presAssocID="{E287CF93-2B98-4C16-9E7E-D790455C8C74}" presName="tx1" presStyleLbl="revTx" presStyleIdx="2" presStyleCnt="4"/>
      <dgm:spPr/>
    </dgm:pt>
    <dgm:pt modelId="{339451B7-894F-463B-ABFD-10DB3DBEDC04}" type="pres">
      <dgm:prSet presAssocID="{E287CF93-2B98-4C16-9E7E-D790455C8C74}" presName="vert1" presStyleCnt="0"/>
      <dgm:spPr/>
    </dgm:pt>
    <dgm:pt modelId="{7B6AE23A-644D-4BDC-B4B2-2456C93B2FE7}" type="pres">
      <dgm:prSet presAssocID="{A2C0A6FB-CF11-4DA2-B99E-C7392E7CE5C1}" presName="thickLine" presStyleLbl="alignNode1" presStyleIdx="3" presStyleCnt="4"/>
      <dgm:spPr/>
    </dgm:pt>
    <dgm:pt modelId="{BE9BCF81-147A-498C-9A99-F7DAC6ABD113}" type="pres">
      <dgm:prSet presAssocID="{A2C0A6FB-CF11-4DA2-B99E-C7392E7CE5C1}" presName="horz1" presStyleCnt="0"/>
      <dgm:spPr/>
    </dgm:pt>
    <dgm:pt modelId="{9B2F77AB-B16B-4B54-B5B2-2209153DFEA1}" type="pres">
      <dgm:prSet presAssocID="{A2C0A6FB-CF11-4DA2-B99E-C7392E7CE5C1}" presName="tx1" presStyleLbl="revTx" presStyleIdx="3" presStyleCnt="4"/>
      <dgm:spPr/>
    </dgm:pt>
    <dgm:pt modelId="{A60B51F9-AA7C-4F8F-8DE3-220D22281D7D}" type="pres">
      <dgm:prSet presAssocID="{A2C0A6FB-CF11-4DA2-B99E-C7392E7CE5C1}" presName="vert1" presStyleCnt="0"/>
      <dgm:spPr/>
    </dgm:pt>
  </dgm:ptLst>
  <dgm:cxnLst>
    <dgm:cxn modelId="{366FCA15-EA26-4269-8381-E8EC810E55A1}" type="presOf" srcId="{A2C0A6FB-CF11-4DA2-B99E-C7392E7CE5C1}" destId="{9B2F77AB-B16B-4B54-B5B2-2209153DFEA1}" srcOrd="0" destOrd="0" presId="urn:microsoft.com/office/officeart/2008/layout/LinedList"/>
    <dgm:cxn modelId="{4382B261-BD08-43A7-B25C-9CD3BEA55EE9}" srcId="{1F9C22DF-4D0A-4AB3-87D7-6E64737557EE}" destId="{3FDA9AB4-25DA-44BD-9B65-5926EBF8014C}" srcOrd="1" destOrd="0" parTransId="{803DD33A-D68E-4DE8-A706-CE93E451DD2E}" sibTransId="{E7DDC2BF-9A12-4A71-BA08-09EF43C2A4C1}"/>
    <dgm:cxn modelId="{C27F607C-1E0F-4D68-9346-C769F10D166D}" type="presOf" srcId="{1F9C22DF-4D0A-4AB3-87D7-6E64737557EE}" destId="{CBD5ADD5-9F6C-4ADF-8788-EDCEB07E15B5}" srcOrd="0" destOrd="0" presId="urn:microsoft.com/office/officeart/2008/layout/LinedList"/>
    <dgm:cxn modelId="{F13F7592-598B-4084-8F71-20BF32754507}" srcId="{1F9C22DF-4D0A-4AB3-87D7-6E64737557EE}" destId="{501D7D1A-5359-4AF4-B21D-A785F021B1A8}" srcOrd="0" destOrd="0" parTransId="{FAE00B61-F448-4150-BA92-8EA254146D83}" sibTransId="{9855041B-25EF-4CAB-B133-86A149206AB9}"/>
    <dgm:cxn modelId="{5650FE9A-CF27-4D69-BE73-ED70CF8FCC62}" type="presOf" srcId="{E287CF93-2B98-4C16-9E7E-D790455C8C74}" destId="{E2BD964C-39B5-4AF0-95E9-E3842475B5EA}" srcOrd="0" destOrd="0" presId="urn:microsoft.com/office/officeart/2008/layout/LinedList"/>
    <dgm:cxn modelId="{508907C0-78F9-4AD5-A191-AF57C8AB956A}" srcId="{1F9C22DF-4D0A-4AB3-87D7-6E64737557EE}" destId="{A2C0A6FB-CF11-4DA2-B99E-C7392E7CE5C1}" srcOrd="3" destOrd="0" parTransId="{8D1F539A-053B-4013-A10F-BC5A566DAB26}" sibTransId="{C1146F28-DC4C-4E7E-BE9B-96BF18FB1ACC}"/>
    <dgm:cxn modelId="{5F95BCC9-A849-4EED-AA66-003F9423AA67}" type="presOf" srcId="{501D7D1A-5359-4AF4-B21D-A785F021B1A8}" destId="{0D7FE9C2-17C9-447F-948B-143D6D998988}" srcOrd="0" destOrd="0" presId="urn:microsoft.com/office/officeart/2008/layout/LinedList"/>
    <dgm:cxn modelId="{306C08EF-A152-459F-AD3D-DB5B1205AB9C}" srcId="{1F9C22DF-4D0A-4AB3-87D7-6E64737557EE}" destId="{E287CF93-2B98-4C16-9E7E-D790455C8C74}" srcOrd="2" destOrd="0" parTransId="{0FEB8250-80E6-4BF7-9CA0-8685F1D96AAE}" sibTransId="{AA9C1F08-BCA5-4272-BE14-466EE87371B1}"/>
    <dgm:cxn modelId="{DBC36CFD-35BE-41D4-BD2F-CC2EB2BA3610}" type="presOf" srcId="{3FDA9AB4-25DA-44BD-9B65-5926EBF8014C}" destId="{5424D9D3-CB12-410A-8F67-5D4524A3E364}" srcOrd="0" destOrd="0" presId="urn:microsoft.com/office/officeart/2008/layout/LinedList"/>
    <dgm:cxn modelId="{4F273A5E-2BDE-4DB6-BAD8-B6738C474CDB}" type="presParOf" srcId="{CBD5ADD5-9F6C-4ADF-8788-EDCEB07E15B5}" destId="{A582186D-1DCA-459B-90B6-85D5C5C4859E}" srcOrd="0" destOrd="0" presId="urn:microsoft.com/office/officeart/2008/layout/LinedList"/>
    <dgm:cxn modelId="{FAD92C48-985A-4873-9D34-1D95DF74AA25}" type="presParOf" srcId="{CBD5ADD5-9F6C-4ADF-8788-EDCEB07E15B5}" destId="{0A3DE9C5-1C1E-4521-A5A5-58905E153E84}" srcOrd="1" destOrd="0" presId="urn:microsoft.com/office/officeart/2008/layout/LinedList"/>
    <dgm:cxn modelId="{5D4C2845-F240-4F5B-A2F1-C15DA75023DB}" type="presParOf" srcId="{0A3DE9C5-1C1E-4521-A5A5-58905E153E84}" destId="{0D7FE9C2-17C9-447F-948B-143D6D998988}" srcOrd="0" destOrd="0" presId="urn:microsoft.com/office/officeart/2008/layout/LinedList"/>
    <dgm:cxn modelId="{FD80BDBE-360D-4E44-8C3B-0725242AE03C}" type="presParOf" srcId="{0A3DE9C5-1C1E-4521-A5A5-58905E153E84}" destId="{0870311F-F49E-4CF5-9684-4B8E42D76260}" srcOrd="1" destOrd="0" presId="urn:microsoft.com/office/officeart/2008/layout/LinedList"/>
    <dgm:cxn modelId="{B6F3A42E-E355-43EF-86F6-1B0A652CE040}" type="presParOf" srcId="{CBD5ADD5-9F6C-4ADF-8788-EDCEB07E15B5}" destId="{9FDE9427-EF6D-44F5-A46C-08F59444027B}" srcOrd="2" destOrd="0" presId="urn:microsoft.com/office/officeart/2008/layout/LinedList"/>
    <dgm:cxn modelId="{5E9E779D-ABAE-4A44-B741-F893173F79E0}" type="presParOf" srcId="{CBD5ADD5-9F6C-4ADF-8788-EDCEB07E15B5}" destId="{1EED8E52-915D-44E9-B100-7C0804DDD06B}" srcOrd="3" destOrd="0" presId="urn:microsoft.com/office/officeart/2008/layout/LinedList"/>
    <dgm:cxn modelId="{E40AB457-744E-48EB-8838-80B0CF0525B0}" type="presParOf" srcId="{1EED8E52-915D-44E9-B100-7C0804DDD06B}" destId="{5424D9D3-CB12-410A-8F67-5D4524A3E364}" srcOrd="0" destOrd="0" presId="urn:microsoft.com/office/officeart/2008/layout/LinedList"/>
    <dgm:cxn modelId="{64F5CBE0-5E48-4D31-9CC0-501603C820F7}" type="presParOf" srcId="{1EED8E52-915D-44E9-B100-7C0804DDD06B}" destId="{8D2953DD-F0C6-4B09-9E19-431D84CA97CE}" srcOrd="1" destOrd="0" presId="urn:microsoft.com/office/officeart/2008/layout/LinedList"/>
    <dgm:cxn modelId="{AE73543A-B481-49E4-BBD3-E1A4686B5613}" type="presParOf" srcId="{CBD5ADD5-9F6C-4ADF-8788-EDCEB07E15B5}" destId="{7A9306B3-1EAB-47FE-A9A5-BD5F26250000}" srcOrd="4" destOrd="0" presId="urn:microsoft.com/office/officeart/2008/layout/LinedList"/>
    <dgm:cxn modelId="{0AB7701D-E563-4549-91FB-5DC259B172C3}" type="presParOf" srcId="{CBD5ADD5-9F6C-4ADF-8788-EDCEB07E15B5}" destId="{E1B368E7-BB71-4734-9C45-8B94A34D3246}" srcOrd="5" destOrd="0" presId="urn:microsoft.com/office/officeart/2008/layout/LinedList"/>
    <dgm:cxn modelId="{2D59CAF6-1DE0-42E6-808C-636728368A5B}" type="presParOf" srcId="{E1B368E7-BB71-4734-9C45-8B94A34D3246}" destId="{E2BD964C-39B5-4AF0-95E9-E3842475B5EA}" srcOrd="0" destOrd="0" presId="urn:microsoft.com/office/officeart/2008/layout/LinedList"/>
    <dgm:cxn modelId="{C45E58E2-B31E-4FD8-BE59-87FC7C73A6F4}" type="presParOf" srcId="{E1B368E7-BB71-4734-9C45-8B94A34D3246}" destId="{339451B7-894F-463B-ABFD-10DB3DBEDC04}" srcOrd="1" destOrd="0" presId="urn:microsoft.com/office/officeart/2008/layout/LinedList"/>
    <dgm:cxn modelId="{D0B1C42A-9E90-45B4-8249-7AD82078CF1E}" type="presParOf" srcId="{CBD5ADD5-9F6C-4ADF-8788-EDCEB07E15B5}" destId="{7B6AE23A-644D-4BDC-B4B2-2456C93B2FE7}" srcOrd="6" destOrd="0" presId="urn:microsoft.com/office/officeart/2008/layout/LinedList"/>
    <dgm:cxn modelId="{B7CE12F6-1A6F-4038-8504-56140B098853}" type="presParOf" srcId="{CBD5ADD5-9F6C-4ADF-8788-EDCEB07E15B5}" destId="{BE9BCF81-147A-498C-9A99-F7DAC6ABD113}" srcOrd="7" destOrd="0" presId="urn:microsoft.com/office/officeart/2008/layout/LinedList"/>
    <dgm:cxn modelId="{3285D03F-754D-4F9C-8A4E-7C667CC316D3}" type="presParOf" srcId="{BE9BCF81-147A-498C-9A99-F7DAC6ABD113}" destId="{9B2F77AB-B16B-4B54-B5B2-2209153DFEA1}" srcOrd="0" destOrd="0" presId="urn:microsoft.com/office/officeart/2008/layout/LinedList"/>
    <dgm:cxn modelId="{1FA7A4D7-DBA2-40C6-948B-168641398CC3}" type="presParOf" srcId="{BE9BCF81-147A-498C-9A99-F7DAC6ABD113}" destId="{A60B51F9-AA7C-4F8F-8DE3-220D22281D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05671-54AC-44D3-8CF3-3E423150ECC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428025-A70B-4654-ADC1-C02EAB68E153}">
      <dgm:prSet/>
      <dgm:spPr/>
      <dgm:t>
        <a:bodyPr/>
        <a:lstStyle/>
        <a:p>
          <a:r>
            <a:rPr lang="ru-RU"/>
            <a:t>С 988 г. в Полоцке установилась собственная династия, которая проводила независимую политику от киевских князей</a:t>
          </a:r>
          <a:endParaRPr lang="en-US"/>
        </a:p>
      </dgm:t>
    </dgm:pt>
    <dgm:pt modelId="{38C6344B-3AF0-42F9-868D-3DD67E33EE2F}" type="parTrans" cxnId="{CB232EEC-92AB-4481-BD5D-CA4213F99ADB}">
      <dgm:prSet/>
      <dgm:spPr/>
      <dgm:t>
        <a:bodyPr/>
        <a:lstStyle/>
        <a:p>
          <a:endParaRPr lang="en-US"/>
        </a:p>
      </dgm:t>
    </dgm:pt>
    <dgm:pt modelId="{B0DFFE80-7CBE-4DD6-A54E-1C93463D33D7}" type="sibTrans" cxnId="{CB232EEC-92AB-4481-BD5D-CA4213F99ADB}">
      <dgm:prSet/>
      <dgm:spPr/>
      <dgm:t>
        <a:bodyPr/>
        <a:lstStyle/>
        <a:p>
          <a:endParaRPr lang="en-US"/>
        </a:p>
      </dgm:t>
    </dgm:pt>
    <dgm:pt modelId="{4211DA00-ACEE-4163-BD33-94B52D42588E}">
      <dgm:prSet/>
      <dgm:spPr/>
      <dgm:t>
        <a:bodyPr/>
        <a:lstStyle/>
        <a:p>
          <a:r>
            <a:rPr lang="ru-RU"/>
            <a:t>На территории южной Беларуси существовало Туровское княжество, которое находилось в зависимости от Киева</a:t>
          </a:r>
          <a:endParaRPr lang="en-US"/>
        </a:p>
      </dgm:t>
    </dgm:pt>
    <dgm:pt modelId="{A57D916C-5E0B-47DC-A344-024E14D45230}" type="parTrans" cxnId="{79742886-64DF-4703-82E0-3214BBAB08F6}">
      <dgm:prSet/>
      <dgm:spPr/>
      <dgm:t>
        <a:bodyPr/>
        <a:lstStyle/>
        <a:p>
          <a:endParaRPr lang="en-US"/>
        </a:p>
      </dgm:t>
    </dgm:pt>
    <dgm:pt modelId="{40EAF57B-62C0-4BFF-9AA5-12891D38D5E5}" type="sibTrans" cxnId="{79742886-64DF-4703-82E0-3214BBAB08F6}">
      <dgm:prSet/>
      <dgm:spPr/>
      <dgm:t>
        <a:bodyPr/>
        <a:lstStyle/>
        <a:p>
          <a:endParaRPr lang="en-US"/>
        </a:p>
      </dgm:t>
    </dgm:pt>
    <dgm:pt modelId="{14144368-D9DB-497C-A575-345A20104BE4}">
      <dgm:prSet/>
      <dgm:spPr/>
      <dgm:t>
        <a:bodyPr/>
        <a:lstStyle/>
        <a:p>
          <a:r>
            <a:rPr lang="ru-RU"/>
            <a:t>На территории Беларуси были также территории Черниговского, Смоленского и Волынского княжества</a:t>
          </a:r>
          <a:endParaRPr lang="en-US"/>
        </a:p>
      </dgm:t>
    </dgm:pt>
    <dgm:pt modelId="{3DFDF111-E768-45BA-9170-C916FD3FB551}" type="parTrans" cxnId="{AA0B314D-0B56-4558-B2AD-724E4EE58901}">
      <dgm:prSet/>
      <dgm:spPr/>
      <dgm:t>
        <a:bodyPr/>
        <a:lstStyle/>
        <a:p>
          <a:endParaRPr lang="en-US"/>
        </a:p>
      </dgm:t>
    </dgm:pt>
    <dgm:pt modelId="{E2F40A13-746F-46AD-9A5D-D34D8052A3CE}" type="sibTrans" cxnId="{AA0B314D-0B56-4558-B2AD-724E4EE58901}">
      <dgm:prSet/>
      <dgm:spPr/>
      <dgm:t>
        <a:bodyPr/>
        <a:lstStyle/>
        <a:p>
          <a:endParaRPr lang="en-US"/>
        </a:p>
      </dgm:t>
    </dgm:pt>
    <dgm:pt modelId="{41957F47-53A1-4181-A925-4ABD481C288D}" type="pres">
      <dgm:prSet presAssocID="{86705671-54AC-44D3-8CF3-3E423150ECCC}" presName="vert0" presStyleCnt="0">
        <dgm:presLayoutVars>
          <dgm:dir/>
          <dgm:animOne val="branch"/>
          <dgm:animLvl val="lvl"/>
        </dgm:presLayoutVars>
      </dgm:prSet>
      <dgm:spPr/>
    </dgm:pt>
    <dgm:pt modelId="{9758AF5A-CB01-4C44-984B-0CC7939B9D3F}" type="pres">
      <dgm:prSet presAssocID="{43428025-A70B-4654-ADC1-C02EAB68E153}" presName="thickLine" presStyleLbl="alignNode1" presStyleIdx="0" presStyleCnt="3"/>
      <dgm:spPr/>
    </dgm:pt>
    <dgm:pt modelId="{5428AEA7-ED86-4C50-9A9E-4323B07D97E0}" type="pres">
      <dgm:prSet presAssocID="{43428025-A70B-4654-ADC1-C02EAB68E153}" presName="horz1" presStyleCnt="0"/>
      <dgm:spPr/>
    </dgm:pt>
    <dgm:pt modelId="{DD4F0BA2-FB21-49B1-9480-ECA1B5047B22}" type="pres">
      <dgm:prSet presAssocID="{43428025-A70B-4654-ADC1-C02EAB68E153}" presName="tx1" presStyleLbl="revTx" presStyleIdx="0" presStyleCnt="3"/>
      <dgm:spPr/>
    </dgm:pt>
    <dgm:pt modelId="{B2B68CF5-2A40-4CF4-AA8C-AC8072370C7D}" type="pres">
      <dgm:prSet presAssocID="{43428025-A70B-4654-ADC1-C02EAB68E153}" presName="vert1" presStyleCnt="0"/>
      <dgm:spPr/>
    </dgm:pt>
    <dgm:pt modelId="{B9381293-FDFA-4947-88BB-B11934902F5F}" type="pres">
      <dgm:prSet presAssocID="{4211DA00-ACEE-4163-BD33-94B52D42588E}" presName="thickLine" presStyleLbl="alignNode1" presStyleIdx="1" presStyleCnt="3"/>
      <dgm:spPr/>
    </dgm:pt>
    <dgm:pt modelId="{F0FFF3A9-06DC-4B60-BED9-BC553A67A65F}" type="pres">
      <dgm:prSet presAssocID="{4211DA00-ACEE-4163-BD33-94B52D42588E}" presName="horz1" presStyleCnt="0"/>
      <dgm:spPr/>
    </dgm:pt>
    <dgm:pt modelId="{E78FC447-346A-4465-97AD-86DC0FE0A619}" type="pres">
      <dgm:prSet presAssocID="{4211DA00-ACEE-4163-BD33-94B52D42588E}" presName="tx1" presStyleLbl="revTx" presStyleIdx="1" presStyleCnt="3"/>
      <dgm:spPr/>
    </dgm:pt>
    <dgm:pt modelId="{1C7012D9-99B0-42E8-8A38-AA577E11E1A5}" type="pres">
      <dgm:prSet presAssocID="{4211DA00-ACEE-4163-BD33-94B52D42588E}" presName="vert1" presStyleCnt="0"/>
      <dgm:spPr/>
    </dgm:pt>
    <dgm:pt modelId="{405B7645-9424-4138-BFFD-A938F69FB2FD}" type="pres">
      <dgm:prSet presAssocID="{14144368-D9DB-497C-A575-345A20104BE4}" presName="thickLine" presStyleLbl="alignNode1" presStyleIdx="2" presStyleCnt="3"/>
      <dgm:spPr/>
    </dgm:pt>
    <dgm:pt modelId="{4C278766-5B11-4633-948B-63B34EB7F678}" type="pres">
      <dgm:prSet presAssocID="{14144368-D9DB-497C-A575-345A20104BE4}" presName="horz1" presStyleCnt="0"/>
      <dgm:spPr/>
    </dgm:pt>
    <dgm:pt modelId="{12225D20-C0B3-4989-91D4-EBEC1995729D}" type="pres">
      <dgm:prSet presAssocID="{14144368-D9DB-497C-A575-345A20104BE4}" presName="tx1" presStyleLbl="revTx" presStyleIdx="2" presStyleCnt="3"/>
      <dgm:spPr/>
    </dgm:pt>
    <dgm:pt modelId="{59770B29-A9EF-4DAD-A66C-1F0EB61C8A43}" type="pres">
      <dgm:prSet presAssocID="{14144368-D9DB-497C-A575-345A20104BE4}" presName="vert1" presStyleCnt="0"/>
      <dgm:spPr/>
    </dgm:pt>
  </dgm:ptLst>
  <dgm:cxnLst>
    <dgm:cxn modelId="{9BFFF014-FD12-4DF5-B4C2-8F2474179640}" type="presOf" srcId="{4211DA00-ACEE-4163-BD33-94B52D42588E}" destId="{E78FC447-346A-4465-97AD-86DC0FE0A619}" srcOrd="0" destOrd="0" presId="urn:microsoft.com/office/officeart/2008/layout/LinedList"/>
    <dgm:cxn modelId="{AA0B314D-0B56-4558-B2AD-724E4EE58901}" srcId="{86705671-54AC-44D3-8CF3-3E423150ECCC}" destId="{14144368-D9DB-497C-A575-345A20104BE4}" srcOrd="2" destOrd="0" parTransId="{3DFDF111-E768-45BA-9170-C916FD3FB551}" sibTransId="{E2F40A13-746F-46AD-9A5D-D34D8052A3CE}"/>
    <dgm:cxn modelId="{79742886-64DF-4703-82E0-3214BBAB08F6}" srcId="{86705671-54AC-44D3-8CF3-3E423150ECCC}" destId="{4211DA00-ACEE-4163-BD33-94B52D42588E}" srcOrd="1" destOrd="0" parTransId="{A57D916C-5E0B-47DC-A344-024E14D45230}" sibTransId="{40EAF57B-62C0-4BFF-9AA5-12891D38D5E5}"/>
    <dgm:cxn modelId="{34141F88-3C2B-4B59-A012-EB6BF9EE45D7}" type="presOf" srcId="{86705671-54AC-44D3-8CF3-3E423150ECCC}" destId="{41957F47-53A1-4181-A925-4ABD481C288D}" srcOrd="0" destOrd="0" presId="urn:microsoft.com/office/officeart/2008/layout/LinedList"/>
    <dgm:cxn modelId="{A7118C8A-FEAA-4A33-ABDD-2BDA01D0D33F}" type="presOf" srcId="{43428025-A70B-4654-ADC1-C02EAB68E153}" destId="{DD4F0BA2-FB21-49B1-9480-ECA1B5047B22}" srcOrd="0" destOrd="0" presId="urn:microsoft.com/office/officeart/2008/layout/LinedList"/>
    <dgm:cxn modelId="{84E73BE5-D5E1-44ED-B291-5A75234CEB98}" type="presOf" srcId="{14144368-D9DB-497C-A575-345A20104BE4}" destId="{12225D20-C0B3-4989-91D4-EBEC1995729D}" srcOrd="0" destOrd="0" presId="urn:microsoft.com/office/officeart/2008/layout/LinedList"/>
    <dgm:cxn modelId="{CB232EEC-92AB-4481-BD5D-CA4213F99ADB}" srcId="{86705671-54AC-44D3-8CF3-3E423150ECCC}" destId="{43428025-A70B-4654-ADC1-C02EAB68E153}" srcOrd="0" destOrd="0" parTransId="{38C6344B-3AF0-42F9-868D-3DD67E33EE2F}" sibTransId="{B0DFFE80-7CBE-4DD6-A54E-1C93463D33D7}"/>
    <dgm:cxn modelId="{4B35AAAD-E8DF-4B6C-A818-933C2ACBC9F2}" type="presParOf" srcId="{41957F47-53A1-4181-A925-4ABD481C288D}" destId="{9758AF5A-CB01-4C44-984B-0CC7939B9D3F}" srcOrd="0" destOrd="0" presId="urn:microsoft.com/office/officeart/2008/layout/LinedList"/>
    <dgm:cxn modelId="{1193FEE8-99AF-4770-A3C4-129E43F2C1E6}" type="presParOf" srcId="{41957F47-53A1-4181-A925-4ABD481C288D}" destId="{5428AEA7-ED86-4C50-9A9E-4323B07D97E0}" srcOrd="1" destOrd="0" presId="urn:microsoft.com/office/officeart/2008/layout/LinedList"/>
    <dgm:cxn modelId="{9D312488-0207-4D2F-B363-D2EAA344914A}" type="presParOf" srcId="{5428AEA7-ED86-4C50-9A9E-4323B07D97E0}" destId="{DD4F0BA2-FB21-49B1-9480-ECA1B5047B22}" srcOrd="0" destOrd="0" presId="urn:microsoft.com/office/officeart/2008/layout/LinedList"/>
    <dgm:cxn modelId="{325CD493-D8BB-4458-9481-D509B9555E7B}" type="presParOf" srcId="{5428AEA7-ED86-4C50-9A9E-4323B07D97E0}" destId="{B2B68CF5-2A40-4CF4-AA8C-AC8072370C7D}" srcOrd="1" destOrd="0" presId="urn:microsoft.com/office/officeart/2008/layout/LinedList"/>
    <dgm:cxn modelId="{03C68F96-3451-47EB-90D8-8976BFA5C4B8}" type="presParOf" srcId="{41957F47-53A1-4181-A925-4ABD481C288D}" destId="{B9381293-FDFA-4947-88BB-B11934902F5F}" srcOrd="2" destOrd="0" presId="urn:microsoft.com/office/officeart/2008/layout/LinedList"/>
    <dgm:cxn modelId="{C88B02F3-2902-46E0-B19B-28F4F09CC38A}" type="presParOf" srcId="{41957F47-53A1-4181-A925-4ABD481C288D}" destId="{F0FFF3A9-06DC-4B60-BED9-BC553A67A65F}" srcOrd="3" destOrd="0" presId="urn:microsoft.com/office/officeart/2008/layout/LinedList"/>
    <dgm:cxn modelId="{BA0CA6AF-378A-4805-A127-8B5A7F93FE62}" type="presParOf" srcId="{F0FFF3A9-06DC-4B60-BED9-BC553A67A65F}" destId="{E78FC447-346A-4465-97AD-86DC0FE0A619}" srcOrd="0" destOrd="0" presId="urn:microsoft.com/office/officeart/2008/layout/LinedList"/>
    <dgm:cxn modelId="{DE5BFF28-CDC7-428C-AA5B-170BC82F29A2}" type="presParOf" srcId="{F0FFF3A9-06DC-4B60-BED9-BC553A67A65F}" destId="{1C7012D9-99B0-42E8-8A38-AA577E11E1A5}" srcOrd="1" destOrd="0" presId="urn:microsoft.com/office/officeart/2008/layout/LinedList"/>
    <dgm:cxn modelId="{727C6270-72DB-417C-82DF-1FABF50C7643}" type="presParOf" srcId="{41957F47-53A1-4181-A925-4ABD481C288D}" destId="{405B7645-9424-4138-BFFD-A938F69FB2FD}" srcOrd="4" destOrd="0" presId="urn:microsoft.com/office/officeart/2008/layout/LinedList"/>
    <dgm:cxn modelId="{CEFBA445-6366-487A-A751-DFBC39007079}" type="presParOf" srcId="{41957F47-53A1-4181-A925-4ABD481C288D}" destId="{4C278766-5B11-4633-948B-63B34EB7F678}" srcOrd="5" destOrd="0" presId="urn:microsoft.com/office/officeart/2008/layout/LinedList"/>
    <dgm:cxn modelId="{C81E786E-B2D2-4934-8A44-E49FF096CA8D}" type="presParOf" srcId="{4C278766-5B11-4633-948B-63B34EB7F678}" destId="{12225D20-C0B3-4989-91D4-EBEC1995729D}" srcOrd="0" destOrd="0" presId="urn:microsoft.com/office/officeart/2008/layout/LinedList"/>
    <dgm:cxn modelId="{87AD196C-8F8E-41D2-904C-3A82F0216E79}" type="presParOf" srcId="{4C278766-5B11-4633-948B-63B34EB7F678}" destId="{59770B29-A9EF-4DAD-A66C-1F0EB61C8A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00AB1-266A-4274-8225-8089FDD0BC3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54D76-FA23-4887-A535-57B63D6920F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Появление государственности у славян</a:t>
          </a:r>
          <a:endParaRPr lang="en-US" sz="3300" kern="1200"/>
        </a:p>
      </dsp:txBody>
      <dsp:txXfrm>
        <a:off x="0" y="0"/>
        <a:ext cx="6900512" cy="1384035"/>
      </dsp:txXfrm>
    </dsp:sp>
    <dsp:sp modelId="{70FC1584-41C8-4FE8-9D3B-527FB346E81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122BB-757E-4501-9212-F64135F57B2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Белорусские земли в составе Киевской Руси</a:t>
          </a:r>
          <a:endParaRPr lang="en-US" sz="3300" kern="1200"/>
        </a:p>
      </dsp:txBody>
      <dsp:txXfrm>
        <a:off x="0" y="1384035"/>
        <a:ext cx="6900512" cy="1384035"/>
      </dsp:txXfrm>
    </dsp:sp>
    <dsp:sp modelId="{8C4D2CE9-AB0E-47DD-ABBF-C3D3A9500AF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934D9-5B92-404A-AA6C-C32B75AF85C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Роль и место белорусских земель в составе Древнерусского государства</a:t>
          </a:r>
          <a:endParaRPr lang="en-US" sz="3300" kern="1200" dirty="0"/>
        </a:p>
      </dsp:txBody>
      <dsp:txXfrm>
        <a:off x="0" y="2768070"/>
        <a:ext cx="6900512" cy="1384035"/>
      </dsp:txXfrm>
    </dsp:sp>
    <dsp:sp modelId="{B9230117-8669-4976-81C6-6842E5A70862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29D6C-021D-4037-87C6-3FBA13DC042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Древняя Русь – общее государство восточных славян</a:t>
          </a:r>
          <a:endParaRPr lang="en-US" sz="3300" kern="1200" dirty="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2186D-1DCA-459B-90B6-85D5C5C4859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FE9C2-17C9-447F-948B-143D6D998988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Наличие сильной княжеской власти и дружины </a:t>
          </a:r>
          <a:endParaRPr lang="en-US" sz="3600" kern="1200"/>
        </a:p>
      </dsp:txBody>
      <dsp:txXfrm>
        <a:off x="0" y="0"/>
        <a:ext cx="6900512" cy="1384035"/>
      </dsp:txXfrm>
    </dsp:sp>
    <dsp:sp modelId="{9FDE9427-EF6D-44F5-A46C-08F59444027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4D9D3-CB12-410A-8F67-5D4524A3E364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Существование знати, решающих наиболее важные вопросы</a:t>
          </a:r>
          <a:endParaRPr lang="en-US" sz="3600" kern="1200"/>
        </a:p>
      </dsp:txBody>
      <dsp:txXfrm>
        <a:off x="0" y="1384035"/>
        <a:ext cx="6900512" cy="1384035"/>
      </dsp:txXfrm>
    </dsp:sp>
    <dsp:sp modelId="{7A9306B3-1EAB-47FE-A9A5-BD5F2625000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D964C-39B5-4AF0-95E9-E3842475B5E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Добровольное подчинение простых людей центру силы</a:t>
          </a:r>
          <a:endParaRPr lang="en-US" sz="3600" kern="1200"/>
        </a:p>
      </dsp:txBody>
      <dsp:txXfrm>
        <a:off x="0" y="2768070"/>
        <a:ext cx="6900512" cy="1384035"/>
      </dsp:txXfrm>
    </dsp:sp>
    <dsp:sp modelId="{7B6AE23A-644D-4BDC-B4B2-2456C93B2FE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F77AB-B16B-4B54-B5B2-2209153DFEA1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Распространение власти князя на широкую территорию</a:t>
          </a:r>
          <a:endParaRPr lang="en-US" sz="36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8AF5A-CB01-4C44-984B-0CC7939B9D3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F0BA2-FB21-49B1-9480-ECA1B5047B22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 988 г. в Полоцке установилась собственная династия, которая проводила независимую политику от киевских князей</a:t>
          </a:r>
          <a:endParaRPr lang="en-US" sz="2900" kern="1200"/>
        </a:p>
      </dsp:txBody>
      <dsp:txXfrm>
        <a:off x="0" y="2703"/>
        <a:ext cx="6900512" cy="1843578"/>
      </dsp:txXfrm>
    </dsp:sp>
    <dsp:sp modelId="{B9381293-FDFA-4947-88BB-B11934902F5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FC447-346A-4465-97AD-86DC0FE0A61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На территории южной Беларуси существовало Туровское княжество, которое находилось в зависимости от Киева</a:t>
          </a:r>
          <a:endParaRPr lang="en-US" sz="2900" kern="1200"/>
        </a:p>
      </dsp:txBody>
      <dsp:txXfrm>
        <a:off x="0" y="1846281"/>
        <a:ext cx="6900512" cy="1843578"/>
      </dsp:txXfrm>
    </dsp:sp>
    <dsp:sp modelId="{405B7645-9424-4138-BFFD-A938F69FB2F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25D20-C0B3-4989-91D4-EBEC1995729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На территории Беларуси были также территории Черниговского, Смоленского и Волынского княжества</a:t>
          </a:r>
          <a:endParaRPr lang="en-US" sz="29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CB33B-3573-4592-B7D4-A4277F6CB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511707-9A59-4251-AD70-638278FC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CD5B8-660B-4652-9461-A1D7E522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E42F1-259E-4E00-AFED-41ADD2FD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CE854-663A-4882-8DDD-D153C28F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7B191-78DE-457B-8D8A-5475BE19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3383F7-8328-4A3A-AFB1-F494F680A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E33F6-70D6-43BD-946A-3DAC6341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CAB9B-EA7A-4313-A764-DD2C3578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0B7AD-424E-4140-865B-9DC7ECDE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1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99884C-37D7-4C28-842D-B7A912F83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B69A3-4B30-4F74-86A9-D95118256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2E606-6FFB-4DF3-A5A0-AE5BEE2D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0CECC-1264-43DA-9E15-B65C550F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E3C4DB-9803-4C37-912D-5CB95ABD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3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32F44-CF50-4E6A-B4E1-E89983DE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31118-1C4A-46C2-8888-09FD399BA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55385-52A1-4375-9A4B-81F2CCCE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D04F5-3887-469B-B772-CEE4CD09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F7A11D-D2FA-4AB5-B4B5-03481495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CB699-B366-478B-9378-0CAFEA14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62DAF-8E66-4D7C-96F2-5AE6A82A3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30A42-F60C-4655-84B5-EEA0A6E3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D3993-16B8-4FFC-AA8E-C1CE5BC4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31630-F15F-4CE6-8287-659F14FD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0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C7E8D-1BBA-4EB0-841B-52F82C3D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FC2C8-3A0F-410A-82DA-EACE9DE89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893D70-C4E6-43E9-A6A2-FD1B6960D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E392B-7897-491A-B165-E85D68C0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67E31-9736-4CDB-9ACD-83229170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605C6-DCD0-4074-8313-5652E73D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2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A4ED5-49BF-488A-AB77-74FD5526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6D549-35DC-4B94-8D84-CD6F53B03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E4219-1156-44D9-AE6F-C96B4A63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CF4959-C999-43C6-9D64-15D2874CB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35B9DC-DC6E-436E-9600-1361883472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CF95EB-0D02-460B-95A7-2E00743D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7005-F26B-4EF0-8E5D-3082439C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E570D1-65E8-4858-ACEC-0D95439D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4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42469-3CFF-4945-95D5-0825DD2C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219807-5580-4DAC-AFDE-95693C5F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094AAD-241F-4430-BDAA-714CFFB4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C8D289-E76E-40DA-AD10-ACF9E283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EA4EAF-DE25-4FC9-90AE-E456A610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829DE9-5088-4EC5-B228-A81E423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CD4C4F-BA7C-403D-A0D3-E091C1F3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0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5FA5-5C75-46CC-851C-22D825A7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B9F19-A126-436F-9ED8-A25C9F7C5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AB3C75-D5A0-4F2C-9D4B-2BF45F777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65E443-9714-4908-A396-EF51349F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20F84-7FED-4815-833E-306A07C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6F3510-2944-4EC3-8AA6-76DD910B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9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8C4F2-3677-4B8A-A5F0-5327CBB1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517111-FFBF-48CC-ADC5-237776502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2F2353-21BF-4BC4-9E22-4DC3604C5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4376EC-CBF5-49C0-A6D7-166A6207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C7C0C3-3171-4B0C-ABB3-4F4D7E1E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7F2B6-79B4-42ED-8A7C-F810CF02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7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C172E-ECEE-419D-81E6-8C442D5D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E4992D-4687-42D1-9E09-BCB78D8F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E141E1-184B-484A-8618-01FC7D049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74A1-9C7E-40EA-98D0-B03021E58D4D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16AD1-AC82-49A3-A7A1-EEB18D589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963A0-0CC9-4C73-8E75-6D3CAB9C7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8AA5-EAE2-49CA-AA5A-0BEF69BF3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6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D7E2F-5A30-4736-B0BF-24B4A7523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7. Государственность восточных славян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359F4F-12FE-44D9-86AD-55D1FCF63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4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D6F8A-8E5F-4618-9533-6D3D47D6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Белорусские земли в составе Киевской Руси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35527-90DC-496D-8308-F0C13B180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54365-B6CD-48E6-8537-2AC36D6C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Рюрик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24FDCE-9E7D-499B-92AF-EE27B0185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согласно</a:t>
            </a:r>
            <a:r>
              <a:rPr lang="en-US" sz="2200" dirty="0"/>
              <a:t> </a:t>
            </a:r>
            <a:r>
              <a:rPr lang="en-US" sz="2200" dirty="0" err="1"/>
              <a:t>русским</a:t>
            </a:r>
            <a:r>
              <a:rPr lang="en-US" sz="2200" dirty="0"/>
              <a:t> </a:t>
            </a:r>
            <a:r>
              <a:rPr lang="en-US" sz="2200" dirty="0" err="1"/>
              <a:t>летописям</a:t>
            </a:r>
            <a:r>
              <a:rPr lang="en-US" sz="2200" dirty="0"/>
              <a:t> и </a:t>
            </a:r>
            <a:r>
              <a:rPr lang="en-US" sz="2200" dirty="0" err="1"/>
              <a:t>кормчим</a:t>
            </a:r>
            <a:r>
              <a:rPr lang="en-US" sz="2200" dirty="0"/>
              <a:t> </a:t>
            </a:r>
            <a:r>
              <a:rPr lang="en-US" sz="2200" dirty="0" err="1"/>
              <a:t>книгам</a:t>
            </a:r>
            <a:r>
              <a:rPr lang="en-US" sz="2200" dirty="0"/>
              <a:t>, </a:t>
            </a:r>
            <a:r>
              <a:rPr lang="en-US" sz="2200" dirty="0" err="1"/>
              <a:t>варяг</a:t>
            </a:r>
            <a:r>
              <a:rPr lang="en-US" sz="2200" dirty="0"/>
              <a:t>, </a:t>
            </a:r>
            <a:r>
              <a:rPr lang="en-US" sz="2200" dirty="0" err="1"/>
              <a:t>правитель</a:t>
            </a:r>
            <a:r>
              <a:rPr lang="en-US" sz="2200" dirty="0"/>
              <a:t> </a:t>
            </a:r>
            <a:r>
              <a:rPr lang="en-US" sz="2200" dirty="0" err="1"/>
              <a:t>Северо-Западной</a:t>
            </a:r>
            <a:r>
              <a:rPr lang="en-US" sz="2200" dirty="0"/>
              <a:t> </a:t>
            </a:r>
            <a:r>
              <a:rPr lang="en-US" sz="2200" dirty="0" err="1"/>
              <a:t>Руси</a:t>
            </a:r>
            <a:r>
              <a:rPr lang="en-US" sz="2200" dirty="0"/>
              <a:t>, </a:t>
            </a:r>
            <a:r>
              <a:rPr lang="en-US" sz="2200" dirty="0" err="1"/>
              <a:t>новгородский</a:t>
            </a:r>
            <a:r>
              <a:rPr lang="en-US" sz="2200" dirty="0"/>
              <a:t> </a:t>
            </a:r>
            <a:r>
              <a:rPr lang="en-US" sz="2200" dirty="0" err="1"/>
              <a:t>князь</a:t>
            </a:r>
            <a:r>
              <a:rPr lang="en-US" sz="2200" dirty="0"/>
              <a:t> и </a:t>
            </a:r>
            <a:r>
              <a:rPr lang="en-US" sz="2200" dirty="0" err="1"/>
              <a:t>родоначальник</a:t>
            </a:r>
            <a:r>
              <a:rPr lang="en-US" sz="2200" dirty="0"/>
              <a:t> </a:t>
            </a:r>
            <a:r>
              <a:rPr lang="en-US" sz="2200" dirty="0" err="1"/>
              <a:t>русской</a:t>
            </a:r>
            <a:r>
              <a:rPr lang="en-US" sz="2200" dirty="0"/>
              <a:t> </a:t>
            </a:r>
            <a:r>
              <a:rPr lang="en-US" sz="2200" dirty="0" err="1"/>
              <a:t>княжеской</a:t>
            </a:r>
            <a:r>
              <a:rPr lang="en-US" sz="2200" dirty="0"/>
              <a:t>, </a:t>
            </a:r>
            <a:r>
              <a:rPr lang="en-US" sz="2200" dirty="0" err="1"/>
              <a:t>ставшей</a:t>
            </a:r>
            <a:r>
              <a:rPr lang="en-US" sz="2200" dirty="0"/>
              <a:t> </a:t>
            </a:r>
            <a:r>
              <a:rPr lang="en-US" sz="2200" dirty="0" err="1"/>
              <a:t>впоследствии</a:t>
            </a:r>
            <a:r>
              <a:rPr lang="en-US" sz="2200" dirty="0"/>
              <a:t> </a:t>
            </a:r>
            <a:r>
              <a:rPr lang="en-US" sz="2200" dirty="0" err="1"/>
              <a:t>царской</a:t>
            </a:r>
            <a:r>
              <a:rPr lang="en-US" sz="2200" dirty="0"/>
              <a:t>, </a:t>
            </a:r>
            <a:r>
              <a:rPr lang="en-US" sz="2200" dirty="0" err="1"/>
              <a:t>династии</a:t>
            </a:r>
            <a:r>
              <a:rPr lang="en-US" sz="2200" dirty="0"/>
              <a:t> </a:t>
            </a:r>
            <a:r>
              <a:rPr lang="en-US" sz="2200" dirty="0" err="1"/>
              <a:t>Рюриковичей</a:t>
            </a:r>
            <a:endParaRPr lang="en-US" sz="2200" dirty="0"/>
          </a:p>
        </p:txBody>
      </p:sp>
      <p:pic>
        <p:nvPicPr>
          <p:cNvPr id="2050" name="Picture 2" descr="Новый русский Кем на самом деле был основатель Руси Рюрик: История: Наука и  техника: Lenta.ru">
            <a:extLst>
              <a:ext uri="{FF2B5EF4-FFF2-40B4-BE49-F238E27FC236}">
                <a16:creationId xmlns:a16="http://schemas.microsoft.com/office/drawing/2014/main" id="{5F8D1DF7-450D-42EB-98A3-166E593DE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607069"/>
            <a:ext cx="5458968" cy="36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2FE2C-BC07-4B47-BE60-2C3D1CE6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Олег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9A0658-BBD8-41DF-8AF5-EB080FD38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князь</a:t>
            </a:r>
            <a:r>
              <a:rPr lang="en-US" sz="2200" dirty="0"/>
              <a:t> </a:t>
            </a:r>
            <a:r>
              <a:rPr lang="en-US" sz="2200" dirty="0" err="1"/>
              <a:t>Новгородский</a:t>
            </a:r>
            <a:r>
              <a:rPr lang="en-US" sz="2200" dirty="0"/>
              <a:t> с 879 года и </a:t>
            </a:r>
            <a:r>
              <a:rPr lang="en-US" sz="2200" dirty="0" err="1"/>
              <a:t>великий</a:t>
            </a:r>
            <a:r>
              <a:rPr lang="en-US" sz="2200" dirty="0"/>
              <a:t> </a:t>
            </a:r>
            <a:r>
              <a:rPr lang="en-US" sz="2200" dirty="0" err="1"/>
              <a:t>князь</a:t>
            </a:r>
            <a:r>
              <a:rPr lang="en-US" sz="2200" dirty="0"/>
              <a:t> </a:t>
            </a:r>
            <a:r>
              <a:rPr lang="en-US" sz="2200" dirty="0" err="1"/>
              <a:t>Киевский</a:t>
            </a:r>
            <a:r>
              <a:rPr lang="en-US" sz="2200" dirty="0"/>
              <a:t> с 882 года. </a:t>
            </a:r>
            <a:r>
              <a:rPr lang="en-US" sz="2200" dirty="0" err="1"/>
              <a:t>Получив</a:t>
            </a:r>
            <a:r>
              <a:rPr lang="en-US" sz="2200" dirty="0"/>
              <a:t> </a:t>
            </a:r>
            <a:r>
              <a:rPr lang="en-US" sz="2200" dirty="0" err="1"/>
              <a:t>власть</a:t>
            </a:r>
            <a:r>
              <a:rPr lang="en-US" sz="2200" dirty="0"/>
              <a:t> </a:t>
            </a:r>
            <a:r>
              <a:rPr lang="en-US" sz="2200" dirty="0" err="1"/>
              <a:t>над</a:t>
            </a:r>
            <a:r>
              <a:rPr lang="en-US" sz="2200" dirty="0"/>
              <a:t> </a:t>
            </a:r>
            <a:r>
              <a:rPr lang="en-US" sz="2200" dirty="0" err="1"/>
              <a:t>новгородскими</a:t>
            </a:r>
            <a:r>
              <a:rPr lang="en-US" sz="2200" dirty="0"/>
              <a:t> </a:t>
            </a:r>
            <a:r>
              <a:rPr lang="en-US" sz="2200" dirty="0" err="1"/>
              <a:t>землями</a:t>
            </a:r>
            <a:r>
              <a:rPr lang="en-US" sz="2200" dirty="0"/>
              <a:t> </a:t>
            </a:r>
            <a:r>
              <a:rPr lang="en-US" sz="2200" dirty="0" err="1"/>
              <a:t>после</a:t>
            </a:r>
            <a:r>
              <a:rPr lang="en-US" sz="2200" dirty="0"/>
              <a:t> </a:t>
            </a:r>
            <a:r>
              <a:rPr lang="en-US" sz="2200" dirty="0" err="1"/>
              <a:t>смерти</a:t>
            </a:r>
            <a:r>
              <a:rPr lang="en-US" sz="2200" dirty="0"/>
              <a:t> </a:t>
            </a:r>
            <a:r>
              <a:rPr lang="en-US" sz="2200" dirty="0" err="1"/>
              <a:t>Рюрика</a:t>
            </a:r>
            <a:r>
              <a:rPr lang="en-US" sz="2200" dirty="0"/>
              <a:t>, </a:t>
            </a:r>
            <a:r>
              <a:rPr lang="en-US" sz="2200" dirty="0" err="1"/>
              <a:t>как</a:t>
            </a:r>
            <a:r>
              <a:rPr lang="en-US" sz="2200" dirty="0"/>
              <a:t> </a:t>
            </a:r>
            <a:r>
              <a:rPr lang="en-US" sz="2200" dirty="0" err="1"/>
              <a:t>регент</a:t>
            </a:r>
            <a:r>
              <a:rPr lang="en-US" sz="2200" dirty="0"/>
              <a:t> </a:t>
            </a:r>
            <a:r>
              <a:rPr lang="en-US" sz="2200" dirty="0" err="1"/>
              <a:t>его</a:t>
            </a:r>
            <a:r>
              <a:rPr lang="en-US" sz="2200" dirty="0"/>
              <a:t> </a:t>
            </a:r>
            <a:r>
              <a:rPr lang="en-US" sz="2200" dirty="0" err="1"/>
              <a:t>малолетнего</a:t>
            </a:r>
            <a:r>
              <a:rPr lang="en-US" sz="2200" dirty="0"/>
              <a:t> </a:t>
            </a:r>
            <a:r>
              <a:rPr lang="en-US" sz="2200" dirty="0" err="1"/>
              <a:t>сына</a:t>
            </a:r>
            <a:r>
              <a:rPr lang="en-US" sz="2200" dirty="0"/>
              <a:t> </a:t>
            </a:r>
            <a:r>
              <a:rPr lang="en-US" sz="2200" dirty="0" err="1"/>
              <a:t>Игоря</a:t>
            </a:r>
            <a:r>
              <a:rPr lang="en-US" sz="2200" dirty="0"/>
              <a:t>, </a:t>
            </a:r>
            <a:r>
              <a:rPr lang="en-US" sz="2200" dirty="0" err="1"/>
              <a:t>Олег</a:t>
            </a:r>
            <a:r>
              <a:rPr lang="en-US" sz="2200" dirty="0"/>
              <a:t> </a:t>
            </a:r>
            <a:r>
              <a:rPr lang="en-US" sz="2200" dirty="0" err="1"/>
              <a:t>захватил</a:t>
            </a:r>
            <a:r>
              <a:rPr lang="en-US" sz="2200" dirty="0"/>
              <a:t> </a:t>
            </a:r>
            <a:r>
              <a:rPr lang="en-US" sz="2200" dirty="0" err="1"/>
              <a:t>Киев</a:t>
            </a:r>
            <a:r>
              <a:rPr lang="en-US" sz="2200" dirty="0"/>
              <a:t> и </a:t>
            </a:r>
            <a:r>
              <a:rPr lang="en-US" sz="2200" dirty="0" err="1"/>
              <a:t>перенёс</a:t>
            </a:r>
            <a:r>
              <a:rPr lang="en-US" sz="2200" dirty="0"/>
              <a:t> </a:t>
            </a:r>
            <a:r>
              <a:rPr lang="en-US" sz="2200" dirty="0" err="1"/>
              <a:t>туда</a:t>
            </a:r>
            <a:r>
              <a:rPr lang="en-US" sz="2200" dirty="0"/>
              <a:t> </a:t>
            </a:r>
            <a:r>
              <a:rPr lang="en-US" sz="2200" dirty="0" err="1"/>
              <a:t>столицу</a:t>
            </a:r>
            <a:r>
              <a:rPr lang="en-US" sz="2200" dirty="0"/>
              <a:t>, </a:t>
            </a:r>
            <a:r>
              <a:rPr lang="en-US" sz="2200" dirty="0" err="1"/>
              <a:t>объединив</a:t>
            </a:r>
            <a:r>
              <a:rPr lang="en-US" sz="2200" dirty="0"/>
              <a:t> </a:t>
            </a:r>
            <a:r>
              <a:rPr lang="en-US" sz="2200" dirty="0" err="1"/>
              <a:t>тем</a:t>
            </a:r>
            <a:r>
              <a:rPr lang="en-US" sz="2200" dirty="0"/>
              <a:t> </a:t>
            </a:r>
            <a:r>
              <a:rPr lang="en-US" sz="2200" dirty="0" err="1"/>
              <a:t>самым</a:t>
            </a:r>
            <a:r>
              <a:rPr lang="en-US" sz="2200" dirty="0"/>
              <a:t> </a:t>
            </a:r>
            <a:r>
              <a:rPr lang="en-US" sz="2200" dirty="0" err="1"/>
              <a:t>два</a:t>
            </a:r>
            <a:r>
              <a:rPr lang="en-US" sz="2200" dirty="0"/>
              <a:t> </a:t>
            </a:r>
            <a:r>
              <a:rPr lang="en-US" sz="2200" dirty="0" err="1"/>
              <a:t>главных</a:t>
            </a:r>
            <a:r>
              <a:rPr lang="en-US" sz="2200" dirty="0"/>
              <a:t> </a:t>
            </a:r>
            <a:r>
              <a:rPr lang="en-US" sz="2200" dirty="0" err="1"/>
              <a:t>центра</a:t>
            </a:r>
            <a:r>
              <a:rPr lang="en-US" sz="2200" dirty="0"/>
              <a:t> </a:t>
            </a:r>
            <a:r>
              <a:rPr lang="en-US" sz="2200" dirty="0" err="1"/>
              <a:t>восточных</a:t>
            </a:r>
            <a:r>
              <a:rPr lang="en-US" sz="2200" dirty="0"/>
              <a:t> </a:t>
            </a:r>
            <a:r>
              <a:rPr lang="en-US" sz="2200" dirty="0" err="1"/>
              <a:t>славян</a:t>
            </a:r>
            <a:r>
              <a:rPr lang="en-US" sz="2200" dirty="0"/>
              <a:t>. </a:t>
            </a:r>
            <a:r>
              <a:rPr lang="en-US" sz="2200" dirty="0" err="1"/>
              <a:t>Подчинил</a:t>
            </a:r>
            <a:r>
              <a:rPr lang="en-US" sz="2200" dirty="0"/>
              <a:t> </a:t>
            </a:r>
            <a:r>
              <a:rPr lang="en-US" sz="2200" dirty="0" err="1"/>
              <a:t>дреговичей</a:t>
            </a:r>
            <a:endParaRPr lang="en-US" sz="2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C7DDF46-4E75-453A-B283-F2E402358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9048" y="1607069"/>
            <a:ext cx="545896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EE45-4ECE-400C-ACEA-97CD5B34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Киевская Русь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9F5355E-8835-4D43-94D3-DE7F40F81A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5" y="640080"/>
            <a:ext cx="453745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6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3C2DE-AFDC-4853-8A70-2FF930CC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Древняя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Русь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Беларусь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CECC9A6-D530-4E4A-802B-A3FFBFAB2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6676" y="640080"/>
            <a:ext cx="314985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94906-ED3A-4D0C-BE39-9C5179A9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Роль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место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белорусских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земель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составе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Древнерусского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государства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149443-9E7F-4BE4-854D-2AAC9BF53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2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69F6B-D524-4ECA-A36A-19DEA484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Рогволод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60FC35-5627-48E0-A19C-259F4F5A1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Полоцкий</a:t>
            </a:r>
            <a:r>
              <a:rPr lang="en-US" sz="2200" dirty="0"/>
              <a:t> </a:t>
            </a:r>
            <a:r>
              <a:rPr lang="en-US" sz="2200" dirty="0" err="1"/>
              <a:t>князь</a:t>
            </a:r>
            <a:r>
              <a:rPr lang="en-US" sz="2200" dirty="0"/>
              <a:t> в 960-е – 980-е </a:t>
            </a:r>
            <a:r>
              <a:rPr lang="en-US" sz="2200" dirty="0" err="1"/>
              <a:t>гг</a:t>
            </a:r>
            <a:r>
              <a:rPr lang="en-US" sz="2200" dirty="0"/>
              <a:t>., </a:t>
            </a:r>
            <a:r>
              <a:rPr lang="en-US" sz="2200" dirty="0" err="1"/>
              <a:t>проводивший</a:t>
            </a:r>
            <a:r>
              <a:rPr lang="en-US" sz="2200" dirty="0"/>
              <a:t> </a:t>
            </a:r>
            <a:r>
              <a:rPr lang="en-US" sz="2200" dirty="0" err="1"/>
              <a:t>независимую</a:t>
            </a:r>
            <a:r>
              <a:rPr lang="en-US" sz="2200" dirty="0"/>
              <a:t> </a:t>
            </a:r>
            <a:r>
              <a:rPr lang="en-US" sz="2200" dirty="0" err="1"/>
              <a:t>от</a:t>
            </a:r>
            <a:r>
              <a:rPr lang="en-US" sz="2200" dirty="0"/>
              <a:t> </a:t>
            </a:r>
            <a:r>
              <a:rPr lang="en-US" sz="2200" dirty="0" err="1"/>
              <a:t>Киева</a:t>
            </a:r>
            <a:r>
              <a:rPr lang="en-US" sz="2200" dirty="0"/>
              <a:t> </a:t>
            </a:r>
            <a:r>
              <a:rPr lang="en-US" sz="2200" dirty="0" err="1"/>
              <a:t>политику</a:t>
            </a:r>
            <a:r>
              <a:rPr lang="en-US" sz="2200" dirty="0"/>
              <a:t>. </a:t>
            </a:r>
            <a:r>
              <a:rPr lang="en-US" sz="2200" dirty="0" err="1"/>
              <a:t>Отказался</a:t>
            </a:r>
            <a:r>
              <a:rPr lang="en-US" sz="2200" dirty="0"/>
              <a:t> </a:t>
            </a:r>
            <a:r>
              <a:rPr lang="en-US" sz="2200" dirty="0" err="1"/>
              <a:t>выдать</a:t>
            </a:r>
            <a:r>
              <a:rPr lang="en-US" sz="2200" dirty="0"/>
              <a:t> </a:t>
            </a:r>
            <a:r>
              <a:rPr lang="en-US" sz="2200" dirty="0" err="1"/>
              <a:t>свою</a:t>
            </a:r>
            <a:r>
              <a:rPr lang="en-US" sz="2200" dirty="0"/>
              <a:t> </a:t>
            </a:r>
            <a:r>
              <a:rPr lang="en-US" sz="2200" dirty="0" err="1"/>
              <a:t>дочь</a:t>
            </a:r>
            <a:r>
              <a:rPr lang="en-US" sz="2200" dirty="0"/>
              <a:t> </a:t>
            </a:r>
            <a:r>
              <a:rPr lang="en-US" sz="2200" dirty="0" err="1"/>
              <a:t>Рогнеду</a:t>
            </a:r>
            <a:r>
              <a:rPr lang="en-US" sz="2200" dirty="0"/>
              <a:t> </a:t>
            </a:r>
            <a:r>
              <a:rPr lang="en-US" sz="2200" dirty="0" err="1"/>
              <a:t>замуж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Новгородского</a:t>
            </a:r>
            <a:r>
              <a:rPr lang="en-US" sz="2200" dirty="0"/>
              <a:t> </a:t>
            </a:r>
            <a:r>
              <a:rPr lang="en-US" sz="2200" dirty="0" err="1"/>
              <a:t>князя</a:t>
            </a:r>
            <a:r>
              <a:rPr lang="en-US" sz="2200" dirty="0"/>
              <a:t> </a:t>
            </a:r>
            <a:r>
              <a:rPr lang="en-US" sz="2200" dirty="0" err="1"/>
              <a:t>Владимира</a:t>
            </a:r>
            <a:r>
              <a:rPr lang="en-US" sz="2200" dirty="0"/>
              <a:t>. </a:t>
            </a:r>
          </a:p>
        </p:txBody>
      </p:sp>
      <p:pic>
        <p:nvPicPr>
          <p:cNvPr id="5122" name="Picture 2" descr="Рогволод, Рогнеда и Изяслав. Рогволодовичи | ВКонтакте">
            <a:extLst>
              <a:ext uri="{FF2B5EF4-FFF2-40B4-BE49-F238E27FC236}">
                <a16:creationId xmlns:a16="http://schemas.microsoft.com/office/drawing/2014/main" id="{3AECF6CD-47DC-4925-AF42-D4F94D6ED9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008" y="640080"/>
            <a:ext cx="426704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0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E662E-EE6A-425A-B79D-D216DDEF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Владимир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245A8-79C1-4E84-8354-753F203CB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Новгородский</a:t>
            </a:r>
            <a:r>
              <a:rPr lang="en-US" sz="2200" dirty="0"/>
              <a:t> </a:t>
            </a:r>
            <a:r>
              <a:rPr lang="en-US" sz="2200" dirty="0" err="1"/>
              <a:t>князь</a:t>
            </a:r>
            <a:r>
              <a:rPr lang="en-US" sz="2200" dirty="0"/>
              <a:t>, </a:t>
            </a:r>
            <a:r>
              <a:rPr lang="en-US" sz="2200" dirty="0" err="1"/>
              <a:t>попросивший</a:t>
            </a:r>
            <a:r>
              <a:rPr lang="en-US" sz="2200" dirty="0"/>
              <a:t> </a:t>
            </a:r>
            <a:r>
              <a:rPr lang="en-US" sz="2200" dirty="0" err="1"/>
              <a:t>руки</a:t>
            </a:r>
            <a:r>
              <a:rPr lang="en-US" sz="2200" dirty="0"/>
              <a:t> </a:t>
            </a:r>
            <a:r>
              <a:rPr lang="en-US" sz="2200" dirty="0" err="1"/>
              <a:t>дочери</a:t>
            </a:r>
            <a:r>
              <a:rPr lang="en-US" sz="2200" dirty="0"/>
              <a:t> Рогволода. </a:t>
            </a:r>
            <a:r>
              <a:rPr lang="en-US" sz="2200" dirty="0" err="1"/>
              <a:t>После</a:t>
            </a:r>
            <a:r>
              <a:rPr lang="en-US" sz="2200" dirty="0"/>
              <a:t> </a:t>
            </a:r>
            <a:r>
              <a:rPr lang="en-US" sz="2200" dirty="0" err="1"/>
              <a:t>отказа</a:t>
            </a:r>
            <a:r>
              <a:rPr lang="en-US" sz="2200" dirty="0"/>
              <a:t> Рогволода – </a:t>
            </a:r>
            <a:r>
              <a:rPr lang="en-US" sz="2200" dirty="0" err="1"/>
              <a:t>захватил</a:t>
            </a:r>
            <a:r>
              <a:rPr lang="en-US" sz="2200" dirty="0"/>
              <a:t> </a:t>
            </a:r>
            <a:r>
              <a:rPr lang="en-US" sz="2200" dirty="0" err="1"/>
              <a:t>Полоцк</a:t>
            </a:r>
            <a:r>
              <a:rPr lang="en-US" sz="2200" dirty="0"/>
              <a:t>, </a:t>
            </a:r>
            <a:r>
              <a:rPr lang="en-US" sz="2200" dirty="0" err="1"/>
              <a:t>убил</a:t>
            </a:r>
            <a:r>
              <a:rPr lang="en-US" sz="2200" dirty="0"/>
              <a:t> </a:t>
            </a:r>
            <a:r>
              <a:rPr lang="en-US" sz="2200" dirty="0" err="1"/>
              <a:t>его</a:t>
            </a:r>
            <a:r>
              <a:rPr lang="en-US" sz="2200" dirty="0"/>
              <a:t> и </a:t>
            </a:r>
            <a:r>
              <a:rPr lang="en-US" sz="2200" dirty="0" err="1"/>
              <a:t>двух</a:t>
            </a:r>
            <a:r>
              <a:rPr lang="en-US" sz="2200" dirty="0"/>
              <a:t> </a:t>
            </a:r>
            <a:r>
              <a:rPr lang="en-US" sz="2200" dirty="0" err="1"/>
              <a:t>его</a:t>
            </a:r>
            <a:r>
              <a:rPr lang="en-US" sz="2200" dirty="0"/>
              <a:t> </a:t>
            </a:r>
            <a:r>
              <a:rPr lang="en-US" sz="2200" dirty="0" err="1"/>
              <a:t>сыновей</a:t>
            </a:r>
            <a:r>
              <a:rPr lang="en-US" sz="2200" dirty="0"/>
              <a:t>, а </a:t>
            </a:r>
            <a:r>
              <a:rPr lang="en-US" sz="2200" dirty="0" err="1"/>
              <a:t>его</a:t>
            </a:r>
            <a:r>
              <a:rPr lang="en-US" sz="2200" dirty="0"/>
              <a:t> </a:t>
            </a:r>
            <a:r>
              <a:rPr lang="en-US" sz="2200" dirty="0" err="1"/>
              <a:t>дочь</a:t>
            </a:r>
            <a:r>
              <a:rPr lang="en-US" sz="2200" dirty="0"/>
              <a:t> Р</a:t>
            </a:r>
            <a:r>
              <a:rPr lang="ru-RU" sz="2200" dirty="0"/>
              <a:t>о</a:t>
            </a:r>
            <a:r>
              <a:rPr lang="en-US" sz="2200" dirty="0" err="1"/>
              <a:t>гнеду</a:t>
            </a:r>
            <a:r>
              <a:rPr lang="en-US" sz="2200" dirty="0"/>
              <a:t> </a:t>
            </a:r>
            <a:r>
              <a:rPr lang="en-US" sz="2200" dirty="0" err="1"/>
              <a:t>насильно</a:t>
            </a:r>
            <a:r>
              <a:rPr lang="en-US" sz="2200" dirty="0"/>
              <a:t> </a:t>
            </a:r>
            <a:r>
              <a:rPr lang="en-US" sz="2200" dirty="0" err="1"/>
              <a:t>взял</a:t>
            </a:r>
            <a:r>
              <a:rPr lang="en-US" sz="2200" dirty="0"/>
              <a:t> в </a:t>
            </a:r>
            <a:r>
              <a:rPr lang="en-US" sz="2200" dirty="0" err="1"/>
              <a:t>жёны</a:t>
            </a:r>
            <a:r>
              <a:rPr lang="en-US" sz="2200" dirty="0"/>
              <a:t>.</a:t>
            </a:r>
          </a:p>
        </p:txBody>
      </p:sp>
      <p:pic>
        <p:nvPicPr>
          <p:cNvPr id="6146" name="Picture 2" descr="Неистовый креститель Руси. Тайны жизни Владимира Красное солнышко |  Культура | Селдон Новости">
            <a:extLst>
              <a:ext uri="{FF2B5EF4-FFF2-40B4-BE49-F238E27FC236}">
                <a16:creationId xmlns:a16="http://schemas.microsoft.com/office/drawing/2014/main" id="{9DFC9BCC-07DA-4435-9682-91564D846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476" y="640080"/>
            <a:ext cx="500611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6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егенда о сватовстве князя Владимира к полочанке Рогнеде — Фонд  стратегической культуры">
            <a:extLst>
              <a:ext uri="{FF2B5EF4-FFF2-40B4-BE49-F238E27FC236}">
                <a16:creationId xmlns:a16="http://schemas.microsoft.com/office/drawing/2014/main" id="{D7BAABA9-1D31-4689-9663-C55F38BFF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 b="11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B47EF-6193-46A4-BDFB-306E20AA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Владимир и Рогнеда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0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ладимир и Рогнеда: отношения, в которых не было ничего похожего на любовь  | Личное мнение о людях и событиях | Яндекс Дзен">
            <a:extLst>
              <a:ext uri="{FF2B5EF4-FFF2-40B4-BE49-F238E27FC236}">
                <a16:creationId xmlns:a16="http://schemas.microsoft.com/office/drawing/2014/main" id="{4C582196-0E7C-4BE1-86BA-1FB00CF71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b="103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C46B4-33F4-482C-AEB9-07F3E572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Сын защищает Рогнеду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9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FEA1B-FDCA-451D-95DC-612C362B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A4B34-A88E-4589-B13F-F1AFA74D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5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23ADF-C7C0-4C5E-B170-F64EE7CB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/>
              <a:t>Княжества на территории Беларуси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1E5A1E8-371D-479B-98AD-EF8C5B735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705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64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30910D4-8214-405D-AE70-A567F0CDF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365" y="228600"/>
            <a:ext cx="767907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6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1D68C-CEB6-4055-AE1F-CF61FEE6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Древняя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Русь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общее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государство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восточных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E1E11-6D61-41DB-82BD-879C9EF87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10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25D2-68FC-4C6E-BB2B-3886AA53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988 г. –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принятие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христианства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Руси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Крещение Руси князем Владимиром 988 год, суть кратко">
            <a:extLst>
              <a:ext uri="{FF2B5EF4-FFF2-40B4-BE49-F238E27FC236}">
                <a16:creationId xmlns:a16="http://schemas.microsoft.com/office/drawing/2014/main" id="{5A713B06-EF22-4C53-AB54-AA68852E68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54095"/>
            <a:ext cx="7214616" cy="51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53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34B5D-5001-464C-AFD4-37C01099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Общее у жителей Киевской Руси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073D7C-C3BD-457B-919F-8E20D560F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147339"/>
            <a:ext cx="11496821" cy="255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8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F6D731-7F38-4DD3-8497-D3D47B93C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369" y="643467"/>
            <a:ext cx="47632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9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0A355-4D31-4D97-B06C-C671B6F8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FF763-85D5-4965-80BC-076AE5BCF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4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CABE-A461-41DC-9EC2-E4900DFA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5D9BB-5CA6-4627-A5F1-803814A9C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2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E1C16-8563-41F0-95E6-4D62ABF4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D57327B-F6A0-4462-9CB2-AB4976621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2749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93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A9767-3D49-41F7-8BFC-2177B590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Появление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государственности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у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9DC70-EB69-4D83-9220-4E8A79DC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314A2-5F44-44D7-A692-3D337456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Изменения в жизни славян в </a:t>
            </a:r>
            <a:r>
              <a:rPr lang="en-US" sz="5400"/>
              <a:t>VIII – IX </a:t>
            </a:r>
            <a:r>
              <a:rPr lang="ru-RU" sz="5400"/>
              <a:t>вв.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26E7C441-7DC7-464B-A5B5-8150F495E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Возвышение роли вождей и знати</a:t>
            </a:r>
          </a:p>
          <a:p>
            <a:r>
              <a:rPr lang="ru-RU" sz="3200" dirty="0"/>
              <a:t>Возникновение и расширение имущественного неравенства</a:t>
            </a:r>
          </a:p>
          <a:p>
            <a:r>
              <a:rPr lang="ru-RU" sz="3200" dirty="0"/>
              <a:t>Постоянная внешняя угроза, требующая наличия сильной власти и армии</a:t>
            </a:r>
          </a:p>
          <a:p>
            <a:r>
              <a:rPr lang="ru-RU" sz="3200" dirty="0"/>
              <a:t>Формирование постоянных институтов управления и подчинения</a:t>
            </a:r>
          </a:p>
        </p:txBody>
      </p:sp>
    </p:spTree>
    <p:extLst>
      <p:ext uri="{BB962C8B-B14F-4D97-AF65-F5344CB8AC3E}">
        <p14:creationId xmlns:p14="http://schemas.microsoft.com/office/powerpoint/2010/main" val="322932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03A04-FD1B-4D2E-A719-76224EA9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Родоплеменная знать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C48A29-F93E-475B-B56F-DE2330ED0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Наиболее</a:t>
            </a:r>
            <a:r>
              <a:rPr lang="en-US" sz="2200" dirty="0"/>
              <a:t> </a:t>
            </a:r>
            <a:r>
              <a:rPr lang="en-US" sz="2200" dirty="0" err="1"/>
              <a:t>богатые</a:t>
            </a:r>
            <a:r>
              <a:rPr lang="en-US" sz="2200" dirty="0"/>
              <a:t>, </a:t>
            </a:r>
            <a:r>
              <a:rPr lang="en-US" sz="2200" dirty="0" err="1"/>
              <a:t>уважаемые</a:t>
            </a:r>
            <a:r>
              <a:rPr lang="en-US" sz="2200" dirty="0"/>
              <a:t> и </a:t>
            </a:r>
            <a:r>
              <a:rPr lang="en-US" sz="2200" dirty="0" err="1"/>
              <a:t>опытные</a:t>
            </a:r>
            <a:r>
              <a:rPr lang="en-US" sz="2200" dirty="0"/>
              <a:t> </a:t>
            </a:r>
            <a:r>
              <a:rPr lang="en-US" sz="2200" dirty="0" err="1"/>
              <a:t>жители</a:t>
            </a:r>
            <a:r>
              <a:rPr lang="en-US" sz="2200" dirty="0"/>
              <a:t> </a:t>
            </a:r>
            <a:r>
              <a:rPr lang="en-US" sz="2200" dirty="0" err="1"/>
              <a:t>племени</a:t>
            </a:r>
            <a:r>
              <a:rPr lang="en-US" sz="2200" dirty="0"/>
              <a:t>, </a:t>
            </a:r>
            <a:r>
              <a:rPr lang="en-US" sz="2200" dirty="0" err="1"/>
              <a:t>которые</a:t>
            </a:r>
            <a:r>
              <a:rPr lang="en-US" sz="2200" dirty="0"/>
              <a:t> </a:t>
            </a:r>
            <a:r>
              <a:rPr lang="en-US" sz="2200" dirty="0" err="1"/>
              <a:t>передавали</a:t>
            </a:r>
            <a:r>
              <a:rPr lang="en-US" sz="2200" dirty="0"/>
              <a:t> </a:t>
            </a:r>
            <a:r>
              <a:rPr lang="en-US" sz="2200" dirty="0" err="1"/>
              <a:t>своё</a:t>
            </a:r>
            <a:r>
              <a:rPr lang="en-US" sz="2200" dirty="0"/>
              <a:t> </a:t>
            </a:r>
            <a:r>
              <a:rPr lang="en-US" sz="2200" dirty="0" err="1"/>
              <a:t>высокое</a:t>
            </a:r>
            <a:r>
              <a:rPr lang="en-US" sz="2200" dirty="0"/>
              <a:t> </a:t>
            </a:r>
            <a:r>
              <a:rPr lang="en-US" sz="2200" dirty="0" err="1"/>
              <a:t>положение</a:t>
            </a:r>
            <a:r>
              <a:rPr lang="en-US" sz="2200" dirty="0"/>
              <a:t> </a:t>
            </a: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наследству</a:t>
            </a:r>
            <a:r>
              <a:rPr lang="ru-RU" sz="2200" dirty="0"/>
              <a:t>. Знать не участвовала в производстве товара, но вместе с тем получала большую часть военной добычи, в т.ч. и рабов. </a:t>
            </a:r>
            <a:endParaRPr lang="en-US" sz="2200" dirty="0"/>
          </a:p>
        </p:txBody>
      </p:sp>
      <p:pic>
        <p:nvPicPr>
          <p:cNvPr id="1026" name="Picture 2" descr="3. Общественный строй восточных славян">
            <a:extLst>
              <a:ext uri="{FF2B5EF4-FFF2-40B4-BE49-F238E27FC236}">
                <a16:creationId xmlns:a16="http://schemas.microsoft.com/office/drawing/2014/main" id="{E3CF1C3D-CD00-4A51-82FB-FD71669657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2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7EC9A4B-0815-49DE-8C06-C4DF181A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Укрепление княжеской власти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A54311C-BF68-4FDE-B1E7-237BE80E1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69" y="2427541"/>
            <a:ext cx="1102796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C2939-CF68-4BC7-90C1-6BA737EF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Развитие государственности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4D9F79A-F9A7-45DF-9210-45416ED69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219193"/>
            <a:ext cx="11496821" cy="24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63230-5D0F-4113-BE69-9547E142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Основные предпосылки создания государств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2118250-E5CF-4184-91A6-E8755FB49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0205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450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399</Words>
  <Application>Microsoft Office PowerPoint</Application>
  <PresentationFormat>Широкоэкранный</PresentationFormat>
  <Paragraphs>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 7. Государственность восточных славян</vt:lpstr>
      <vt:lpstr>Проверка д/з</vt:lpstr>
      <vt:lpstr>План урока</vt:lpstr>
      <vt:lpstr>1. Появление государственности у славян</vt:lpstr>
      <vt:lpstr>Изменения в жизни славян в VIII – IX вв.</vt:lpstr>
      <vt:lpstr>Родоплеменная знать</vt:lpstr>
      <vt:lpstr>Укрепление княжеской власти</vt:lpstr>
      <vt:lpstr>Развитие государственности</vt:lpstr>
      <vt:lpstr>Основные предпосылки создания государств</vt:lpstr>
      <vt:lpstr>2. Белорусские земли в составе Киевской Руси</vt:lpstr>
      <vt:lpstr>Рюрик</vt:lpstr>
      <vt:lpstr>Олег</vt:lpstr>
      <vt:lpstr>Киевская Русь</vt:lpstr>
      <vt:lpstr>Древняя Русь и Беларусь</vt:lpstr>
      <vt:lpstr>3. Роль и место белорусских земель в составе Древнерусского государства </vt:lpstr>
      <vt:lpstr>Рогволод </vt:lpstr>
      <vt:lpstr>Владимир</vt:lpstr>
      <vt:lpstr>Владимир и Рогнеда</vt:lpstr>
      <vt:lpstr>Сын защищает Рогнеду </vt:lpstr>
      <vt:lpstr>Княжества на территории Беларуси</vt:lpstr>
      <vt:lpstr>Презентация PowerPoint</vt:lpstr>
      <vt:lpstr>4. Древняя Русь – общее государство восточных славян</vt:lpstr>
      <vt:lpstr>988 г. – принятие христианства на Руси</vt:lpstr>
      <vt:lpstr>Общее у жителей Киевской Руси</vt:lpstr>
      <vt:lpstr>Презентация PowerPoint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7. Государственность восточных славян</dc:title>
  <dc:creator>Роман Жигалов</dc:creator>
  <cp:lastModifiedBy>Роман Жигалов</cp:lastModifiedBy>
  <cp:revision>1</cp:revision>
  <dcterms:created xsi:type="dcterms:W3CDTF">2021-11-13T06:44:01Z</dcterms:created>
  <dcterms:modified xsi:type="dcterms:W3CDTF">2021-11-13T09:52:55Z</dcterms:modified>
</cp:coreProperties>
</file>