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F92C8-4CDA-450E-85CF-4E378CF8847E}" v="862" dt="2021-12-07T17:13:05.602"/>
    <p1510:client id="{7FDCCD6E-A2A7-4293-87F6-2F75E1E8A819}" v="124" dt="2021-12-07T17:19:26.228"/>
    <p1510:client id="{908617E6-88DB-49DB-B594-B0172910C91A}" v="111" dt="2021-12-07T17:27:59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908617E6-88DB-49DB-B594-B0172910C91A}"/>
    <pc:docChg chg="addSld modSld">
      <pc:chgData name="Zhigalov Roman" userId="1f97e9fdf7779aa5" providerId="Windows Live" clId="Web-{908617E6-88DB-49DB-B594-B0172910C91A}" dt="2021-12-07T17:27:59.213" v="108" actId="20577"/>
      <pc:docMkLst>
        <pc:docMk/>
      </pc:docMkLst>
      <pc:sldChg chg="addSp modSp mod setBg">
        <pc:chgData name="Zhigalov Roman" userId="1f97e9fdf7779aa5" providerId="Windows Live" clId="Web-{908617E6-88DB-49DB-B594-B0172910C91A}" dt="2021-12-07T17:24:21.911" v="0"/>
        <pc:sldMkLst>
          <pc:docMk/>
          <pc:sldMk cId="3017457170" sldId="277"/>
        </pc:sldMkLst>
        <pc:spChg chg="mod">
          <ac:chgData name="Zhigalov Roman" userId="1f97e9fdf7779aa5" providerId="Windows Live" clId="Web-{908617E6-88DB-49DB-B594-B0172910C91A}" dt="2021-12-07T17:24:21.911" v="0"/>
          <ac:spMkLst>
            <pc:docMk/>
            <pc:sldMk cId="3017457170" sldId="277"/>
            <ac:spMk id="2" creationId="{6A2BAD35-8686-4185-B793-5BBF7007CA97}"/>
          </ac:spMkLst>
        </pc:spChg>
        <pc:spChg chg="mod">
          <ac:chgData name="Zhigalov Roman" userId="1f97e9fdf7779aa5" providerId="Windows Live" clId="Web-{908617E6-88DB-49DB-B594-B0172910C91A}" dt="2021-12-07T17:24:21.911" v="0"/>
          <ac:spMkLst>
            <pc:docMk/>
            <pc:sldMk cId="3017457170" sldId="277"/>
            <ac:spMk id="3" creationId="{A8B6A733-9D97-4B2E-8CDB-B0F0B7C5BCB7}"/>
          </ac:spMkLst>
        </pc:spChg>
        <pc:spChg chg="add">
          <ac:chgData name="Zhigalov Roman" userId="1f97e9fdf7779aa5" providerId="Windows Live" clId="Web-{908617E6-88DB-49DB-B594-B0172910C91A}" dt="2021-12-07T17:24:21.911" v="0"/>
          <ac:spMkLst>
            <pc:docMk/>
            <pc:sldMk cId="3017457170" sldId="277"/>
            <ac:spMk id="8" creationId="{4522B21E-B2B9-4C72-9A71-C87EFD137480}"/>
          </ac:spMkLst>
        </pc:spChg>
        <pc:spChg chg="add">
          <ac:chgData name="Zhigalov Roman" userId="1f97e9fdf7779aa5" providerId="Windows Live" clId="Web-{908617E6-88DB-49DB-B594-B0172910C91A}" dt="2021-12-07T17:24:21.911" v="0"/>
          <ac:spMkLst>
            <pc:docMk/>
            <pc:sldMk cId="3017457170" sldId="277"/>
            <ac:spMk id="10" creationId="{5EB7D2A2-F448-44D4-938C-DC84CBCB3B1E}"/>
          </ac:spMkLst>
        </pc:spChg>
        <pc:spChg chg="add">
          <ac:chgData name="Zhigalov Roman" userId="1f97e9fdf7779aa5" providerId="Windows Live" clId="Web-{908617E6-88DB-49DB-B594-B0172910C91A}" dt="2021-12-07T17:24:21.911" v="0"/>
          <ac:spMkLst>
            <pc:docMk/>
            <pc:sldMk cId="3017457170" sldId="277"/>
            <ac:spMk id="12" creationId="{871AEA07-1E14-44B4-8E55-64EF049CD66F}"/>
          </ac:spMkLst>
        </pc:spChg>
        <pc:cxnChg chg="add">
          <ac:chgData name="Zhigalov Roman" userId="1f97e9fdf7779aa5" providerId="Windows Live" clId="Web-{908617E6-88DB-49DB-B594-B0172910C91A}" dt="2021-12-07T17:24:21.911" v="0"/>
          <ac:cxnSpMkLst>
            <pc:docMk/>
            <pc:sldMk cId="3017457170" sldId="27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08617E6-88DB-49DB-B594-B0172910C91A}" dt="2021-12-07T17:25:26.257" v="35"/>
        <pc:sldMkLst>
          <pc:docMk/>
          <pc:sldMk cId="482054068" sldId="278"/>
        </pc:sldMkLst>
        <pc:spChg chg="mod">
          <ac:chgData name="Zhigalov Roman" userId="1f97e9fdf7779aa5" providerId="Windows Live" clId="Web-{908617E6-88DB-49DB-B594-B0172910C91A}" dt="2021-12-07T17:25:26.257" v="35"/>
          <ac:spMkLst>
            <pc:docMk/>
            <pc:sldMk cId="482054068" sldId="278"/>
            <ac:spMk id="2" creationId="{7A5BE66E-4A81-44F7-AB43-D4505839A98E}"/>
          </ac:spMkLst>
        </pc:spChg>
        <pc:spChg chg="del">
          <ac:chgData name="Zhigalov Roman" userId="1f97e9fdf7779aa5" providerId="Windows Live" clId="Web-{908617E6-88DB-49DB-B594-B0172910C91A}" dt="2021-12-07T17:25:12.397" v="2"/>
          <ac:spMkLst>
            <pc:docMk/>
            <pc:sldMk cId="482054068" sldId="278"/>
            <ac:spMk id="3" creationId="{3C73DF3F-2B9D-4A1F-ACFE-58A84EF27249}"/>
          </ac:spMkLst>
        </pc:spChg>
        <pc:spChg chg="add">
          <ac:chgData name="Zhigalov Roman" userId="1f97e9fdf7779aa5" providerId="Windows Live" clId="Web-{908617E6-88DB-49DB-B594-B0172910C91A}" dt="2021-12-07T17:25:26.257" v="35"/>
          <ac:spMkLst>
            <pc:docMk/>
            <pc:sldMk cId="482054068" sldId="278"/>
            <ac:spMk id="9" creationId="{16C5FA50-8D52-4617-AF91-5C7B1C8352F1}"/>
          </ac:spMkLst>
        </pc:spChg>
        <pc:spChg chg="add">
          <ac:chgData name="Zhigalov Roman" userId="1f97e9fdf7779aa5" providerId="Windows Live" clId="Web-{908617E6-88DB-49DB-B594-B0172910C91A}" dt="2021-12-07T17:25:26.257" v="35"/>
          <ac:spMkLst>
            <pc:docMk/>
            <pc:sldMk cId="482054068" sldId="278"/>
            <ac:spMk id="11" creationId="{E223798C-12AD-4B0C-A50C-D676347D67CF}"/>
          </ac:spMkLst>
        </pc:spChg>
        <pc:picChg chg="add mod ord">
          <ac:chgData name="Zhigalov Roman" userId="1f97e9fdf7779aa5" providerId="Windows Live" clId="Web-{908617E6-88DB-49DB-B594-B0172910C91A}" dt="2021-12-07T17:25:26.257" v="35"/>
          <ac:picMkLst>
            <pc:docMk/>
            <pc:sldMk cId="482054068" sldId="278"/>
            <ac:picMk id="4" creationId="{E0B12C3C-9459-44EF-AAAF-F012436E2299}"/>
          </ac:picMkLst>
        </pc:picChg>
      </pc:sldChg>
      <pc:sldChg chg="addSp delSp modSp new mod setBg">
        <pc:chgData name="Zhigalov Roman" userId="1f97e9fdf7779aa5" providerId="Windows Live" clId="Web-{908617E6-88DB-49DB-B594-B0172910C91A}" dt="2021-12-07T17:26:13.242" v="59"/>
        <pc:sldMkLst>
          <pc:docMk/>
          <pc:sldMk cId="3703081254" sldId="279"/>
        </pc:sldMkLst>
        <pc:spChg chg="mod">
          <ac:chgData name="Zhigalov Roman" userId="1f97e9fdf7779aa5" providerId="Windows Live" clId="Web-{908617E6-88DB-49DB-B594-B0172910C91A}" dt="2021-12-07T17:26:13.242" v="59"/>
          <ac:spMkLst>
            <pc:docMk/>
            <pc:sldMk cId="3703081254" sldId="279"/>
            <ac:spMk id="2" creationId="{B577D043-EB38-4A66-90B4-8FC625A7E21D}"/>
          </ac:spMkLst>
        </pc:spChg>
        <pc:spChg chg="del">
          <ac:chgData name="Zhigalov Roman" userId="1f97e9fdf7779aa5" providerId="Windows Live" clId="Web-{908617E6-88DB-49DB-B594-B0172910C91A}" dt="2021-12-07T17:25:56.898" v="37"/>
          <ac:spMkLst>
            <pc:docMk/>
            <pc:sldMk cId="3703081254" sldId="279"/>
            <ac:spMk id="3" creationId="{690D4620-DD09-4C40-82AE-27F6B8A4C84D}"/>
          </ac:spMkLst>
        </pc:spChg>
        <pc:spChg chg="add">
          <ac:chgData name="Zhigalov Roman" userId="1f97e9fdf7779aa5" providerId="Windows Live" clId="Web-{908617E6-88DB-49DB-B594-B0172910C91A}" dt="2021-12-07T17:26:13.242" v="59"/>
          <ac:spMkLst>
            <pc:docMk/>
            <pc:sldMk cId="3703081254" sldId="279"/>
            <ac:spMk id="9" creationId="{16C5FA50-8D52-4617-AF91-5C7B1C8352F1}"/>
          </ac:spMkLst>
        </pc:spChg>
        <pc:spChg chg="add">
          <ac:chgData name="Zhigalov Roman" userId="1f97e9fdf7779aa5" providerId="Windows Live" clId="Web-{908617E6-88DB-49DB-B594-B0172910C91A}" dt="2021-12-07T17:26:13.242" v="59"/>
          <ac:spMkLst>
            <pc:docMk/>
            <pc:sldMk cId="3703081254" sldId="279"/>
            <ac:spMk id="11" creationId="{E223798C-12AD-4B0C-A50C-D676347D67CF}"/>
          </ac:spMkLst>
        </pc:spChg>
        <pc:picChg chg="add mod ord">
          <ac:chgData name="Zhigalov Roman" userId="1f97e9fdf7779aa5" providerId="Windows Live" clId="Web-{908617E6-88DB-49DB-B594-B0172910C91A}" dt="2021-12-07T17:26:13.242" v="59"/>
          <ac:picMkLst>
            <pc:docMk/>
            <pc:sldMk cId="3703081254" sldId="279"/>
            <ac:picMk id="4" creationId="{78089D9E-30E0-4B6B-8162-4577CDEA76D6}"/>
          </ac:picMkLst>
        </pc:picChg>
      </pc:sldChg>
      <pc:sldChg chg="addSp delSp modSp new mod setBg">
        <pc:chgData name="Zhigalov Roman" userId="1f97e9fdf7779aa5" providerId="Windows Live" clId="Web-{908617E6-88DB-49DB-B594-B0172910C91A}" dt="2021-12-07T17:26:40.336" v="81"/>
        <pc:sldMkLst>
          <pc:docMk/>
          <pc:sldMk cId="1668904570" sldId="280"/>
        </pc:sldMkLst>
        <pc:spChg chg="mod">
          <ac:chgData name="Zhigalov Roman" userId="1f97e9fdf7779aa5" providerId="Windows Live" clId="Web-{908617E6-88DB-49DB-B594-B0172910C91A}" dt="2021-12-07T17:26:40.336" v="81"/>
          <ac:spMkLst>
            <pc:docMk/>
            <pc:sldMk cId="1668904570" sldId="280"/>
            <ac:spMk id="2" creationId="{5349BC0A-32C1-465E-ADAA-0FB5F932C9AF}"/>
          </ac:spMkLst>
        </pc:spChg>
        <pc:spChg chg="del">
          <ac:chgData name="Zhigalov Roman" userId="1f97e9fdf7779aa5" providerId="Windows Live" clId="Web-{908617E6-88DB-49DB-B594-B0172910C91A}" dt="2021-12-07T17:26:28.336" v="61"/>
          <ac:spMkLst>
            <pc:docMk/>
            <pc:sldMk cId="1668904570" sldId="280"/>
            <ac:spMk id="3" creationId="{0305A77E-EE47-4687-95DE-C1F399BB30D8}"/>
          </ac:spMkLst>
        </pc:spChg>
        <pc:spChg chg="add">
          <ac:chgData name="Zhigalov Roman" userId="1f97e9fdf7779aa5" providerId="Windows Live" clId="Web-{908617E6-88DB-49DB-B594-B0172910C91A}" dt="2021-12-07T17:26:40.336" v="81"/>
          <ac:spMkLst>
            <pc:docMk/>
            <pc:sldMk cId="1668904570" sldId="280"/>
            <ac:spMk id="9" creationId="{16C5FA50-8D52-4617-AF91-5C7B1C8352F1}"/>
          </ac:spMkLst>
        </pc:spChg>
        <pc:spChg chg="add">
          <ac:chgData name="Zhigalov Roman" userId="1f97e9fdf7779aa5" providerId="Windows Live" clId="Web-{908617E6-88DB-49DB-B594-B0172910C91A}" dt="2021-12-07T17:26:40.336" v="81"/>
          <ac:spMkLst>
            <pc:docMk/>
            <pc:sldMk cId="1668904570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908617E6-88DB-49DB-B594-B0172910C91A}" dt="2021-12-07T17:26:40.336" v="81"/>
          <ac:picMkLst>
            <pc:docMk/>
            <pc:sldMk cId="1668904570" sldId="280"/>
            <ac:picMk id="4" creationId="{7565CD94-4A27-441D-AC22-58509CBD43AB}"/>
          </ac:picMkLst>
        </pc:picChg>
      </pc:sldChg>
      <pc:sldChg chg="modSp new">
        <pc:chgData name="Zhigalov Roman" userId="1f97e9fdf7779aa5" providerId="Windows Live" clId="Web-{908617E6-88DB-49DB-B594-B0172910C91A}" dt="2021-12-07T17:27:52.572" v="91" actId="20577"/>
        <pc:sldMkLst>
          <pc:docMk/>
          <pc:sldMk cId="3059034525" sldId="281"/>
        </pc:sldMkLst>
        <pc:spChg chg="mod">
          <ac:chgData name="Zhigalov Roman" userId="1f97e9fdf7779aa5" providerId="Windows Live" clId="Web-{908617E6-88DB-49DB-B594-B0172910C91A}" dt="2021-12-07T17:27:52.572" v="91" actId="20577"/>
          <ac:spMkLst>
            <pc:docMk/>
            <pc:sldMk cId="3059034525" sldId="281"/>
            <ac:spMk id="2" creationId="{93C655E9-6164-40D2-98FB-5436EC65CCA9}"/>
          </ac:spMkLst>
        </pc:spChg>
      </pc:sldChg>
      <pc:sldChg chg="modSp new">
        <pc:chgData name="Zhigalov Roman" userId="1f97e9fdf7779aa5" providerId="Windows Live" clId="Web-{908617E6-88DB-49DB-B594-B0172910C91A}" dt="2021-12-07T17:27:59.213" v="108" actId="20577"/>
        <pc:sldMkLst>
          <pc:docMk/>
          <pc:sldMk cId="53332802" sldId="282"/>
        </pc:sldMkLst>
        <pc:spChg chg="mod">
          <ac:chgData name="Zhigalov Roman" userId="1f97e9fdf7779aa5" providerId="Windows Live" clId="Web-{908617E6-88DB-49DB-B594-B0172910C91A}" dt="2021-12-07T17:27:59.213" v="108" actId="20577"/>
          <ac:spMkLst>
            <pc:docMk/>
            <pc:sldMk cId="53332802" sldId="282"/>
            <ac:spMk id="2" creationId="{D12CFB61-F31A-43CA-B57F-1F1ECF0F1FF5}"/>
          </ac:spMkLst>
        </pc:spChg>
      </pc:sldChg>
    </pc:docChg>
  </pc:docChgLst>
  <pc:docChgLst>
    <pc:chgData name="Zhigalov Roman" userId="1f97e9fdf7779aa5" providerId="Windows Live" clId="Web-{7FDCCD6E-A2A7-4293-87F6-2F75E1E8A819}"/>
    <pc:docChg chg="addSld delSld modSld">
      <pc:chgData name="Zhigalov Roman" userId="1f97e9fdf7779aa5" providerId="Windows Live" clId="Web-{7FDCCD6E-A2A7-4293-87F6-2F75E1E8A819}" dt="2021-12-07T17:19:26.228" v="131" actId="20577"/>
      <pc:docMkLst>
        <pc:docMk/>
      </pc:docMkLst>
      <pc:sldChg chg="addSp delSp modSp mod setBg modClrScheme chgLayout">
        <pc:chgData name="Zhigalov Roman" userId="1f97e9fdf7779aa5" providerId="Windows Live" clId="Web-{7FDCCD6E-A2A7-4293-87F6-2F75E1E8A819}" dt="2021-12-07T17:13:49.923" v="1"/>
        <pc:sldMkLst>
          <pc:docMk/>
          <pc:sldMk cId="3384255925" sldId="269"/>
        </pc:sldMkLst>
        <pc:spChg chg="mod ord">
          <ac:chgData name="Zhigalov Roman" userId="1f97e9fdf7779aa5" providerId="Windows Live" clId="Web-{7FDCCD6E-A2A7-4293-87F6-2F75E1E8A819}" dt="2021-12-07T17:13:49.923" v="1"/>
          <ac:spMkLst>
            <pc:docMk/>
            <pc:sldMk cId="3384255925" sldId="269"/>
            <ac:spMk id="2" creationId="{509C0B5D-912C-494A-A084-3149C9E33AAB}"/>
          </ac:spMkLst>
        </pc:spChg>
        <pc:spChg chg="del">
          <ac:chgData name="Zhigalov Roman" userId="1f97e9fdf7779aa5" providerId="Windows Live" clId="Web-{7FDCCD6E-A2A7-4293-87F6-2F75E1E8A819}" dt="2021-12-07T17:13:42.782" v="0"/>
          <ac:spMkLst>
            <pc:docMk/>
            <pc:sldMk cId="3384255925" sldId="269"/>
            <ac:spMk id="4" creationId="{BB5A1A17-110B-4CC2-A73C-694B953CDF4E}"/>
          </ac:spMkLst>
        </pc:spChg>
        <pc:spChg chg="add">
          <ac:chgData name="Zhigalov Roman" userId="1f97e9fdf7779aa5" providerId="Windows Live" clId="Web-{7FDCCD6E-A2A7-4293-87F6-2F75E1E8A819}" dt="2021-12-07T17:13:49.923" v="1"/>
          <ac:spMkLst>
            <pc:docMk/>
            <pc:sldMk cId="3384255925" sldId="269"/>
            <ac:spMk id="10" creationId="{16C5FA50-8D52-4617-AF91-5C7B1C8352F1}"/>
          </ac:spMkLst>
        </pc:spChg>
        <pc:spChg chg="add">
          <ac:chgData name="Zhigalov Roman" userId="1f97e9fdf7779aa5" providerId="Windows Live" clId="Web-{7FDCCD6E-A2A7-4293-87F6-2F75E1E8A819}" dt="2021-12-07T17:13:49.923" v="1"/>
          <ac:spMkLst>
            <pc:docMk/>
            <pc:sldMk cId="3384255925" sldId="269"/>
            <ac:spMk id="12" creationId="{E223798C-12AD-4B0C-A50C-D676347D67CF}"/>
          </ac:spMkLst>
        </pc:spChg>
        <pc:picChg chg="mod ord">
          <ac:chgData name="Zhigalov Roman" userId="1f97e9fdf7779aa5" providerId="Windows Live" clId="Web-{7FDCCD6E-A2A7-4293-87F6-2F75E1E8A819}" dt="2021-12-07T17:13:49.923" v="1"/>
          <ac:picMkLst>
            <pc:docMk/>
            <pc:sldMk cId="3384255925" sldId="269"/>
            <ac:picMk id="5" creationId="{999EAC59-395E-4C06-9AD7-8E2DF4EB741E}"/>
          </ac:picMkLst>
        </pc:picChg>
      </pc:sldChg>
      <pc:sldChg chg="del">
        <pc:chgData name="Zhigalov Roman" userId="1f97e9fdf7779aa5" providerId="Windows Live" clId="Web-{7FDCCD6E-A2A7-4293-87F6-2F75E1E8A819}" dt="2021-12-07T17:14:23.002" v="10"/>
        <pc:sldMkLst>
          <pc:docMk/>
          <pc:sldMk cId="1852536444" sldId="270"/>
        </pc:sldMkLst>
      </pc:sldChg>
      <pc:sldChg chg="addSp delSp modSp new mod setBg">
        <pc:chgData name="Zhigalov Roman" userId="1f97e9fdf7779aa5" providerId="Windows Live" clId="Web-{7FDCCD6E-A2A7-4293-87F6-2F75E1E8A819}" dt="2021-12-07T17:14:15.955" v="9"/>
        <pc:sldMkLst>
          <pc:docMk/>
          <pc:sldMk cId="3339279993" sldId="272"/>
        </pc:sldMkLst>
        <pc:spChg chg="mod">
          <ac:chgData name="Zhigalov Roman" userId="1f97e9fdf7779aa5" providerId="Windows Live" clId="Web-{7FDCCD6E-A2A7-4293-87F6-2F75E1E8A819}" dt="2021-12-07T17:14:15.955" v="9"/>
          <ac:spMkLst>
            <pc:docMk/>
            <pc:sldMk cId="3339279993" sldId="272"/>
            <ac:spMk id="2" creationId="{FF5AA648-D2D2-4D7B-8AE4-A7B9A160BA9B}"/>
          </ac:spMkLst>
        </pc:spChg>
        <pc:spChg chg="del">
          <ac:chgData name="Zhigalov Roman" userId="1f97e9fdf7779aa5" providerId="Windows Live" clId="Web-{7FDCCD6E-A2A7-4293-87F6-2F75E1E8A819}" dt="2021-12-07T17:14:06.642" v="3"/>
          <ac:spMkLst>
            <pc:docMk/>
            <pc:sldMk cId="3339279993" sldId="272"/>
            <ac:spMk id="3" creationId="{8B04DE38-9F40-456D-9DD1-72E970012C8F}"/>
          </ac:spMkLst>
        </pc:spChg>
        <pc:spChg chg="add">
          <ac:chgData name="Zhigalov Roman" userId="1f97e9fdf7779aa5" providerId="Windows Live" clId="Web-{7FDCCD6E-A2A7-4293-87F6-2F75E1E8A819}" dt="2021-12-07T17:14:15.955" v="9"/>
          <ac:spMkLst>
            <pc:docMk/>
            <pc:sldMk cId="3339279993" sldId="272"/>
            <ac:spMk id="9" creationId="{16C5FA50-8D52-4617-AF91-5C7B1C8352F1}"/>
          </ac:spMkLst>
        </pc:spChg>
        <pc:spChg chg="add">
          <ac:chgData name="Zhigalov Roman" userId="1f97e9fdf7779aa5" providerId="Windows Live" clId="Web-{7FDCCD6E-A2A7-4293-87F6-2F75E1E8A819}" dt="2021-12-07T17:14:15.955" v="9"/>
          <ac:spMkLst>
            <pc:docMk/>
            <pc:sldMk cId="3339279993" sldId="272"/>
            <ac:spMk id="11" creationId="{E223798C-12AD-4B0C-A50C-D676347D67CF}"/>
          </ac:spMkLst>
        </pc:spChg>
        <pc:picChg chg="add mod ord">
          <ac:chgData name="Zhigalov Roman" userId="1f97e9fdf7779aa5" providerId="Windows Live" clId="Web-{7FDCCD6E-A2A7-4293-87F6-2F75E1E8A819}" dt="2021-12-07T17:14:15.955" v="9"/>
          <ac:picMkLst>
            <pc:docMk/>
            <pc:sldMk cId="3339279993" sldId="272"/>
            <ac:picMk id="4" creationId="{B87C86E4-AC89-4EC7-BC37-00E1E7DB20A7}"/>
          </ac:picMkLst>
        </pc:picChg>
      </pc:sldChg>
      <pc:sldChg chg="addSp delSp modSp new mod setBg">
        <pc:chgData name="Zhigalov Roman" userId="1f97e9fdf7779aa5" providerId="Windows Live" clId="Web-{7FDCCD6E-A2A7-4293-87F6-2F75E1E8A819}" dt="2021-12-07T17:14:46.690" v="18"/>
        <pc:sldMkLst>
          <pc:docMk/>
          <pc:sldMk cId="520356615" sldId="273"/>
        </pc:sldMkLst>
        <pc:spChg chg="mod">
          <ac:chgData name="Zhigalov Roman" userId="1f97e9fdf7779aa5" providerId="Windows Live" clId="Web-{7FDCCD6E-A2A7-4293-87F6-2F75E1E8A819}" dt="2021-12-07T17:14:46.690" v="18"/>
          <ac:spMkLst>
            <pc:docMk/>
            <pc:sldMk cId="520356615" sldId="273"/>
            <ac:spMk id="2" creationId="{BF876214-9BC5-4501-BF4F-62C4173431F8}"/>
          </ac:spMkLst>
        </pc:spChg>
        <pc:spChg chg="mod">
          <ac:chgData name="Zhigalov Roman" userId="1f97e9fdf7779aa5" providerId="Windows Live" clId="Web-{7FDCCD6E-A2A7-4293-87F6-2F75E1E8A819}" dt="2021-12-07T17:14:46.690" v="18"/>
          <ac:spMkLst>
            <pc:docMk/>
            <pc:sldMk cId="520356615" sldId="273"/>
            <ac:spMk id="3" creationId="{A1955AD6-FF8F-4740-A7FC-AFB14C431374}"/>
          </ac:spMkLst>
        </pc:spChg>
        <pc:spChg chg="add del">
          <ac:chgData name="Zhigalov Roman" userId="1f97e9fdf7779aa5" providerId="Windows Live" clId="Web-{7FDCCD6E-A2A7-4293-87F6-2F75E1E8A819}" dt="2021-12-07T17:14:46.643" v="17"/>
          <ac:spMkLst>
            <pc:docMk/>
            <pc:sldMk cId="520356615" sldId="273"/>
            <ac:spMk id="5" creationId="{4522B21E-B2B9-4C72-9A71-C87EFD137480}"/>
          </ac:spMkLst>
        </pc:spChg>
        <pc:spChg chg="add del">
          <ac:chgData name="Zhigalov Roman" userId="1f97e9fdf7779aa5" providerId="Windows Live" clId="Web-{7FDCCD6E-A2A7-4293-87F6-2F75E1E8A819}" dt="2021-12-07T17:14:46.643" v="17"/>
          <ac:spMkLst>
            <pc:docMk/>
            <pc:sldMk cId="520356615" sldId="273"/>
            <ac:spMk id="6" creationId="{5EB7D2A2-F448-44D4-938C-DC84CBCB3B1E}"/>
          </ac:spMkLst>
        </pc:spChg>
        <pc:spChg chg="add del">
          <ac:chgData name="Zhigalov Roman" userId="1f97e9fdf7779aa5" providerId="Windows Live" clId="Web-{7FDCCD6E-A2A7-4293-87F6-2F75E1E8A819}" dt="2021-12-07T17:14:46.643" v="17"/>
          <ac:spMkLst>
            <pc:docMk/>
            <pc:sldMk cId="520356615" sldId="273"/>
            <ac:spMk id="7" creationId="{871AEA07-1E14-44B4-8E55-64EF049CD66F}"/>
          </ac:spMkLst>
        </pc:spChg>
        <pc:spChg chg="add del">
          <ac:chgData name="Zhigalov Roman" userId="1f97e9fdf7779aa5" providerId="Windows Live" clId="Web-{7FDCCD6E-A2A7-4293-87F6-2F75E1E8A819}" dt="2021-12-07T17:14:44.174" v="15"/>
          <ac:spMkLst>
            <pc:docMk/>
            <pc:sldMk cId="520356615" sldId="273"/>
            <ac:spMk id="8" creationId="{D8386171-E87D-46AB-8718-4CE2A88748BD}"/>
          </ac:spMkLst>
        </pc:spChg>
        <pc:spChg chg="add del">
          <ac:chgData name="Zhigalov Roman" userId="1f97e9fdf7779aa5" providerId="Windows Live" clId="Web-{7FDCCD6E-A2A7-4293-87F6-2F75E1E8A819}" dt="2021-12-07T17:14:44.174" v="15"/>
          <ac:spMkLst>
            <pc:docMk/>
            <pc:sldMk cId="520356615" sldId="273"/>
            <ac:spMk id="10" creationId="{207CB456-8849-413C-8210-B663779A32E0}"/>
          </ac:spMkLst>
        </pc:spChg>
        <pc:spChg chg="add del">
          <ac:chgData name="Zhigalov Roman" userId="1f97e9fdf7779aa5" providerId="Windows Live" clId="Web-{7FDCCD6E-A2A7-4293-87F6-2F75E1E8A819}" dt="2021-12-07T17:14:44.174" v="15"/>
          <ac:spMkLst>
            <pc:docMk/>
            <pc:sldMk cId="520356615" sldId="273"/>
            <ac:spMk id="12" creationId="{E513936D-D1EB-4E42-A97F-942BA1F3DFA7}"/>
          </ac:spMkLst>
        </pc:spChg>
        <pc:spChg chg="add">
          <ac:chgData name="Zhigalov Roman" userId="1f97e9fdf7779aa5" providerId="Windows Live" clId="Web-{7FDCCD6E-A2A7-4293-87F6-2F75E1E8A819}" dt="2021-12-07T17:14:46.690" v="18"/>
          <ac:spMkLst>
            <pc:docMk/>
            <pc:sldMk cId="520356615" sldId="273"/>
            <ac:spMk id="15" creationId="{87CC2527-562A-4F69-B487-4371E5B243E7}"/>
          </ac:spMkLst>
        </pc:spChg>
        <pc:picChg chg="add">
          <ac:chgData name="Zhigalov Roman" userId="1f97e9fdf7779aa5" providerId="Windows Live" clId="Web-{7FDCCD6E-A2A7-4293-87F6-2F75E1E8A819}" dt="2021-12-07T17:14:46.690" v="18"/>
          <ac:picMkLst>
            <pc:docMk/>
            <pc:sldMk cId="520356615" sldId="273"/>
            <ac:picMk id="13" creationId="{3DDED127-5916-46A5-AFAD-361F0388D39C}"/>
          </ac:picMkLst>
        </pc:picChg>
        <pc:cxnChg chg="add del">
          <ac:chgData name="Zhigalov Roman" userId="1f97e9fdf7779aa5" providerId="Windows Live" clId="Web-{7FDCCD6E-A2A7-4293-87F6-2F75E1E8A819}" dt="2021-12-07T17:14:46.643" v="17"/>
          <ac:cxnSpMkLst>
            <pc:docMk/>
            <pc:sldMk cId="520356615" sldId="273"/>
            <ac:cxnSpMk id="9" creationId="{F7C8EA93-3210-4C62-99E9-153C275E3A87}"/>
          </ac:cxnSpMkLst>
        </pc:cxnChg>
        <pc:cxnChg chg="add">
          <ac:chgData name="Zhigalov Roman" userId="1f97e9fdf7779aa5" providerId="Windows Live" clId="Web-{7FDCCD6E-A2A7-4293-87F6-2F75E1E8A819}" dt="2021-12-07T17:14:46.690" v="18"/>
          <ac:cxnSpMkLst>
            <pc:docMk/>
            <pc:sldMk cId="520356615" sldId="273"/>
            <ac:cxnSpMk id="11" creationId="{BCDAEC91-5BCE-4B55-9CC0-43EF94CB734B}"/>
          </ac:cxnSpMkLst>
        </pc:cxnChg>
        <pc:cxnChg chg="add del">
          <ac:chgData name="Zhigalov Roman" userId="1f97e9fdf7779aa5" providerId="Windows Live" clId="Web-{7FDCCD6E-A2A7-4293-87F6-2F75E1E8A819}" dt="2021-12-07T17:14:44.174" v="15"/>
          <ac:cxnSpMkLst>
            <pc:docMk/>
            <pc:sldMk cId="520356615" sldId="273"/>
            <ac:cxnSpMk id="14" creationId="{AFA75EE9-0DE4-4982-A870-290AD61EAAD7}"/>
          </ac:cxnSpMkLst>
        </pc:cxnChg>
      </pc:sldChg>
      <pc:sldChg chg="addSp delSp modSp new mod setBg">
        <pc:chgData name="Zhigalov Roman" userId="1f97e9fdf7779aa5" providerId="Windows Live" clId="Web-{7FDCCD6E-A2A7-4293-87F6-2F75E1E8A819}" dt="2021-12-07T17:16:14.442" v="56" actId="20577"/>
        <pc:sldMkLst>
          <pc:docMk/>
          <pc:sldMk cId="3591318502" sldId="274"/>
        </pc:sldMkLst>
        <pc:spChg chg="mod">
          <ac:chgData name="Zhigalov Roman" userId="1f97e9fdf7779aa5" providerId="Windows Live" clId="Web-{7FDCCD6E-A2A7-4293-87F6-2F75E1E8A819}" dt="2021-12-07T17:16:14.442" v="56" actId="20577"/>
          <ac:spMkLst>
            <pc:docMk/>
            <pc:sldMk cId="3591318502" sldId="274"/>
            <ac:spMk id="2" creationId="{9C609D82-20D5-4093-B0DD-3B86ADE03E1F}"/>
          </ac:spMkLst>
        </pc:spChg>
        <pc:spChg chg="del">
          <ac:chgData name="Zhigalov Roman" userId="1f97e9fdf7779aa5" providerId="Windows Live" clId="Web-{7FDCCD6E-A2A7-4293-87F6-2F75E1E8A819}" dt="2021-12-07T17:15:45.082" v="41"/>
          <ac:spMkLst>
            <pc:docMk/>
            <pc:sldMk cId="3591318502" sldId="274"/>
            <ac:spMk id="3" creationId="{03995D8F-1B08-4196-8E95-E00F844F003F}"/>
          </ac:spMkLst>
        </pc:spChg>
        <pc:spChg chg="add del">
          <ac:chgData name="Zhigalov Roman" userId="1f97e9fdf7779aa5" providerId="Windows Live" clId="Web-{7FDCCD6E-A2A7-4293-87F6-2F75E1E8A819}" dt="2021-12-07T17:15:57.785" v="46"/>
          <ac:spMkLst>
            <pc:docMk/>
            <pc:sldMk cId="3591318502" sldId="274"/>
            <ac:spMk id="6" creationId="{69A38EBA-6E97-44A4-B4B8-D9FB5D33FD89}"/>
          </ac:spMkLst>
        </pc:spChg>
        <pc:spChg chg="add del">
          <ac:chgData name="Zhigalov Roman" userId="1f97e9fdf7779aa5" providerId="Windows Live" clId="Web-{7FDCCD6E-A2A7-4293-87F6-2F75E1E8A819}" dt="2021-12-07T17:15:57.785" v="46"/>
          <ac:spMkLst>
            <pc:docMk/>
            <pc:sldMk cId="3591318502" sldId="274"/>
            <ac:spMk id="7" creationId="{33AE4636-AEEC-45D6-84D4-7AC2DA48ECF8}"/>
          </ac:spMkLst>
        </pc:spChg>
        <pc:spChg chg="add del">
          <ac:chgData name="Zhigalov Roman" userId="1f97e9fdf7779aa5" providerId="Windows Live" clId="Web-{7FDCCD6E-A2A7-4293-87F6-2F75E1E8A819}" dt="2021-12-07T17:15:54.801" v="44"/>
          <ac:spMkLst>
            <pc:docMk/>
            <pc:sldMk cId="3591318502" sldId="274"/>
            <ac:spMk id="8" creationId="{BB75AF5F-A0A3-4B60-A655-7157D5137851}"/>
          </ac:spMkLst>
        </pc:spChg>
        <pc:spChg chg="add del">
          <ac:chgData name="Zhigalov Roman" userId="1f97e9fdf7779aa5" providerId="Windows Live" clId="Web-{7FDCCD6E-A2A7-4293-87F6-2F75E1E8A819}" dt="2021-12-07T17:15:57.785" v="46"/>
          <ac:spMkLst>
            <pc:docMk/>
            <pc:sldMk cId="3591318502" sldId="274"/>
            <ac:spMk id="9" creationId="{8D9CE0F4-2EB2-4F1F-8AAC-DB3571D9FE10}"/>
          </ac:spMkLst>
        </pc:spChg>
        <pc:spChg chg="add del">
          <ac:chgData name="Zhigalov Roman" userId="1f97e9fdf7779aa5" providerId="Windows Live" clId="Web-{7FDCCD6E-A2A7-4293-87F6-2F75E1E8A819}" dt="2021-12-07T17:15:57.785" v="46"/>
          <ac:spMkLst>
            <pc:docMk/>
            <pc:sldMk cId="3591318502" sldId="274"/>
            <ac:spMk id="10" creationId="{9CE68264-12AF-4550-991C-9E9A220D15C2}"/>
          </ac:spMkLst>
        </pc:spChg>
        <pc:spChg chg="add del">
          <ac:chgData name="Zhigalov Roman" userId="1f97e9fdf7779aa5" providerId="Windows Live" clId="Web-{7FDCCD6E-A2A7-4293-87F6-2F75E1E8A819}" dt="2021-12-07T17:15:54.801" v="44"/>
          <ac:spMkLst>
            <pc:docMk/>
            <pc:sldMk cId="3591318502" sldId="274"/>
            <ac:spMk id="11" creationId="{911BE883-46B4-412C-B6C3-88A2FF74BECF}"/>
          </ac:spMkLst>
        </pc:spChg>
        <pc:spChg chg="add del">
          <ac:chgData name="Zhigalov Roman" userId="1f97e9fdf7779aa5" providerId="Windows Live" clId="Web-{7FDCCD6E-A2A7-4293-87F6-2F75E1E8A819}" dt="2021-12-07T17:16:00.223" v="48"/>
          <ac:spMkLst>
            <pc:docMk/>
            <pc:sldMk cId="3591318502" sldId="274"/>
            <ac:spMk id="12" creationId="{80DF40B2-80F7-4E71-B46C-284163F3654A}"/>
          </ac:spMkLst>
        </pc:spChg>
        <pc:spChg chg="add del">
          <ac:chgData name="Zhigalov Roman" userId="1f97e9fdf7779aa5" providerId="Windows Live" clId="Web-{7FDCCD6E-A2A7-4293-87F6-2F75E1E8A819}" dt="2021-12-07T17:15:54.801" v="44"/>
          <ac:spMkLst>
            <pc:docMk/>
            <pc:sldMk cId="3591318502" sldId="274"/>
            <ac:spMk id="13" creationId="{577D1452-F0B7-431E-9A24-D3F7103D8510}"/>
          </ac:spMkLst>
        </pc:spChg>
        <pc:spChg chg="add del">
          <ac:chgData name="Zhigalov Roman" userId="1f97e9fdf7779aa5" providerId="Windows Live" clId="Web-{7FDCCD6E-A2A7-4293-87F6-2F75E1E8A819}" dt="2021-12-07T17:16:00.223" v="48"/>
          <ac:spMkLst>
            <pc:docMk/>
            <pc:sldMk cId="3591318502" sldId="274"/>
            <ac:spMk id="14" creationId="{7B7953A5-701B-4B05-AD6E-3B5AD5BE04A7}"/>
          </ac:spMkLst>
        </pc:spChg>
        <pc:spChg chg="add del">
          <ac:chgData name="Zhigalov Roman" userId="1f97e9fdf7779aa5" providerId="Windows Live" clId="Web-{7FDCCD6E-A2A7-4293-87F6-2F75E1E8A819}" dt="2021-12-07T17:15:54.801" v="44"/>
          <ac:spMkLst>
            <pc:docMk/>
            <pc:sldMk cId="3591318502" sldId="274"/>
            <ac:spMk id="15" creationId="{A660F4F9-5DF5-4F15-BE6A-CD8648BB1148}"/>
          </ac:spMkLst>
        </pc:spChg>
        <pc:spChg chg="add">
          <ac:chgData name="Zhigalov Roman" userId="1f97e9fdf7779aa5" providerId="Windows Live" clId="Web-{7FDCCD6E-A2A7-4293-87F6-2F75E1E8A819}" dt="2021-12-07T17:16:00.223" v="49"/>
          <ac:spMkLst>
            <pc:docMk/>
            <pc:sldMk cId="3591318502" sldId="274"/>
            <ac:spMk id="16" creationId="{911BE883-46B4-412C-B6C3-88A2FF74BECF}"/>
          </ac:spMkLst>
        </pc:spChg>
        <pc:spChg chg="add">
          <ac:chgData name="Zhigalov Roman" userId="1f97e9fdf7779aa5" providerId="Windows Live" clId="Web-{7FDCCD6E-A2A7-4293-87F6-2F75E1E8A819}" dt="2021-12-07T17:16:00.223" v="49"/>
          <ac:spMkLst>
            <pc:docMk/>
            <pc:sldMk cId="3591318502" sldId="274"/>
            <ac:spMk id="17" creationId="{577D1452-F0B7-431E-9A24-D3F7103D8510}"/>
          </ac:spMkLst>
        </pc:spChg>
        <pc:spChg chg="add">
          <ac:chgData name="Zhigalov Roman" userId="1f97e9fdf7779aa5" providerId="Windows Live" clId="Web-{7FDCCD6E-A2A7-4293-87F6-2F75E1E8A819}" dt="2021-12-07T17:16:00.223" v="49"/>
          <ac:spMkLst>
            <pc:docMk/>
            <pc:sldMk cId="3591318502" sldId="274"/>
            <ac:spMk id="18" creationId="{A660F4F9-5DF5-4F15-BE6A-CD8648BB1148}"/>
          </ac:spMkLst>
        </pc:spChg>
        <pc:spChg chg="add mod">
          <ac:chgData name="Zhigalov Roman" userId="1f97e9fdf7779aa5" providerId="Windows Live" clId="Web-{7FDCCD6E-A2A7-4293-87F6-2F75E1E8A819}" dt="2021-12-07T17:16:09.832" v="55" actId="20577"/>
          <ac:spMkLst>
            <pc:docMk/>
            <pc:sldMk cId="3591318502" sldId="274"/>
            <ac:spMk id="19" creationId="{BB75AF5F-A0A3-4B60-A655-7157D5137851}"/>
          </ac:spMkLst>
        </pc:spChg>
        <pc:picChg chg="add mod ord">
          <ac:chgData name="Zhigalov Roman" userId="1f97e9fdf7779aa5" providerId="Windows Live" clId="Web-{7FDCCD6E-A2A7-4293-87F6-2F75E1E8A819}" dt="2021-12-07T17:16:00.223" v="49"/>
          <ac:picMkLst>
            <pc:docMk/>
            <pc:sldMk cId="3591318502" sldId="274"/>
            <ac:picMk id="4" creationId="{C3F14B60-DB30-4F6E-A729-107E43D7268A}"/>
          </ac:picMkLst>
        </pc:picChg>
      </pc:sldChg>
      <pc:sldChg chg="addSp delSp modSp new mod setBg">
        <pc:chgData name="Zhigalov Roman" userId="1f97e9fdf7779aa5" providerId="Windows Live" clId="Web-{7FDCCD6E-A2A7-4293-87F6-2F75E1E8A819}" dt="2021-12-07T17:17:28.475" v="81"/>
        <pc:sldMkLst>
          <pc:docMk/>
          <pc:sldMk cId="3553181501" sldId="275"/>
        </pc:sldMkLst>
        <pc:spChg chg="mod">
          <ac:chgData name="Zhigalov Roman" userId="1f97e9fdf7779aa5" providerId="Windows Live" clId="Web-{7FDCCD6E-A2A7-4293-87F6-2F75E1E8A819}" dt="2021-12-07T17:17:28.475" v="81"/>
          <ac:spMkLst>
            <pc:docMk/>
            <pc:sldMk cId="3553181501" sldId="275"/>
            <ac:spMk id="2" creationId="{D0CF0A07-A346-4409-8E4B-F0D3E1662808}"/>
          </ac:spMkLst>
        </pc:spChg>
        <pc:spChg chg="del">
          <ac:chgData name="Zhigalov Roman" userId="1f97e9fdf7779aa5" providerId="Windows Live" clId="Web-{7FDCCD6E-A2A7-4293-87F6-2F75E1E8A819}" dt="2021-12-07T17:16:53.099" v="75"/>
          <ac:spMkLst>
            <pc:docMk/>
            <pc:sldMk cId="3553181501" sldId="275"/>
            <ac:spMk id="3" creationId="{9A8B160C-5C8C-49EC-B2CA-709BA5C933C9}"/>
          </ac:spMkLst>
        </pc:spChg>
        <pc:spChg chg="add del mod">
          <ac:chgData name="Zhigalov Roman" userId="1f97e9fdf7779aa5" providerId="Windows Live" clId="Web-{7FDCCD6E-A2A7-4293-87F6-2F75E1E8A819}" dt="2021-12-07T17:17:25.006" v="80"/>
          <ac:spMkLst>
            <pc:docMk/>
            <pc:sldMk cId="3553181501" sldId="275"/>
            <ac:spMk id="6" creationId="{AC2FDCAE-5AD1-4E8B-828E-FFEEA6B20C52}"/>
          </ac:spMkLst>
        </pc:spChg>
        <pc:spChg chg="add del">
          <ac:chgData name="Zhigalov Roman" userId="1f97e9fdf7779aa5" providerId="Windows Live" clId="Web-{7FDCCD6E-A2A7-4293-87F6-2F75E1E8A819}" dt="2021-12-07T17:17:28.475" v="81"/>
          <ac:spMkLst>
            <pc:docMk/>
            <pc:sldMk cId="3553181501" sldId="275"/>
            <ac:spMk id="9" creationId="{665DBBEF-238B-476B-96AB-8AAC3224ECEA}"/>
          </ac:spMkLst>
        </pc:spChg>
        <pc:spChg chg="add del">
          <ac:chgData name="Zhigalov Roman" userId="1f97e9fdf7779aa5" providerId="Windows Live" clId="Web-{7FDCCD6E-A2A7-4293-87F6-2F75E1E8A819}" dt="2021-12-07T17:17:28.475" v="81"/>
          <ac:spMkLst>
            <pc:docMk/>
            <pc:sldMk cId="3553181501" sldId="275"/>
            <ac:spMk id="11" creationId="{3FCFB1DE-0B7E-48CC-BA90-B2AB0889F9D6}"/>
          </ac:spMkLst>
        </pc:spChg>
        <pc:spChg chg="add">
          <ac:chgData name="Zhigalov Roman" userId="1f97e9fdf7779aa5" providerId="Windows Live" clId="Web-{7FDCCD6E-A2A7-4293-87F6-2F75E1E8A819}" dt="2021-12-07T17:17:28.475" v="81"/>
          <ac:spMkLst>
            <pc:docMk/>
            <pc:sldMk cId="3553181501" sldId="275"/>
            <ac:spMk id="16" creationId="{16C5FA50-8D52-4617-AF91-5C7B1C8352F1}"/>
          </ac:spMkLst>
        </pc:spChg>
        <pc:spChg chg="add">
          <ac:chgData name="Zhigalov Roman" userId="1f97e9fdf7779aa5" providerId="Windows Live" clId="Web-{7FDCCD6E-A2A7-4293-87F6-2F75E1E8A819}" dt="2021-12-07T17:17:28.475" v="81"/>
          <ac:spMkLst>
            <pc:docMk/>
            <pc:sldMk cId="3553181501" sldId="275"/>
            <ac:spMk id="18" creationId="{E223798C-12AD-4B0C-A50C-D676347D67CF}"/>
          </ac:spMkLst>
        </pc:spChg>
        <pc:picChg chg="add del mod ord">
          <ac:chgData name="Zhigalov Roman" userId="1f97e9fdf7779aa5" providerId="Windows Live" clId="Web-{7FDCCD6E-A2A7-4293-87F6-2F75E1E8A819}" dt="2021-12-07T17:17:09.678" v="77"/>
          <ac:picMkLst>
            <pc:docMk/>
            <pc:sldMk cId="3553181501" sldId="275"/>
            <ac:picMk id="4" creationId="{2880AB9A-9378-4198-9CA6-F5D9BC96715A}"/>
          </ac:picMkLst>
        </pc:picChg>
        <pc:picChg chg="add del mod ord">
          <ac:chgData name="Zhigalov Roman" userId="1f97e9fdf7779aa5" providerId="Windows Live" clId="Web-{7FDCCD6E-A2A7-4293-87F6-2F75E1E8A819}" dt="2021-12-07T17:17:13.678" v="79"/>
          <ac:picMkLst>
            <pc:docMk/>
            <pc:sldMk cId="3553181501" sldId="275"/>
            <ac:picMk id="7" creationId="{90B3132D-D119-4F46-9DB9-4E0B1EECF21D}"/>
          </ac:picMkLst>
        </pc:picChg>
        <pc:picChg chg="add mod ord">
          <ac:chgData name="Zhigalov Roman" userId="1f97e9fdf7779aa5" providerId="Windows Live" clId="Web-{7FDCCD6E-A2A7-4293-87F6-2F75E1E8A819}" dt="2021-12-07T17:17:28.475" v="81"/>
          <ac:picMkLst>
            <pc:docMk/>
            <pc:sldMk cId="3553181501" sldId="275"/>
            <ac:picMk id="8" creationId="{6C45098D-A579-45FC-A0E9-DB2938B0B6A6}"/>
          </ac:picMkLst>
        </pc:picChg>
      </pc:sldChg>
      <pc:sldChg chg="addSp delSp modSp new mod setBg">
        <pc:chgData name="Zhigalov Roman" userId="1f97e9fdf7779aa5" providerId="Windows Live" clId="Web-{7FDCCD6E-A2A7-4293-87F6-2F75E1E8A819}" dt="2021-12-07T17:18:27.304" v="118" actId="14100"/>
        <pc:sldMkLst>
          <pc:docMk/>
          <pc:sldMk cId="258168031" sldId="276"/>
        </pc:sldMkLst>
        <pc:spChg chg="mod">
          <ac:chgData name="Zhigalov Roman" userId="1f97e9fdf7779aa5" providerId="Windows Live" clId="Web-{7FDCCD6E-A2A7-4293-87F6-2F75E1E8A819}" dt="2021-12-07T17:18:27.304" v="118" actId="14100"/>
          <ac:spMkLst>
            <pc:docMk/>
            <pc:sldMk cId="258168031" sldId="276"/>
            <ac:spMk id="2" creationId="{150A3009-E7DC-4FE5-9A58-8EA9B0821EF3}"/>
          </ac:spMkLst>
        </pc:spChg>
        <pc:spChg chg="del">
          <ac:chgData name="Zhigalov Roman" userId="1f97e9fdf7779aa5" providerId="Windows Live" clId="Web-{7FDCCD6E-A2A7-4293-87F6-2F75E1E8A819}" dt="2021-12-07T17:18:02.429" v="83"/>
          <ac:spMkLst>
            <pc:docMk/>
            <pc:sldMk cId="258168031" sldId="276"/>
            <ac:spMk id="3" creationId="{A3C7FAE0-BD63-4EA6-AFF6-D8196E1550A7}"/>
          </ac:spMkLst>
        </pc:spChg>
        <pc:spChg chg="add">
          <ac:chgData name="Zhigalov Roman" userId="1f97e9fdf7779aa5" providerId="Windows Live" clId="Web-{7FDCCD6E-A2A7-4293-87F6-2F75E1E8A819}" dt="2021-12-07T17:18:19.554" v="116"/>
          <ac:spMkLst>
            <pc:docMk/>
            <pc:sldMk cId="258168031" sldId="276"/>
            <ac:spMk id="9" creationId="{16C5FA50-8D52-4617-AF91-5C7B1C8352F1}"/>
          </ac:spMkLst>
        </pc:spChg>
        <pc:spChg chg="add">
          <ac:chgData name="Zhigalov Roman" userId="1f97e9fdf7779aa5" providerId="Windows Live" clId="Web-{7FDCCD6E-A2A7-4293-87F6-2F75E1E8A819}" dt="2021-12-07T17:18:19.554" v="116"/>
          <ac:spMkLst>
            <pc:docMk/>
            <pc:sldMk cId="258168031" sldId="276"/>
            <ac:spMk id="11" creationId="{E223798C-12AD-4B0C-A50C-D676347D67CF}"/>
          </ac:spMkLst>
        </pc:spChg>
        <pc:picChg chg="add mod ord">
          <ac:chgData name="Zhigalov Roman" userId="1f97e9fdf7779aa5" providerId="Windows Live" clId="Web-{7FDCCD6E-A2A7-4293-87F6-2F75E1E8A819}" dt="2021-12-07T17:18:19.554" v="116"/>
          <ac:picMkLst>
            <pc:docMk/>
            <pc:sldMk cId="258168031" sldId="276"/>
            <ac:picMk id="4" creationId="{A3776B34-F190-4740-85E6-7DAB7C40A45C}"/>
          </ac:picMkLst>
        </pc:picChg>
      </pc:sldChg>
      <pc:sldChg chg="modSp new">
        <pc:chgData name="Zhigalov Roman" userId="1f97e9fdf7779aa5" providerId="Windows Live" clId="Web-{7FDCCD6E-A2A7-4293-87F6-2F75E1E8A819}" dt="2021-12-07T17:19:26.228" v="131" actId="20577"/>
        <pc:sldMkLst>
          <pc:docMk/>
          <pc:sldMk cId="3017457170" sldId="277"/>
        </pc:sldMkLst>
        <pc:spChg chg="mod">
          <ac:chgData name="Zhigalov Roman" userId="1f97e9fdf7779aa5" providerId="Windows Live" clId="Web-{7FDCCD6E-A2A7-4293-87F6-2F75E1E8A819}" dt="2021-12-07T17:19:26.228" v="131" actId="20577"/>
          <ac:spMkLst>
            <pc:docMk/>
            <pc:sldMk cId="3017457170" sldId="277"/>
            <ac:spMk id="2" creationId="{6A2BAD35-8686-4185-B793-5BBF7007CA97}"/>
          </ac:spMkLst>
        </pc:spChg>
      </pc:sldChg>
    </pc:docChg>
  </pc:docChgLst>
  <pc:docChgLst>
    <pc:chgData name="Zhigalov Roman" userId="1f97e9fdf7779aa5" providerId="Windows Live" clId="Web-{17FF92C8-4CDA-450E-85CF-4E378CF8847E}"/>
    <pc:docChg chg="addSld modSld addMainMaster delMainMaster">
      <pc:chgData name="Zhigalov Roman" userId="1f97e9fdf7779aa5" providerId="Windows Live" clId="Web-{17FF92C8-4CDA-450E-85CF-4E378CF8847E}" dt="2021-12-07T17:13:07.571" v="858"/>
      <pc:docMkLst>
        <pc:docMk/>
      </pc:docMkLst>
      <pc:sldChg chg="addSp delSp modSp mod setBg modClrScheme chgLayout">
        <pc:chgData name="Zhigalov Roman" userId="1f97e9fdf7779aa5" providerId="Windows Live" clId="Web-{17FF92C8-4CDA-450E-85CF-4E378CF8847E}" dt="2021-12-07T16:55:23.257" v="3"/>
        <pc:sldMkLst>
          <pc:docMk/>
          <pc:sldMk cId="1351651579" sldId="256"/>
        </pc:sldMkLst>
        <pc:spChg chg="mod">
          <ac:chgData name="Zhigalov Roman" userId="1f97e9fdf7779aa5" providerId="Windows Live" clId="Web-{17FF92C8-4CDA-450E-85CF-4E378CF8847E}" dt="2021-12-07T16:55:23.257" v="3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17FF92C8-4CDA-450E-85CF-4E378CF8847E}" dt="2021-12-07T16:55:23.257" v="3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Zhigalov Roman" userId="1f97e9fdf7779aa5" providerId="Windows Live" clId="Web-{17FF92C8-4CDA-450E-85CF-4E378CF8847E}" dt="2021-12-07T16:55:23.257" v="3"/>
          <ac:spMkLst>
            <pc:docMk/>
            <pc:sldMk cId="1351651579" sldId="256"/>
            <ac:spMk id="9" creationId="{1DB043B4-68C6-45B9-82AC-A5800EADB8DB}"/>
          </ac:spMkLst>
        </pc:spChg>
        <pc:spChg chg="add del">
          <ac:chgData name="Zhigalov Roman" userId="1f97e9fdf7779aa5" providerId="Windows Live" clId="Web-{17FF92C8-4CDA-450E-85CF-4E378CF8847E}" dt="2021-12-07T16:55:23.257" v="3"/>
          <ac:spMkLst>
            <pc:docMk/>
            <pc:sldMk cId="1351651579" sldId="256"/>
            <ac:spMk id="11" creationId="{E49CA12F-6E27-4C54-88C4-EE6CE7C473F1}"/>
          </ac:spMkLst>
        </pc:spChg>
        <pc:spChg chg="add del">
          <ac:chgData name="Zhigalov Roman" userId="1f97e9fdf7779aa5" providerId="Windows Live" clId="Web-{17FF92C8-4CDA-450E-85CF-4E378CF8847E}" dt="2021-12-07T16:55:23.257" v="3"/>
          <ac:spMkLst>
            <pc:docMk/>
            <pc:sldMk cId="1351651579" sldId="256"/>
            <ac:spMk id="13" creationId="{5337EA23-6703-4C96-9EEB-A408CBDD67BD}"/>
          </ac:spMkLst>
        </pc:spChg>
        <pc:picChg chg="add del">
          <ac:chgData name="Zhigalov Roman" userId="1f97e9fdf7779aa5" providerId="Windows Live" clId="Web-{17FF92C8-4CDA-450E-85CF-4E378CF8847E}" dt="2021-12-07T16:55:23.257" v="3"/>
          <ac:picMkLst>
            <pc:docMk/>
            <pc:sldMk cId="1351651579" sldId="256"/>
            <ac:picMk id="4" creationId="{8959DBC0-685C-4ADE-8B48-DA8D88474313}"/>
          </ac:picMkLst>
        </pc:picChg>
      </pc:sldChg>
      <pc:sldChg chg="modSp new">
        <pc:chgData name="Zhigalov Roman" userId="1f97e9fdf7779aa5" providerId="Windows Live" clId="Web-{17FF92C8-4CDA-450E-85CF-4E378CF8847E}" dt="2021-12-07T16:55:37.601" v="14" actId="20577"/>
        <pc:sldMkLst>
          <pc:docMk/>
          <pc:sldMk cId="3083150601" sldId="257"/>
        </pc:sldMkLst>
        <pc:spChg chg="mod">
          <ac:chgData name="Zhigalov Roman" userId="1f97e9fdf7779aa5" providerId="Windows Live" clId="Web-{17FF92C8-4CDA-450E-85CF-4E378CF8847E}" dt="2021-12-07T16:55:37.601" v="14" actId="20577"/>
          <ac:spMkLst>
            <pc:docMk/>
            <pc:sldMk cId="3083150601" sldId="257"/>
            <ac:spMk id="2" creationId="{549556DB-AA58-4C58-B3DF-5DCDE25D9A0B}"/>
          </ac:spMkLst>
        </pc:spChg>
      </pc:sldChg>
      <pc:sldChg chg="addSp modSp new mod setBg">
        <pc:chgData name="Zhigalov Roman" userId="1f97e9fdf7779aa5" providerId="Windows Live" clId="Web-{17FF92C8-4CDA-450E-85CF-4E378CF8847E}" dt="2021-12-07T16:56:25.869" v="113"/>
        <pc:sldMkLst>
          <pc:docMk/>
          <pc:sldMk cId="2679990695" sldId="258"/>
        </pc:sldMkLst>
        <pc:spChg chg="mod">
          <ac:chgData name="Zhigalov Roman" userId="1f97e9fdf7779aa5" providerId="Windows Live" clId="Web-{17FF92C8-4CDA-450E-85CF-4E378CF8847E}" dt="2021-12-07T16:56:25.869" v="113"/>
          <ac:spMkLst>
            <pc:docMk/>
            <pc:sldMk cId="2679990695" sldId="258"/>
            <ac:spMk id="2" creationId="{8D270F8A-EC69-4354-8410-4B8E715226BC}"/>
          </ac:spMkLst>
        </pc:spChg>
        <pc:spChg chg="mod">
          <ac:chgData name="Zhigalov Roman" userId="1f97e9fdf7779aa5" providerId="Windows Live" clId="Web-{17FF92C8-4CDA-450E-85CF-4E378CF8847E}" dt="2021-12-07T16:56:25.869" v="113"/>
          <ac:spMkLst>
            <pc:docMk/>
            <pc:sldMk cId="2679990695" sldId="258"/>
            <ac:spMk id="3" creationId="{6A3572DF-E623-4B21-BBEC-B4C4E1E20DCB}"/>
          </ac:spMkLst>
        </pc:spChg>
        <pc:spChg chg="add">
          <ac:chgData name="Zhigalov Roman" userId="1f97e9fdf7779aa5" providerId="Windows Live" clId="Web-{17FF92C8-4CDA-450E-85CF-4E378CF8847E}" dt="2021-12-07T16:56:25.869" v="113"/>
          <ac:spMkLst>
            <pc:docMk/>
            <pc:sldMk cId="2679990695" sldId="258"/>
            <ac:spMk id="8" creationId="{907EF6B7-1338-4443-8C46-6A318D952DFD}"/>
          </ac:spMkLst>
        </pc:spChg>
        <pc:spChg chg="add">
          <ac:chgData name="Zhigalov Roman" userId="1f97e9fdf7779aa5" providerId="Windows Live" clId="Web-{17FF92C8-4CDA-450E-85CF-4E378CF8847E}" dt="2021-12-07T16:56:25.869" v="113"/>
          <ac:spMkLst>
            <pc:docMk/>
            <pc:sldMk cId="2679990695" sldId="258"/>
            <ac:spMk id="10" creationId="{DAAE4CDD-124C-4DCF-9584-B6033B545DD5}"/>
          </ac:spMkLst>
        </pc:spChg>
        <pc:spChg chg="add">
          <ac:chgData name="Zhigalov Roman" userId="1f97e9fdf7779aa5" providerId="Windows Live" clId="Web-{17FF92C8-4CDA-450E-85CF-4E378CF8847E}" dt="2021-12-07T16:56:25.869" v="113"/>
          <ac:spMkLst>
            <pc:docMk/>
            <pc:sldMk cId="2679990695" sldId="258"/>
            <ac:spMk id="12" creationId="{081E4A58-353D-44AE-B2FC-2A74E2E400F7}"/>
          </ac:spMkLst>
        </pc:spChg>
      </pc:sldChg>
      <pc:sldChg chg="addSp modSp new mod setBg modClrScheme chgLayout">
        <pc:chgData name="Zhigalov Roman" userId="1f97e9fdf7779aa5" providerId="Windows Live" clId="Web-{17FF92C8-4CDA-450E-85CF-4E378CF8847E}" dt="2021-12-07T16:56:45.947" v="135"/>
        <pc:sldMkLst>
          <pc:docMk/>
          <pc:sldMk cId="3144170212" sldId="259"/>
        </pc:sldMkLst>
        <pc:spChg chg="mod ord">
          <ac:chgData name="Zhigalov Roman" userId="1f97e9fdf7779aa5" providerId="Windows Live" clId="Web-{17FF92C8-4CDA-450E-85CF-4E378CF8847E}" dt="2021-12-07T16:56:45.947" v="135"/>
          <ac:spMkLst>
            <pc:docMk/>
            <pc:sldMk cId="3144170212" sldId="259"/>
            <ac:spMk id="2" creationId="{8B743C43-AE71-49DA-A09C-77BDE03D31B4}"/>
          </ac:spMkLst>
        </pc:spChg>
        <pc:spChg chg="mod ord">
          <ac:chgData name="Zhigalov Roman" userId="1f97e9fdf7779aa5" providerId="Windows Live" clId="Web-{17FF92C8-4CDA-450E-85CF-4E378CF8847E}" dt="2021-12-07T16:56:45.947" v="135"/>
          <ac:spMkLst>
            <pc:docMk/>
            <pc:sldMk cId="3144170212" sldId="259"/>
            <ac:spMk id="3" creationId="{DA139677-8050-485B-98A6-5930CF1FDE39}"/>
          </ac:spMkLst>
        </pc:spChg>
        <pc:spChg chg="add">
          <ac:chgData name="Zhigalov Roman" userId="1f97e9fdf7779aa5" providerId="Windows Live" clId="Web-{17FF92C8-4CDA-450E-85CF-4E378CF8847E}" dt="2021-12-07T16:56:45.947" v="135"/>
          <ac:spMkLst>
            <pc:docMk/>
            <pc:sldMk cId="3144170212" sldId="259"/>
            <ac:spMk id="8" creationId="{4522B21E-B2B9-4C72-9A71-C87EFD137480}"/>
          </ac:spMkLst>
        </pc:spChg>
        <pc:spChg chg="add">
          <ac:chgData name="Zhigalov Roman" userId="1f97e9fdf7779aa5" providerId="Windows Live" clId="Web-{17FF92C8-4CDA-450E-85CF-4E378CF8847E}" dt="2021-12-07T16:56:45.947" v="135"/>
          <ac:spMkLst>
            <pc:docMk/>
            <pc:sldMk cId="3144170212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7FF92C8-4CDA-450E-85CF-4E378CF8847E}" dt="2021-12-07T16:56:45.947" v="135"/>
          <ac:spMkLst>
            <pc:docMk/>
            <pc:sldMk cId="3144170212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7FF92C8-4CDA-450E-85CF-4E378CF8847E}" dt="2021-12-07T16:56:45.947" v="135"/>
          <ac:cxnSpMkLst>
            <pc:docMk/>
            <pc:sldMk cId="3144170212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FF92C8-4CDA-450E-85CF-4E378CF8847E}" dt="2021-12-07T16:58:59.905" v="159"/>
        <pc:sldMkLst>
          <pc:docMk/>
          <pc:sldMk cId="770332323" sldId="260"/>
        </pc:sldMkLst>
        <pc:spChg chg="mod">
          <ac:chgData name="Zhigalov Roman" userId="1f97e9fdf7779aa5" providerId="Windows Live" clId="Web-{17FF92C8-4CDA-450E-85CF-4E378CF8847E}" dt="2021-12-07T16:58:59.905" v="159"/>
          <ac:spMkLst>
            <pc:docMk/>
            <pc:sldMk cId="770332323" sldId="260"/>
            <ac:spMk id="2" creationId="{DD843ACC-2720-48B9-8D7E-E20CBF17209A}"/>
          </ac:spMkLst>
        </pc:spChg>
        <pc:spChg chg="del">
          <ac:chgData name="Zhigalov Roman" userId="1f97e9fdf7779aa5" providerId="Windows Live" clId="Web-{17FF92C8-4CDA-450E-85CF-4E378CF8847E}" dt="2021-12-07T16:58:30.169" v="158"/>
          <ac:spMkLst>
            <pc:docMk/>
            <pc:sldMk cId="770332323" sldId="260"/>
            <ac:spMk id="3" creationId="{2756960D-C9E4-49F2-8807-F55FC7660B8A}"/>
          </ac:spMkLst>
        </pc:spChg>
        <pc:spChg chg="mod">
          <ac:chgData name="Zhigalov Roman" userId="1f97e9fdf7779aa5" providerId="Windows Live" clId="Web-{17FF92C8-4CDA-450E-85CF-4E378CF8847E}" dt="2021-12-07T16:58:59.905" v="159"/>
          <ac:spMkLst>
            <pc:docMk/>
            <pc:sldMk cId="770332323" sldId="260"/>
            <ac:spMk id="4" creationId="{CDACDBA9-21B2-4117-97E4-C293947556E1}"/>
          </ac:spMkLst>
        </pc:spChg>
        <pc:spChg chg="add">
          <ac:chgData name="Zhigalov Roman" userId="1f97e9fdf7779aa5" providerId="Windows Live" clId="Web-{17FF92C8-4CDA-450E-85CF-4E378CF8847E}" dt="2021-12-07T16:58:59.905" v="159"/>
          <ac:spMkLst>
            <pc:docMk/>
            <pc:sldMk cId="770332323" sldId="260"/>
            <ac:spMk id="10" creationId="{201CC55D-ED54-4C5C-95E6-10947BD1103B}"/>
          </ac:spMkLst>
        </pc:spChg>
        <pc:spChg chg="add">
          <ac:chgData name="Zhigalov Roman" userId="1f97e9fdf7779aa5" providerId="Windows Live" clId="Web-{17FF92C8-4CDA-450E-85CF-4E378CF8847E}" dt="2021-12-07T16:58:59.905" v="159"/>
          <ac:spMkLst>
            <pc:docMk/>
            <pc:sldMk cId="770332323" sldId="260"/>
            <ac:spMk id="16" creationId="{3873B707-463F-40B0-8227-E8CC6C67EB25}"/>
          </ac:spMkLst>
        </pc:spChg>
        <pc:spChg chg="add">
          <ac:chgData name="Zhigalov Roman" userId="1f97e9fdf7779aa5" providerId="Windows Live" clId="Web-{17FF92C8-4CDA-450E-85CF-4E378CF8847E}" dt="2021-12-07T16:58:59.905" v="159"/>
          <ac:spMkLst>
            <pc:docMk/>
            <pc:sldMk cId="770332323" sldId="260"/>
            <ac:spMk id="18" creationId="{C13237C8-E62C-4F0D-A318-BD6FB6C2D138}"/>
          </ac:spMkLst>
        </pc:spChg>
        <pc:spChg chg="add">
          <ac:chgData name="Zhigalov Roman" userId="1f97e9fdf7779aa5" providerId="Windows Live" clId="Web-{17FF92C8-4CDA-450E-85CF-4E378CF8847E}" dt="2021-12-07T16:58:59.905" v="159"/>
          <ac:spMkLst>
            <pc:docMk/>
            <pc:sldMk cId="770332323" sldId="260"/>
            <ac:spMk id="20" creationId="{19C9EAEA-39D0-4B0E-A0EB-51E7B26740B1}"/>
          </ac:spMkLst>
        </pc:spChg>
        <pc:grpChg chg="add">
          <ac:chgData name="Zhigalov Roman" userId="1f97e9fdf7779aa5" providerId="Windows Live" clId="Web-{17FF92C8-4CDA-450E-85CF-4E378CF8847E}" dt="2021-12-07T16:58:59.905" v="159"/>
          <ac:grpSpMkLst>
            <pc:docMk/>
            <pc:sldMk cId="770332323" sldId="26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17FF92C8-4CDA-450E-85CF-4E378CF8847E}" dt="2021-12-07T16:58:59.905" v="159"/>
          <ac:picMkLst>
            <pc:docMk/>
            <pc:sldMk cId="770332323" sldId="260"/>
            <ac:picMk id="5" creationId="{368B7400-8174-4339-B2F9-0EAE432B35AA}"/>
          </ac:picMkLst>
        </pc:picChg>
      </pc:sldChg>
      <pc:sldChg chg="addSp delSp modSp new mod setBg">
        <pc:chgData name="Zhigalov Roman" userId="1f97e9fdf7779aa5" providerId="Windows Live" clId="Web-{17FF92C8-4CDA-450E-85CF-4E378CF8847E}" dt="2021-12-07T17:06:19.277" v="437"/>
        <pc:sldMkLst>
          <pc:docMk/>
          <pc:sldMk cId="1836741852" sldId="261"/>
        </pc:sldMkLst>
        <pc:spChg chg="mod">
          <ac:chgData name="Zhigalov Roman" userId="1f97e9fdf7779aa5" providerId="Windows Live" clId="Web-{17FF92C8-4CDA-450E-85CF-4E378CF8847E}" dt="2021-12-07T17:06:19.277" v="437"/>
          <ac:spMkLst>
            <pc:docMk/>
            <pc:sldMk cId="1836741852" sldId="261"/>
            <ac:spMk id="2" creationId="{FD47E4F7-1594-4CC6-AD38-6BF775605DD1}"/>
          </ac:spMkLst>
        </pc:spChg>
        <pc:spChg chg="del">
          <ac:chgData name="Zhigalov Roman" userId="1f97e9fdf7779aa5" providerId="Windows Live" clId="Web-{17FF92C8-4CDA-450E-85CF-4E378CF8847E}" dt="2021-12-07T16:59:36.703" v="161"/>
          <ac:spMkLst>
            <pc:docMk/>
            <pc:sldMk cId="1836741852" sldId="261"/>
            <ac:spMk id="3" creationId="{DFC80DE9-BB73-4240-92B9-2C703AD30D76}"/>
          </ac:spMkLst>
        </pc:spChg>
        <pc:spChg chg="mod">
          <ac:chgData name="Zhigalov Roman" userId="1f97e9fdf7779aa5" providerId="Windows Live" clId="Web-{17FF92C8-4CDA-450E-85CF-4E378CF8847E}" dt="2021-12-07T17:06:19.277" v="437"/>
          <ac:spMkLst>
            <pc:docMk/>
            <pc:sldMk cId="1836741852" sldId="261"/>
            <ac:spMk id="4" creationId="{0FFB59E8-DDB1-4B74-8EA4-710512C7F83A}"/>
          </ac:spMkLst>
        </pc:spChg>
        <pc:spChg chg="add">
          <ac:chgData name="Zhigalov Roman" userId="1f97e9fdf7779aa5" providerId="Windows Live" clId="Web-{17FF92C8-4CDA-450E-85CF-4E378CF8847E}" dt="2021-12-07T17:06:19.277" v="437"/>
          <ac:spMkLst>
            <pc:docMk/>
            <pc:sldMk cId="1836741852" sldId="261"/>
            <ac:spMk id="15" creationId="{B0B8DCBA-FEED-46EF-A140-35B904015B49}"/>
          </ac:spMkLst>
        </pc:spChg>
        <pc:spChg chg="add">
          <ac:chgData name="Zhigalov Roman" userId="1f97e9fdf7779aa5" providerId="Windows Live" clId="Web-{17FF92C8-4CDA-450E-85CF-4E378CF8847E}" dt="2021-12-07T17:06:19.277" v="437"/>
          <ac:spMkLst>
            <pc:docMk/>
            <pc:sldMk cId="1836741852" sldId="261"/>
            <ac:spMk id="22" creationId="{D5B0017B-2ECA-49AF-B397-DC140825DF8D}"/>
          </ac:spMkLst>
        </pc:spChg>
        <pc:grpChg chg="add">
          <ac:chgData name="Zhigalov Roman" userId="1f97e9fdf7779aa5" providerId="Windows Live" clId="Web-{17FF92C8-4CDA-450E-85CF-4E378CF8847E}" dt="2021-12-07T17:06:19.277" v="437"/>
          <ac:grpSpMkLst>
            <pc:docMk/>
            <pc:sldMk cId="1836741852" sldId="261"/>
            <ac:grpSpMk id="17" creationId="{AE1C45F0-260A-458C-96ED-C1F6D2151219}"/>
          </ac:grpSpMkLst>
        </pc:grpChg>
        <pc:picChg chg="add mod ord">
          <ac:chgData name="Zhigalov Roman" userId="1f97e9fdf7779aa5" providerId="Windows Live" clId="Web-{17FF92C8-4CDA-450E-85CF-4E378CF8847E}" dt="2021-12-07T17:06:19.277" v="437"/>
          <ac:picMkLst>
            <pc:docMk/>
            <pc:sldMk cId="1836741852" sldId="261"/>
            <ac:picMk id="5" creationId="{EEE51985-876C-47E9-B29B-186F252DF651}"/>
          </ac:picMkLst>
        </pc:picChg>
        <pc:cxnChg chg="add del">
          <ac:chgData name="Zhigalov Roman" userId="1f97e9fdf7779aa5" providerId="Windows Live" clId="Web-{17FF92C8-4CDA-450E-85CF-4E378CF8847E}" dt="2021-12-07T17:06:19.277" v="437"/>
          <ac:cxnSpMkLst>
            <pc:docMk/>
            <pc:sldMk cId="1836741852" sldId="261"/>
            <ac:cxnSpMk id="10" creationId="{A7F400EE-A8A5-48AF-B4D6-291B52C6F0B0}"/>
          </ac:cxnSpMkLst>
        </pc:cxnChg>
        <pc:cxnChg chg="add">
          <ac:chgData name="Zhigalov Roman" userId="1f97e9fdf7779aa5" providerId="Windows Live" clId="Web-{17FF92C8-4CDA-450E-85CF-4E378CF8847E}" dt="2021-12-07T17:06:19.277" v="437"/>
          <ac:cxnSpMkLst>
            <pc:docMk/>
            <pc:sldMk cId="1836741852" sldId="261"/>
            <ac:cxnSpMk id="24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17FF92C8-4CDA-450E-85CF-4E378CF8847E}" dt="2021-12-07T17:02:42.693" v="260"/>
        <pc:sldMkLst>
          <pc:docMk/>
          <pc:sldMk cId="1955987336" sldId="262"/>
        </pc:sldMkLst>
        <pc:spChg chg="mod">
          <ac:chgData name="Zhigalov Roman" userId="1f97e9fdf7779aa5" providerId="Windows Live" clId="Web-{17FF92C8-4CDA-450E-85CF-4E378CF8847E}" dt="2021-12-07T17:02:42.693" v="260"/>
          <ac:spMkLst>
            <pc:docMk/>
            <pc:sldMk cId="1955987336" sldId="262"/>
            <ac:spMk id="2" creationId="{F25BB35E-4B36-45EB-AEDD-E4DD3441EC6A}"/>
          </ac:spMkLst>
        </pc:spChg>
        <pc:spChg chg="del">
          <ac:chgData name="Zhigalov Roman" userId="1f97e9fdf7779aa5" providerId="Windows Live" clId="Web-{17FF92C8-4CDA-450E-85CF-4E378CF8847E}" dt="2021-12-07T17:02:27.989" v="247"/>
          <ac:spMkLst>
            <pc:docMk/>
            <pc:sldMk cId="1955987336" sldId="262"/>
            <ac:spMk id="3" creationId="{5B93D5B1-3692-490E-8A04-EE3F9DB004B4}"/>
          </ac:spMkLst>
        </pc:spChg>
        <pc:spChg chg="add">
          <ac:chgData name="Zhigalov Roman" userId="1f97e9fdf7779aa5" providerId="Windows Live" clId="Web-{17FF92C8-4CDA-450E-85CF-4E378CF8847E}" dt="2021-12-07T17:02:42.693" v="260"/>
          <ac:spMkLst>
            <pc:docMk/>
            <pc:sldMk cId="1955987336" sldId="262"/>
            <ac:spMk id="6" creationId="{95DA4D23-37FC-4B90-8188-F0377C5FF44B}"/>
          </ac:spMkLst>
        </pc:spChg>
        <pc:spChg chg="add del">
          <ac:chgData name="Zhigalov Roman" userId="1f97e9fdf7779aa5" providerId="Windows Live" clId="Web-{17FF92C8-4CDA-450E-85CF-4E378CF8847E}" dt="2021-12-07T17:02:42.677" v="259"/>
          <ac:spMkLst>
            <pc:docMk/>
            <pc:sldMk cId="1955987336" sldId="262"/>
            <ac:spMk id="8" creationId="{6D1EF91B-5B43-4298-9A87-607A71F9793C}"/>
          </ac:spMkLst>
        </pc:spChg>
        <pc:spChg chg="add">
          <ac:chgData name="Zhigalov Roman" userId="1f97e9fdf7779aa5" providerId="Windows Live" clId="Web-{17FF92C8-4CDA-450E-85CF-4E378CF8847E}" dt="2021-12-07T17:02:42.693" v="260"/>
          <ac:spMkLst>
            <pc:docMk/>
            <pc:sldMk cId="1955987336" sldId="262"/>
            <ac:spMk id="9" creationId="{1825AC39-5F85-4CAA-8A81-A1287086B2B6}"/>
          </ac:spMkLst>
        </pc:spChg>
        <pc:spChg chg="add">
          <ac:chgData name="Zhigalov Roman" userId="1f97e9fdf7779aa5" providerId="Windows Live" clId="Web-{17FF92C8-4CDA-450E-85CF-4E378CF8847E}" dt="2021-12-07T17:02:42.693" v="260"/>
          <ac:spMkLst>
            <pc:docMk/>
            <pc:sldMk cId="1955987336" sldId="262"/>
            <ac:spMk id="13" creationId="{A7A4B465-FBCC-4CD4-89A1-82992A7B47FF}"/>
          </ac:spMkLst>
        </pc:spChg>
        <pc:spChg chg="add">
          <ac:chgData name="Zhigalov Roman" userId="1f97e9fdf7779aa5" providerId="Windows Live" clId="Web-{17FF92C8-4CDA-450E-85CF-4E378CF8847E}" dt="2021-12-07T17:02:42.693" v="260"/>
          <ac:spMkLst>
            <pc:docMk/>
            <pc:sldMk cId="1955987336" sldId="262"/>
            <ac:spMk id="15" creationId="{909E572F-9CDC-4214-9D42-FF0017649590}"/>
          </ac:spMkLst>
        </pc:spChg>
        <pc:picChg chg="add mod ord">
          <ac:chgData name="Zhigalov Roman" userId="1f97e9fdf7779aa5" providerId="Windows Live" clId="Web-{17FF92C8-4CDA-450E-85CF-4E378CF8847E}" dt="2021-12-07T17:02:42.693" v="260"/>
          <ac:picMkLst>
            <pc:docMk/>
            <pc:sldMk cId="1955987336" sldId="262"/>
            <ac:picMk id="4" creationId="{D9CC6624-BDEA-4613-90E2-498F4FBCE33D}"/>
          </ac:picMkLst>
        </pc:picChg>
        <pc:cxnChg chg="add del">
          <ac:chgData name="Zhigalov Roman" userId="1f97e9fdf7779aa5" providerId="Windows Live" clId="Web-{17FF92C8-4CDA-450E-85CF-4E378CF8847E}" dt="2021-12-07T17:02:42.677" v="259"/>
          <ac:cxnSpMkLst>
            <pc:docMk/>
            <pc:sldMk cId="1955987336" sldId="262"/>
            <ac:cxnSpMk id="11" creationId="{A7F400EE-A8A5-48AF-B4D6-291B52C6F0B0}"/>
          </ac:cxnSpMkLst>
        </pc:cxnChg>
      </pc:sldChg>
      <pc:sldChg chg="addSp delSp modSp new mod setBg modClrScheme chgLayout">
        <pc:chgData name="Zhigalov Roman" userId="1f97e9fdf7779aa5" providerId="Windows Live" clId="Web-{17FF92C8-4CDA-450E-85CF-4E378CF8847E}" dt="2021-12-07T17:04:28.899" v="343"/>
        <pc:sldMkLst>
          <pc:docMk/>
          <pc:sldMk cId="917749539" sldId="263"/>
        </pc:sldMkLst>
        <pc:spChg chg="mod ord">
          <ac:chgData name="Zhigalov Roman" userId="1f97e9fdf7779aa5" providerId="Windows Live" clId="Web-{17FF92C8-4CDA-450E-85CF-4E378CF8847E}" dt="2021-12-07T17:04:28.899" v="343"/>
          <ac:spMkLst>
            <pc:docMk/>
            <pc:sldMk cId="917749539" sldId="263"/>
            <ac:spMk id="2" creationId="{5FE54A5B-1669-47C1-8766-AA6E3A903BD0}"/>
          </ac:spMkLst>
        </pc:spChg>
        <pc:spChg chg="del mod ord">
          <ac:chgData name="Zhigalov Roman" userId="1f97e9fdf7779aa5" providerId="Windows Live" clId="Web-{17FF92C8-4CDA-450E-85CF-4E378CF8847E}" dt="2021-12-07T17:04:23.790" v="342"/>
          <ac:spMkLst>
            <pc:docMk/>
            <pc:sldMk cId="917749539" sldId="263"/>
            <ac:spMk id="3" creationId="{F9CF0061-3356-438A-8FF3-79912C35D39B}"/>
          </ac:spMkLst>
        </pc:spChg>
        <pc:spChg chg="add mod ord">
          <ac:chgData name="Zhigalov Roman" userId="1f97e9fdf7779aa5" providerId="Windows Live" clId="Web-{17FF92C8-4CDA-450E-85CF-4E378CF8847E}" dt="2021-12-07T17:04:28.899" v="343"/>
          <ac:spMkLst>
            <pc:docMk/>
            <pc:sldMk cId="917749539" sldId="263"/>
            <ac:spMk id="4" creationId="{7F9C2016-5648-4E89-B8CB-351E9F0F47F3}"/>
          </ac:spMkLst>
        </pc:spChg>
        <pc:spChg chg="add">
          <ac:chgData name="Zhigalov Roman" userId="1f97e9fdf7779aa5" providerId="Windows Live" clId="Web-{17FF92C8-4CDA-450E-85CF-4E378CF8847E}" dt="2021-12-07T17:04:28.899" v="343"/>
          <ac:spMkLst>
            <pc:docMk/>
            <pc:sldMk cId="917749539" sldId="263"/>
            <ac:spMk id="10" creationId="{201CC55D-ED54-4C5C-95E6-10947BD1103B}"/>
          </ac:spMkLst>
        </pc:spChg>
        <pc:spChg chg="add">
          <ac:chgData name="Zhigalov Roman" userId="1f97e9fdf7779aa5" providerId="Windows Live" clId="Web-{17FF92C8-4CDA-450E-85CF-4E378CF8847E}" dt="2021-12-07T17:04:28.899" v="343"/>
          <ac:spMkLst>
            <pc:docMk/>
            <pc:sldMk cId="917749539" sldId="263"/>
            <ac:spMk id="16" creationId="{3873B707-463F-40B0-8227-E8CC6C67EB25}"/>
          </ac:spMkLst>
        </pc:spChg>
        <pc:spChg chg="add">
          <ac:chgData name="Zhigalov Roman" userId="1f97e9fdf7779aa5" providerId="Windows Live" clId="Web-{17FF92C8-4CDA-450E-85CF-4E378CF8847E}" dt="2021-12-07T17:04:28.899" v="343"/>
          <ac:spMkLst>
            <pc:docMk/>
            <pc:sldMk cId="917749539" sldId="263"/>
            <ac:spMk id="18" creationId="{C13237C8-E62C-4F0D-A318-BD6FB6C2D138}"/>
          </ac:spMkLst>
        </pc:spChg>
        <pc:spChg chg="add">
          <ac:chgData name="Zhigalov Roman" userId="1f97e9fdf7779aa5" providerId="Windows Live" clId="Web-{17FF92C8-4CDA-450E-85CF-4E378CF8847E}" dt="2021-12-07T17:04:28.899" v="343"/>
          <ac:spMkLst>
            <pc:docMk/>
            <pc:sldMk cId="917749539" sldId="263"/>
            <ac:spMk id="20" creationId="{19C9EAEA-39D0-4B0E-A0EB-51E7B26740B1}"/>
          </ac:spMkLst>
        </pc:spChg>
        <pc:grpChg chg="add">
          <ac:chgData name="Zhigalov Roman" userId="1f97e9fdf7779aa5" providerId="Windows Live" clId="Web-{17FF92C8-4CDA-450E-85CF-4E378CF8847E}" dt="2021-12-07T17:04:28.899" v="343"/>
          <ac:grpSpMkLst>
            <pc:docMk/>
            <pc:sldMk cId="917749539" sldId="263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17FF92C8-4CDA-450E-85CF-4E378CF8847E}" dt="2021-12-07T17:04:28.899" v="343"/>
          <ac:picMkLst>
            <pc:docMk/>
            <pc:sldMk cId="917749539" sldId="263"/>
            <ac:picMk id="5" creationId="{A80C8098-F509-446E-A461-3544CE453DEF}"/>
          </ac:picMkLst>
        </pc:picChg>
      </pc:sldChg>
      <pc:sldChg chg="addSp delSp modSp new mod setBg">
        <pc:chgData name="Zhigalov Roman" userId="1f97e9fdf7779aa5" providerId="Windows Live" clId="Web-{17FF92C8-4CDA-450E-85CF-4E378CF8847E}" dt="2021-12-07T17:06:09.574" v="436"/>
        <pc:sldMkLst>
          <pc:docMk/>
          <pc:sldMk cId="3100326421" sldId="264"/>
        </pc:sldMkLst>
        <pc:spChg chg="mod">
          <ac:chgData name="Zhigalov Roman" userId="1f97e9fdf7779aa5" providerId="Windows Live" clId="Web-{17FF92C8-4CDA-450E-85CF-4E378CF8847E}" dt="2021-12-07T17:06:09.574" v="436"/>
          <ac:spMkLst>
            <pc:docMk/>
            <pc:sldMk cId="3100326421" sldId="264"/>
            <ac:spMk id="2" creationId="{FE45DD2E-71ED-4C16-8C3E-FF0BA31987E1}"/>
          </ac:spMkLst>
        </pc:spChg>
        <pc:spChg chg="del">
          <ac:chgData name="Zhigalov Roman" userId="1f97e9fdf7779aa5" providerId="Windows Live" clId="Web-{17FF92C8-4CDA-450E-85CF-4E378CF8847E}" dt="2021-12-07T17:05:29.776" v="345"/>
          <ac:spMkLst>
            <pc:docMk/>
            <pc:sldMk cId="3100326421" sldId="264"/>
            <ac:spMk id="3" creationId="{1098D4D8-7D73-4DDB-B031-AF0EC1AC4DA1}"/>
          </ac:spMkLst>
        </pc:spChg>
        <pc:spChg chg="mod">
          <ac:chgData name="Zhigalov Roman" userId="1f97e9fdf7779aa5" providerId="Windows Live" clId="Web-{17FF92C8-4CDA-450E-85CF-4E378CF8847E}" dt="2021-12-07T17:06:09.574" v="436"/>
          <ac:spMkLst>
            <pc:docMk/>
            <pc:sldMk cId="3100326421" sldId="264"/>
            <ac:spMk id="4" creationId="{387BEE47-86AF-4413-8A33-41D3F3CF6ADD}"/>
          </ac:spMkLst>
        </pc:spChg>
        <pc:spChg chg="add">
          <ac:chgData name="Zhigalov Roman" userId="1f97e9fdf7779aa5" providerId="Windows Live" clId="Web-{17FF92C8-4CDA-450E-85CF-4E378CF8847E}" dt="2021-12-07T17:06:09.574" v="436"/>
          <ac:spMkLst>
            <pc:docMk/>
            <pc:sldMk cId="3100326421" sldId="264"/>
            <ac:spMk id="7" creationId="{28D31E1B-0407-4223-9642-0B642CBF57D9}"/>
          </ac:spMkLst>
        </pc:spChg>
        <pc:spChg chg="add del">
          <ac:chgData name="Zhigalov Roman" userId="1f97e9fdf7779aa5" providerId="Windows Live" clId="Web-{17FF92C8-4CDA-450E-85CF-4E378CF8847E}" dt="2021-12-07T17:06:09.558" v="435"/>
          <ac:spMkLst>
            <pc:docMk/>
            <pc:sldMk cId="3100326421" sldId="264"/>
            <ac:spMk id="10" creationId="{201CC55D-ED54-4C5C-95E6-10947BD1103B}"/>
          </ac:spMkLst>
        </pc:spChg>
        <pc:spChg chg="add del">
          <ac:chgData name="Zhigalov Roman" userId="1f97e9fdf7779aa5" providerId="Windows Live" clId="Web-{17FF92C8-4CDA-450E-85CF-4E378CF8847E}" dt="2021-12-07T17:06:09.558" v="435"/>
          <ac:spMkLst>
            <pc:docMk/>
            <pc:sldMk cId="3100326421" sldId="264"/>
            <ac:spMk id="16" creationId="{3873B707-463F-40B0-8227-E8CC6C67EB25}"/>
          </ac:spMkLst>
        </pc:spChg>
        <pc:spChg chg="add">
          <ac:chgData name="Zhigalov Roman" userId="1f97e9fdf7779aa5" providerId="Windows Live" clId="Web-{17FF92C8-4CDA-450E-85CF-4E378CF8847E}" dt="2021-12-07T17:06:09.574" v="436"/>
          <ac:spMkLst>
            <pc:docMk/>
            <pc:sldMk cId="3100326421" sldId="264"/>
            <ac:spMk id="17" creationId="{D5B0017B-2ECA-49AF-B397-DC140825DF8D}"/>
          </ac:spMkLst>
        </pc:spChg>
        <pc:spChg chg="add del">
          <ac:chgData name="Zhigalov Roman" userId="1f97e9fdf7779aa5" providerId="Windows Live" clId="Web-{17FF92C8-4CDA-450E-85CF-4E378CF8847E}" dt="2021-12-07T17:06:09.558" v="435"/>
          <ac:spMkLst>
            <pc:docMk/>
            <pc:sldMk cId="3100326421" sldId="264"/>
            <ac:spMk id="18" creationId="{C13237C8-E62C-4F0D-A318-BD6FB6C2D138}"/>
          </ac:spMkLst>
        </pc:spChg>
        <pc:spChg chg="add">
          <ac:chgData name="Zhigalov Roman" userId="1f97e9fdf7779aa5" providerId="Windows Live" clId="Web-{17FF92C8-4CDA-450E-85CF-4E378CF8847E}" dt="2021-12-07T17:06:09.574" v="436"/>
          <ac:spMkLst>
            <pc:docMk/>
            <pc:sldMk cId="3100326421" sldId="264"/>
            <ac:spMk id="19" creationId="{70E96339-907C-46C3-99AC-31179B6F0EBD}"/>
          </ac:spMkLst>
        </pc:spChg>
        <pc:spChg chg="add del">
          <ac:chgData name="Zhigalov Roman" userId="1f97e9fdf7779aa5" providerId="Windows Live" clId="Web-{17FF92C8-4CDA-450E-85CF-4E378CF8847E}" dt="2021-12-07T17:06:09.558" v="435"/>
          <ac:spMkLst>
            <pc:docMk/>
            <pc:sldMk cId="3100326421" sldId="264"/>
            <ac:spMk id="20" creationId="{19C9EAEA-39D0-4B0E-A0EB-51E7B26740B1}"/>
          </ac:spMkLst>
        </pc:spChg>
        <pc:grpChg chg="add">
          <ac:chgData name="Zhigalov Roman" userId="1f97e9fdf7779aa5" providerId="Windows Live" clId="Web-{17FF92C8-4CDA-450E-85CF-4E378CF8847E}" dt="2021-12-07T17:06:09.574" v="436"/>
          <ac:grpSpMkLst>
            <pc:docMk/>
            <pc:sldMk cId="3100326421" sldId="264"/>
            <ac:grpSpMk id="8" creationId="{AE1C45F0-260A-458C-96ED-C1F6D2151219}"/>
          </ac:grpSpMkLst>
        </pc:grpChg>
        <pc:grpChg chg="add del">
          <ac:chgData name="Zhigalov Roman" userId="1f97e9fdf7779aa5" providerId="Windows Live" clId="Web-{17FF92C8-4CDA-450E-85CF-4E378CF8847E}" dt="2021-12-07T17:06:09.558" v="435"/>
          <ac:grpSpMkLst>
            <pc:docMk/>
            <pc:sldMk cId="3100326421" sldId="264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17FF92C8-4CDA-450E-85CF-4E378CF8847E}" dt="2021-12-07T17:06:09.574" v="436"/>
          <ac:picMkLst>
            <pc:docMk/>
            <pc:sldMk cId="3100326421" sldId="264"/>
            <ac:picMk id="5" creationId="{6C9E3CA9-E51E-4D09-A71D-75F3FE7CB2BA}"/>
          </ac:picMkLst>
        </pc:picChg>
        <pc:cxnChg chg="add">
          <ac:chgData name="Zhigalov Roman" userId="1f97e9fdf7779aa5" providerId="Windows Live" clId="Web-{17FF92C8-4CDA-450E-85CF-4E378CF8847E}" dt="2021-12-07T17:06:09.574" v="436"/>
          <ac:cxnSpMkLst>
            <pc:docMk/>
            <pc:sldMk cId="3100326421" sldId="264"/>
            <ac:cxnSpMk id="21" creationId="{6CF1BAF6-AD41-4082-B212-8A1F9A2E8779}"/>
          </ac:cxnSpMkLst>
        </pc:cxnChg>
      </pc:sldChg>
      <pc:sldChg chg="addSp modSp new mod setBg">
        <pc:chgData name="Zhigalov Roman" userId="1f97e9fdf7779aa5" providerId="Windows Live" clId="Web-{17FF92C8-4CDA-450E-85CF-4E378CF8847E}" dt="2021-12-07T17:06:44.810" v="463"/>
        <pc:sldMkLst>
          <pc:docMk/>
          <pc:sldMk cId="1094145115" sldId="265"/>
        </pc:sldMkLst>
        <pc:spChg chg="mod">
          <ac:chgData name="Zhigalov Roman" userId="1f97e9fdf7779aa5" providerId="Windows Live" clId="Web-{17FF92C8-4CDA-450E-85CF-4E378CF8847E}" dt="2021-12-07T17:06:44.810" v="463"/>
          <ac:spMkLst>
            <pc:docMk/>
            <pc:sldMk cId="1094145115" sldId="265"/>
            <ac:spMk id="2" creationId="{A003631D-704F-4D2D-9A20-D97F3BA569B2}"/>
          </ac:spMkLst>
        </pc:spChg>
        <pc:spChg chg="mod">
          <ac:chgData name="Zhigalov Roman" userId="1f97e9fdf7779aa5" providerId="Windows Live" clId="Web-{17FF92C8-4CDA-450E-85CF-4E378CF8847E}" dt="2021-12-07T17:06:44.810" v="463"/>
          <ac:spMkLst>
            <pc:docMk/>
            <pc:sldMk cId="1094145115" sldId="265"/>
            <ac:spMk id="3" creationId="{A8C58B20-E559-42CC-B1AC-01E1C05E160A}"/>
          </ac:spMkLst>
        </pc:spChg>
        <pc:spChg chg="add">
          <ac:chgData name="Zhigalov Roman" userId="1f97e9fdf7779aa5" providerId="Windows Live" clId="Web-{17FF92C8-4CDA-450E-85CF-4E378CF8847E}" dt="2021-12-07T17:06:44.810" v="463"/>
          <ac:spMkLst>
            <pc:docMk/>
            <pc:sldMk cId="1094145115" sldId="265"/>
            <ac:spMk id="8" creationId="{4522B21E-B2B9-4C72-9A71-C87EFD137480}"/>
          </ac:spMkLst>
        </pc:spChg>
        <pc:spChg chg="add">
          <ac:chgData name="Zhigalov Roman" userId="1f97e9fdf7779aa5" providerId="Windows Live" clId="Web-{17FF92C8-4CDA-450E-85CF-4E378CF8847E}" dt="2021-12-07T17:06:44.810" v="463"/>
          <ac:spMkLst>
            <pc:docMk/>
            <pc:sldMk cId="1094145115" sldId="265"/>
            <ac:spMk id="10" creationId="{5EB7D2A2-F448-44D4-938C-DC84CBCB3B1E}"/>
          </ac:spMkLst>
        </pc:spChg>
        <pc:spChg chg="add">
          <ac:chgData name="Zhigalov Roman" userId="1f97e9fdf7779aa5" providerId="Windows Live" clId="Web-{17FF92C8-4CDA-450E-85CF-4E378CF8847E}" dt="2021-12-07T17:06:44.810" v="463"/>
          <ac:spMkLst>
            <pc:docMk/>
            <pc:sldMk cId="1094145115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17FF92C8-4CDA-450E-85CF-4E378CF8847E}" dt="2021-12-07T17:06:44.810" v="463"/>
          <ac:cxnSpMkLst>
            <pc:docMk/>
            <pc:sldMk cId="1094145115" sldId="265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FF92C8-4CDA-450E-85CF-4E378CF8847E}" dt="2021-12-07T17:08:49.813" v="494"/>
        <pc:sldMkLst>
          <pc:docMk/>
          <pc:sldMk cId="1594720725" sldId="266"/>
        </pc:sldMkLst>
        <pc:spChg chg="mod">
          <ac:chgData name="Zhigalov Roman" userId="1f97e9fdf7779aa5" providerId="Windows Live" clId="Web-{17FF92C8-4CDA-450E-85CF-4E378CF8847E}" dt="2021-12-07T17:08:49.813" v="494"/>
          <ac:spMkLst>
            <pc:docMk/>
            <pc:sldMk cId="1594720725" sldId="266"/>
            <ac:spMk id="2" creationId="{C5DB9472-C8E2-4841-AD83-934D855C68E9}"/>
          </ac:spMkLst>
        </pc:spChg>
        <pc:spChg chg="del">
          <ac:chgData name="Zhigalov Roman" userId="1f97e9fdf7779aa5" providerId="Windows Live" clId="Web-{17FF92C8-4CDA-450E-85CF-4E378CF8847E}" dt="2021-12-07T17:08:36.047" v="465"/>
          <ac:spMkLst>
            <pc:docMk/>
            <pc:sldMk cId="1594720725" sldId="266"/>
            <ac:spMk id="3" creationId="{F9AAE4FB-B423-43F1-BF7F-170BD96676A1}"/>
          </ac:spMkLst>
        </pc:spChg>
        <pc:spChg chg="add">
          <ac:chgData name="Zhigalov Roman" userId="1f97e9fdf7779aa5" providerId="Windows Live" clId="Web-{17FF92C8-4CDA-450E-85CF-4E378CF8847E}" dt="2021-12-07T17:08:49.813" v="494"/>
          <ac:spMkLst>
            <pc:docMk/>
            <pc:sldMk cId="1594720725" sldId="266"/>
            <ac:spMk id="9" creationId="{1825AC39-5F85-4CAA-8A81-A1287086B2B6}"/>
          </ac:spMkLst>
        </pc:spChg>
        <pc:spChg chg="add">
          <ac:chgData name="Zhigalov Roman" userId="1f97e9fdf7779aa5" providerId="Windows Live" clId="Web-{17FF92C8-4CDA-450E-85CF-4E378CF8847E}" dt="2021-12-07T17:08:49.813" v="494"/>
          <ac:spMkLst>
            <pc:docMk/>
            <pc:sldMk cId="1594720725" sldId="266"/>
            <ac:spMk id="11" creationId="{95DA4D23-37FC-4B90-8188-F0377C5FF44B}"/>
          </ac:spMkLst>
        </pc:spChg>
        <pc:spChg chg="add">
          <ac:chgData name="Zhigalov Roman" userId="1f97e9fdf7779aa5" providerId="Windows Live" clId="Web-{17FF92C8-4CDA-450E-85CF-4E378CF8847E}" dt="2021-12-07T17:08:49.813" v="494"/>
          <ac:spMkLst>
            <pc:docMk/>
            <pc:sldMk cId="1594720725" sldId="266"/>
            <ac:spMk id="13" creationId="{A7A4B465-FBCC-4CD4-89A1-82992A7B47FF}"/>
          </ac:spMkLst>
        </pc:spChg>
        <pc:spChg chg="add">
          <ac:chgData name="Zhigalov Roman" userId="1f97e9fdf7779aa5" providerId="Windows Live" clId="Web-{17FF92C8-4CDA-450E-85CF-4E378CF8847E}" dt="2021-12-07T17:08:49.813" v="494"/>
          <ac:spMkLst>
            <pc:docMk/>
            <pc:sldMk cId="1594720725" sldId="266"/>
            <ac:spMk id="15" creationId="{909E572F-9CDC-4214-9D42-FF0017649590}"/>
          </ac:spMkLst>
        </pc:spChg>
        <pc:picChg chg="add mod ord">
          <ac:chgData name="Zhigalov Roman" userId="1f97e9fdf7779aa5" providerId="Windows Live" clId="Web-{17FF92C8-4CDA-450E-85CF-4E378CF8847E}" dt="2021-12-07T17:08:49.813" v="494"/>
          <ac:picMkLst>
            <pc:docMk/>
            <pc:sldMk cId="1594720725" sldId="266"/>
            <ac:picMk id="4" creationId="{2F8643EA-E73F-4208-B60F-8EA6972C590B}"/>
          </ac:picMkLst>
        </pc:picChg>
      </pc:sldChg>
      <pc:sldChg chg="addSp delSp modSp new mod setBg">
        <pc:chgData name="Zhigalov Roman" userId="1f97e9fdf7779aa5" providerId="Windows Live" clId="Web-{17FF92C8-4CDA-450E-85CF-4E378CF8847E}" dt="2021-12-07T17:10:40.520" v="679"/>
        <pc:sldMkLst>
          <pc:docMk/>
          <pc:sldMk cId="2474531396" sldId="267"/>
        </pc:sldMkLst>
        <pc:spChg chg="mod">
          <ac:chgData name="Zhigalov Roman" userId="1f97e9fdf7779aa5" providerId="Windows Live" clId="Web-{17FF92C8-4CDA-450E-85CF-4E378CF8847E}" dt="2021-12-07T17:10:40.520" v="679"/>
          <ac:spMkLst>
            <pc:docMk/>
            <pc:sldMk cId="2474531396" sldId="267"/>
            <ac:spMk id="2" creationId="{A036A61B-C996-40BE-B287-3E459134F82F}"/>
          </ac:spMkLst>
        </pc:spChg>
        <pc:spChg chg="del mod">
          <ac:chgData name="Zhigalov Roman" userId="1f97e9fdf7779aa5" providerId="Windows Live" clId="Web-{17FF92C8-4CDA-450E-85CF-4E378CF8847E}" dt="2021-12-07T17:10:40.520" v="679"/>
          <ac:spMkLst>
            <pc:docMk/>
            <pc:sldMk cId="2474531396" sldId="267"/>
            <ac:spMk id="3" creationId="{857E61AC-4A2F-416E-AED7-F3C6EBF26101}"/>
          </ac:spMkLst>
        </pc:spChg>
        <pc:spChg chg="add">
          <ac:chgData name="Zhigalov Roman" userId="1f97e9fdf7779aa5" providerId="Windows Live" clId="Web-{17FF92C8-4CDA-450E-85CF-4E378CF8847E}" dt="2021-12-07T17:10:40.520" v="679"/>
          <ac:spMkLst>
            <pc:docMk/>
            <pc:sldMk cId="2474531396" sldId="267"/>
            <ac:spMk id="9" creationId="{2E442304-DDBD-4F7B-8017-36BCC863FB40}"/>
          </ac:spMkLst>
        </pc:spChg>
        <pc:spChg chg="add">
          <ac:chgData name="Zhigalov Roman" userId="1f97e9fdf7779aa5" providerId="Windows Live" clId="Web-{17FF92C8-4CDA-450E-85CF-4E378CF8847E}" dt="2021-12-07T17:10:40.520" v="679"/>
          <ac:spMkLst>
            <pc:docMk/>
            <pc:sldMk cId="2474531396" sldId="267"/>
            <ac:spMk id="11" creationId="{5E107275-3853-46FD-A241-DE4355A42675}"/>
          </ac:spMkLst>
        </pc:spChg>
        <pc:graphicFrameChg chg="add">
          <ac:chgData name="Zhigalov Roman" userId="1f97e9fdf7779aa5" providerId="Windows Live" clId="Web-{17FF92C8-4CDA-450E-85CF-4E378CF8847E}" dt="2021-12-07T17:10:40.520" v="679"/>
          <ac:graphicFrameMkLst>
            <pc:docMk/>
            <pc:sldMk cId="2474531396" sldId="267"/>
            <ac:graphicFrameMk id="5" creationId="{D938D3DF-43A7-45FB-BAE9-3FD576635099}"/>
          </ac:graphicFrameMkLst>
        </pc:graphicFrameChg>
      </pc:sldChg>
      <pc:sldChg chg="modSp new">
        <pc:chgData name="Zhigalov Roman" userId="1f97e9fdf7779aa5" providerId="Windows Live" clId="Web-{17FF92C8-4CDA-450E-85CF-4E378CF8847E}" dt="2021-12-07T17:12:01.741" v="826" actId="20577"/>
        <pc:sldMkLst>
          <pc:docMk/>
          <pc:sldMk cId="2001724975" sldId="268"/>
        </pc:sldMkLst>
        <pc:spChg chg="mod">
          <ac:chgData name="Zhigalov Roman" userId="1f97e9fdf7779aa5" providerId="Windows Live" clId="Web-{17FF92C8-4CDA-450E-85CF-4E378CF8847E}" dt="2021-12-07T17:10:58.677" v="707" actId="20577"/>
          <ac:spMkLst>
            <pc:docMk/>
            <pc:sldMk cId="2001724975" sldId="268"/>
            <ac:spMk id="2" creationId="{6996F30D-CD09-4B47-A218-8B10FC5B9015}"/>
          </ac:spMkLst>
        </pc:spChg>
        <pc:spChg chg="mod">
          <ac:chgData name="Zhigalov Roman" userId="1f97e9fdf7779aa5" providerId="Windows Live" clId="Web-{17FF92C8-4CDA-450E-85CF-4E378CF8847E}" dt="2021-12-07T17:12:01.741" v="826" actId="20577"/>
          <ac:spMkLst>
            <pc:docMk/>
            <pc:sldMk cId="2001724975" sldId="268"/>
            <ac:spMk id="3" creationId="{06A05111-4A3B-4F5F-A3CF-96F4A0DD9A26}"/>
          </ac:spMkLst>
        </pc:spChg>
      </pc:sldChg>
      <pc:sldChg chg="addSp delSp modSp new">
        <pc:chgData name="Zhigalov Roman" userId="1f97e9fdf7779aa5" providerId="Windows Live" clId="Web-{17FF92C8-4CDA-450E-85CF-4E378CF8847E}" dt="2021-12-07T17:12:53.977" v="833" actId="20577"/>
        <pc:sldMkLst>
          <pc:docMk/>
          <pc:sldMk cId="3384255925" sldId="269"/>
        </pc:sldMkLst>
        <pc:spChg chg="mod">
          <ac:chgData name="Zhigalov Roman" userId="1f97e9fdf7779aa5" providerId="Windows Live" clId="Web-{17FF92C8-4CDA-450E-85CF-4E378CF8847E}" dt="2021-12-07T17:12:53.977" v="833" actId="20577"/>
          <ac:spMkLst>
            <pc:docMk/>
            <pc:sldMk cId="3384255925" sldId="269"/>
            <ac:spMk id="2" creationId="{509C0B5D-912C-494A-A084-3149C9E33AAB}"/>
          </ac:spMkLst>
        </pc:spChg>
        <pc:spChg chg="del">
          <ac:chgData name="Zhigalov Roman" userId="1f97e9fdf7779aa5" providerId="Windows Live" clId="Web-{17FF92C8-4CDA-450E-85CF-4E378CF8847E}" dt="2021-12-07T17:12:19.882" v="828"/>
          <ac:spMkLst>
            <pc:docMk/>
            <pc:sldMk cId="3384255925" sldId="269"/>
            <ac:spMk id="3" creationId="{CA9BC76F-A3CE-4B52-A237-F97D5C957573}"/>
          </ac:spMkLst>
        </pc:spChg>
        <pc:picChg chg="add mod ord">
          <ac:chgData name="Zhigalov Roman" userId="1f97e9fdf7779aa5" providerId="Windows Live" clId="Web-{17FF92C8-4CDA-450E-85CF-4E378CF8847E}" dt="2021-12-07T17:12:19.882" v="828"/>
          <ac:picMkLst>
            <pc:docMk/>
            <pc:sldMk cId="3384255925" sldId="269"/>
            <ac:picMk id="5" creationId="{999EAC59-395E-4C06-9AD7-8E2DF4EB741E}"/>
          </ac:picMkLst>
        </pc:picChg>
      </pc:sldChg>
      <pc:sldChg chg="modSp new">
        <pc:chgData name="Zhigalov Roman" userId="1f97e9fdf7779aa5" providerId="Windows Live" clId="Web-{17FF92C8-4CDA-450E-85CF-4E378CF8847E}" dt="2021-12-07T17:12:56.618" v="835" actId="20577"/>
        <pc:sldMkLst>
          <pc:docMk/>
          <pc:sldMk cId="1852536444" sldId="270"/>
        </pc:sldMkLst>
        <pc:spChg chg="mod">
          <ac:chgData name="Zhigalov Roman" userId="1f97e9fdf7779aa5" providerId="Windows Live" clId="Web-{17FF92C8-4CDA-450E-85CF-4E378CF8847E}" dt="2021-12-07T17:12:56.618" v="835" actId="20577"/>
          <ac:spMkLst>
            <pc:docMk/>
            <pc:sldMk cId="1852536444" sldId="270"/>
            <ac:spMk id="2" creationId="{1B03823C-6C3C-4684-B858-64DD0F66ED0C}"/>
          </ac:spMkLst>
        </pc:spChg>
      </pc:sldChg>
      <pc:sldChg chg="addSp delSp modSp new mod setBg">
        <pc:chgData name="Zhigalov Roman" userId="1f97e9fdf7779aa5" providerId="Windows Live" clId="Web-{17FF92C8-4CDA-450E-85CF-4E378CF8847E}" dt="2021-12-07T17:13:07.571" v="858"/>
        <pc:sldMkLst>
          <pc:docMk/>
          <pc:sldMk cId="3241824983" sldId="271"/>
        </pc:sldMkLst>
        <pc:spChg chg="del mod">
          <ac:chgData name="Zhigalov Roman" userId="1f97e9fdf7779aa5" providerId="Windows Live" clId="Web-{17FF92C8-4CDA-450E-85CF-4E378CF8847E}" dt="2021-12-07T17:13:07.571" v="858"/>
          <ac:spMkLst>
            <pc:docMk/>
            <pc:sldMk cId="3241824983" sldId="271"/>
            <ac:spMk id="2" creationId="{46CCDE42-3662-4E54-9F76-7599EE12C5B6}"/>
          </ac:spMkLst>
        </pc:spChg>
        <pc:spChg chg="del">
          <ac:chgData name="Zhigalov Roman" userId="1f97e9fdf7779aa5" providerId="Windows Live" clId="Web-{17FF92C8-4CDA-450E-85CF-4E378CF8847E}" dt="2021-12-07T17:13:00.009" v="837"/>
          <ac:spMkLst>
            <pc:docMk/>
            <pc:sldMk cId="3241824983" sldId="271"/>
            <ac:spMk id="3" creationId="{2D5AF863-6D1F-439E-A5A1-AF1AFEC749F8}"/>
          </ac:spMkLst>
        </pc:spChg>
        <pc:spChg chg="add">
          <ac:chgData name="Zhigalov Roman" userId="1f97e9fdf7779aa5" providerId="Windows Live" clId="Web-{17FF92C8-4CDA-450E-85CF-4E378CF8847E}" dt="2021-12-07T17:13:07.571" v="858"/>
          <ac:spMkLst>
            <pc:docMk/>
            <pc:sldMk cId="3241824983" sldId="271"/>
            <ac:spMk id="9" creationId="{32BC26D8-82FB-445E-AA49-62A77D7C1EE0}"/>
          </ac:spMkLst>
        </pc:spChg>
        <pc:spChg chg="add">
          <ac:chgData name="Zhigalov Roman" userId="1f97e9fdf7779aa5" providerId="Windows Live" clId="Web-{17FF92C8-4CDA-450E-85CF-4E378CF8847E}" dt="2021-12-07T17:13:07.571" v="858"/>
          <ac:spMkLst>
            <pc:docMk/>
            <pc:sldMk cId="3241824983" sldId="271"/>
            <ac:spMk id="11" creationId="{CB44330D-EA18-4254-AA95-EB49948539B8}"/>
          </ac:spMkLst>
        </pc:spChg>
        <pc:picChg chg="add mod ord">
          <ac:chgData name="Zhigalov Roman" userId="1f97e9fdf7779aa5" providerId="Windows Live" clId="Web-{17FF92C8-4CDA-450E-85CF-4E378CF8847E}" dt="2021-12-07T17:13:07.571" v="858"/>
          <ac:picMkLst>
            <pc:docMk/>
            <pc:sldMk cId="3241824983" sldId="271"/>
            <ac:picMk id="4" creationId="{4D1E9D32-DA0C-4FCD-980D-DA0FBD6363FF}"/>
          </ac:picMkLst>
        </pc:picChg>
      </pc:sldChg>
      <pc:sldMasterChg chg="add del addSldLayout delSldLayout">
        <pc:chgData name="Zhigalov Roman" userId="1f97e9fdf7779aa5" providerId="Windows Live" clId="Web-{17FF92C8-4CDA-450E-85CF-4E378CF8847E}" dt="2021-12-07T16:55:23.257" v="3"/>
        <pc:sldMasterMkLst>
          <pc:docMk/>
          <pc:sldMasterMk cId="3154979492" sldId="2147483648"/>
        </pc:sldMasterMkLst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replId addSldLayout delSldLayout">
        <pc:chgData name="Zhigalov Roman" userId="1f97e9fdf7779aa5" providerId="Windows Live" clId="Web-{17FF92C8-4CDA-450E-85CF-4E378CF8847E}" dt="2021-12-07T16:55:23.257" v="3"/>
        <pc:sldMasterMkLst>
          <pc:docMk/>
          <pc:sldMasterMk cId="1930568070" sldId="2147483660"/>
        </pc:sldMasterMkLst>
        <pc:sldLayoutChg chg="add del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3789174005" sldId="2147483661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2088420663" sldId="2147483662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4276417915" sldId="2147483663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2558928381" sldId="2147483664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2060619943" sldId="2147483665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1683853218" sldId="2147483666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625658486" sldId="2147483667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777284172" sldId="2147483668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3213509555" sldId="2147483669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637523150" sldId="2147483670"/>
          </pc:sldLayoutMkLst>
        </pc:sldLayoutChg>
        <pc:sldLayoutChg chg="add del replId">
          <pc:chgData name="Zhigalov Roman" userId="1f97e9fdf7779aa5" providerId="Windows Live" clId="Web-{17FF92C8-4CDA-450E-85CF-4E378CF8847E}" dt="2021-12-07T16:55:23.257" v="3"/>
          <pc:sldLayoutMkLst>
            <pc:docMk/>
            <pc:sldMasterMk cId="1930568070" sldId="2147483660"/>
            <pc:sldLayoutMk cId="4013744142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3FE88-6E7D-4610-84E9-C964D9C9770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66BDBC0-E479-4026-9F35-96AFF462EED5}">
      <dgm:prSet/>
      <dgm:spPr/>
      <dgm:t>
        <a:bodyPr/>
        <a:lstStyle/>
        <a:p>
          <a:r>
            <a:rPr lang="ru-RU"/>
            <a:t>Была разделена на множество государств, во главе которых стояли свои правители</a:t>
          </a:r>
          <a:endParaRPr lang="en-US"/>
        </a:p>
      </dgm:t>
    </dgm:pt>
    <dgm:pt modelId="{5944A9D2-5FFD-468D-BF28-D06201FB7BEF}" type="parTrans" cxnId="{E228EEDC-A326-4460-97FF-40523A17420C}">
      <dgm:prSet/>
      <dgm:spPr/>
      <dgm:t>
        <a:bodyPr/>
        <a:lstStyle/>
        <a:p>
          <a:endParaRPr lang="en-US"/>
        </a:p>
      </dgm:t>
    </dgm:pt>
    <dgm:pt modelId="{E5787F43-CF70-4F04-84C6-EB609B7F508C}" type="sibTrans" cxnId="{E228EEDC-A326-4460-97FF-40523A17420C}">
      <dgm:prSet/>
      <dgm:spPr/>
      <dgm:t>
        <a:bodyPr/>
        <a:lstStyle/>
        <a:p>
          <a:endParaRPr lang="en-US"/>
        </a:p>
      </dgm:t>
    </dgm:pt>
    <dgm:pt modelId="{914824D9-E470-4997-A84D-392CA1651C2C}">
      <dgm:prSet/>
      <dgm:spPr/>
      <dgm:t>
        <a:bodyPr/>
        <a:lstStyle/>
        <a:p>
          <a:r>
            <a:rPr lang="ru-RU"/>
            <a:t>В империи отсутствовало единое законодательство, налоги и войско</a:t>
          </a:r>
          <a:endParaRPr lang="en-US"/>
        </a:p>
      </dgm:t>
    </dgm:pt>
    <dgm:pt modelId="{2A325C6D-F0A9-4518-80DF-484BA52FB08F}" type="parTrans" cxnId="{1D7829D8-0B12-4AA1-BC97-FF0EDD0CAAAD}">
      <dgm:prSet/>
      <dgm:spPr/>
      <dgm:t>
        <a:bodyPr/>
        <a:lstStyle/>
        <a:p>
          <a:endParaRPr lang="en-US"/>
        </a:p>
      </dgm:t>
    </dgm:pt>
    <dgm:pt modelId="{9DD7B073-0B4E-460E-92E7-D220BD5435B6}" type="sibTrans" cxnId="{1D7829D8-0B12-4AA1-BC97-FF0EDD0CAAAD}">
      <dgm:prSet/>
      <dgm:spPr/>
      <dgm:t>
        <a:bodyPr/>
        <a:lstStyle/>
        <a:p>
          <a:endParaRPr lang="en-US"/>
        </a:p>
      </dgm:t>
    </dgm:pt>
    <dgm:pt modelId="{C2109F24-BA7E-41C5-BA4C-CA8F3892864D}">
      <dgm:prSet/>
      <dgm:spPr/>
      <dgm:t>
        <a:bodyPr/>
        <a:lstStyle/>
        <a:p>
          <a:r>
            <a:rPr lang="ru-RU"/>
            <a:t>Императора избирали 7 крупнейших князей империи</a:t>
          </a:r>
          <a:endParaRPr lang="en-US"/>
        </a:p>
      </dgm:t>
    </dgm:pt>
    <dgm:pt modelId="{B949F9BA-771A-4CF2-BB17-8756A3782A02}" type="parTrans" cxnId="{D156E1E0-5043-4820-8035-882245C34AD4}">
      <dgm:prSet/>
      <dgm:spPr/>
      <dgm:t>
        <a:bodyPr/>
        <a:lstStyle/>
        <a:p>
          <a:endParaRPr lang="en-US"/>
        </a:p>
      </dgm:t>
    </dgm:pt>
    <dgm:pt modelId="{9A36B3F5-8265-4447-B4EF-41B988ECB823}" type="sibTrans" cxnId="{D156E1E0-5043-4820-8035-882245C34AD4}">
      <dgm:prSet/>
      <dgm:spPr/>
      <dgm:t>
        <a:bodyPr/>
        <a:lstStyle/>
        <a:p>
          <a:endParaRPr lang="en-US"/>
        </a:p>
      </dgm:t>
    </dgm:pt>
    <dgm:pt modelId="{EF946D7A-6633-4B6D-B644-1EB82DC05637}">
      <dgm:prSet/>
      <dgm:spPr/>
      <dgm:t>
        <a:bodyPr/>
        <a:lstStyle/>
        <a:p>
          <a:r>
            <a:rPr lang="ru-RU"/>
            <a:t>Император правил только своим государством, и не мог вмешиваться дела других земель империи</a:t>
          </a:r>
          <a:endParaRPr lang="en-US"/>
        </a:p>
      </dgm:t>
    </dgm:pt>
    <dgm:pt modelId="{08E2BA0B-B787-46EC-83CD-568984AFAC0A}" type="parTrans" cxnId="{54570D68-460C-44E8-BD32-1E074BE9A263}">
      <dgm:prSet/>
      <dgm:spPr/>
      <dgm:t>
        <a:bodyPr/>
        <a:lstStyle/>
        <a:p>
          <a:endParaRPr lang="en-US"/>
        </a:p>
      </dgm:t>
    </dgm:pt>
    <dgm:pt modelId="{E3E11659-6CA2-4821-8E00-782B0CDDDDB2}" type="sibTrans" cxnId="{54570D68-460C-44E8-BD32-1E074BE9A263}">
      <dgm:prSet/>
      <dgm:spPr/>
      <dgm:t>
        <a:bodyPr/>
        <a:lstStyle/>
        <a:p>
          <a:endParaRPr lang="en-US"/>
        </a:p>
      </dgm:t>
    </dgm:pt>
    <dgm:pt modelId="{A07BBF90-5A59-4823-BAA7-C309EBA35D9A}" type="pres">
      <dgm:prSet presAssocID="{C3C3FE88-6E7D-4610-84E9-C964D9C97705}" presName="vert0" presStyleCnt="0">
        <dgm:presLayoutVars>
          <dgm:dir/>
          <dgm:animOne val="branch"/>
          <dgm:animLvl val="lvl"/>
        </dgm:presLayoutVars>
      </dgm:prSet>
      <dgm:spPr/>
    </dgm:pt>
    <dgm:pt modelId="{48363987-6FAA-4414-95FA-C75407484973}" type="pres">
      <dgm:prSet presAssocID="{066BDBC0-E479-4026-9F35-96AFF462EED5}" presName="thickLine" presStyleLbl="alignNode1" presStyleIdx="0" presStyleCnt="4"/>
      <dgm:spPr/>
    </dgm:pt>
    <dgm:pt modelId="{F70DC248-638D-43B0-8DF0-3D60EB54C762}" type="pres">
      <dgm:prSet presAssocID="{066BDBC0-E479-4026-9F35-96AFF462EED5}" presName="horz1" presStyleCnt="0"/>
      <dgm:spPr/>
    </dgm:pt>
    <dgm:pt modelId="{9577FA6C-7709-47FA-A717-02F03C923678}" type="pres">
      <dgm:prSet presAssocID="{066BDBC0-E479-4026-9F35-96AFF462EED5}" presName="tx1" presStyleLbl="revTx" presStyleIdx="0" presStyleCnt="4"/>
      <dgm:spPr/>
    </dgm:pt>
    <dgm:pt modelId="{DF4E9C3B-B9BC-43E9-BDA9-09A0BE098141}" type="pres">
      <dgm:prSet presAssocID="{066BDBC0-E479-4026-9F35-96AFF462EED5}" presName="vert1" presStyleCnt="0"/>
      <dgm:spPr/>
    </dgm:pt>
    <dgm:pt modelId="{A7441991-9BE3-4411-BD29-AEC47AE464AC}" type="pres">
      <dgm:prSet presAssocID="{914824D9-E470-4997-A84D-392CA1651C2C}" presName="thickLine" presStyleLbl="alignNode1" presStyleIdx="1" presStyleCnt="4"/>
      <dgm:spPr/>
    </dgm:pt>
    <dgm:pt modelId="{E0B6378C-7F77-429E-8E9B-E2B640E9A6DE}" type="pres">
      <dgm:prSet presAssocID="{914824D9-E470-4997-A84D-392CA1651C2C}" presName="horz1" presStyleCnt="0"/>
      <dgm:spPr/>
    </dgm:pt>
    <dgm:pt modelId="{0DC93D74-EB11-4161-AEB1-FCC025118F60}" type="pres">
      <dgm:prSet presAssocID="{914824D9-E470-4997-A84D-392CA1651C2C}" presName="tx1" presStyleLbl="revTx" presStyleIdx="1" presStyleCnt="4"/>
      <dgm:spPr/>
    </dgm:pt>
    <dgm:pt modelId="{D7574B3B-886B-4099-BE00-96343EFCF490}" type="pres">
      <dgm:prSet presAssocID="{914824D9-E470-4997-A84D-392CA1651C2C}" presName="vert1" presStyleCnt="0"/>
      <dgm:spPr/>
    </dgm:pt>
    <dgm:pt modelId="{EB606D23-771D-4124-959A-3ED97085AE9A}" type="pres">
      <dgm:prSet presAssocID="{C2109F24-BA7E-41C5-BA4C-CA8F3892864D}" presName="thickLine" presStyleLbl="alignNode1" presStyleIdx="2" presStyleCnt="4"/>
      <dgm:spPr/>
    </dgm:pt>
    <dgm:pt modelId="{FE8948D0-1681-4DBA-B46F-390A1DA5B461}" type="pres">
      <dgm:prSet presAssocID="{C2109F24-BA7E-41C5-BA4C-CA8F3892864D}" presName="horz1" presStyleCnt="0"/>
      <dgm:spPr/>
    </dgm:pt>
    <dgm:pt modelId="{0605C15A-CA10-498E-8BDC-538BA4521D43}" type="pres">
      <dgm:prSet presAssocID="{C2109F24-BA7E-41C5-BA4C-CA8F3892864D}" presName="tx1" presStyleLbl="revTx" presStyleIdx="2" presStyleCnt="4"/>
      <dgm:spPr/>
    </dgm:pt>
    <dgm:pt modelId="{C87B286A-46B0-4561-96D9-41AD7FB0BFD2}" type="pres">
      <dgm:prSet presAssocID="{C2109F24-BA7E-41C5-BA4C-CA8F3892864D}" presName="vert1" presStyleCnt="0"/>
      <dgm:spPr/>
    </dgm:pt>
    <dgm:pt modelId="{FB8F6AC1-05C2-4C1A-8016-F5AFB1F71CF2}" type="pres">
      <dgm:prSet presAssocID="{EF946D7A-6633-4B6D-B644-1EB82DC05637}" presName="thickLine" presStyleLbl="alignNode1" presStyleIdx="3" presStyleCnt="4"/>
      <dgm:spPr/>
    </dgm:pt>
    <dgm:pt modelId="{BEA296A0-0903-480F-9CF4-393B3B0C8320}" type="pres">
      <dgm:prSet presAssocID="{EF946D7A-6633-4B6D-B644-1EB82DC05637}" presName="horz1" presStyleCnt="0"/>
      <dgm:spPr/>
    </dgm:pt>
    <dgm:pt modelId="{2076DBC1-6EFE-4C5B-AC35-45ECA2B7425F}" type="pres">
      <dgm:prSet presAssocID="{EF946D7A-6633-4B6D-B644-1EB82DC05637}" presName="tx1" presStyleLbl="revTx" presStyleIdx="3" presStyleCnt="4"/>
      <dgm:spPr/>
    </dgm:pt>
    <dgm:pt modelId="{3600EA3F-2A48-4329-B117-4B41AFABDEAE}" type="pres">
      <dgm:prSet presAssocID="{EF946D7A-6633-4B6D-B644-1EB82DC05637}" presName="vert1" presStyleCnt="0"/>
      <dgm:spPr/>
    </dgm:pt>
  </dgm:ptLst>
  <dgm:cxnLst>
    <dgm:cxn modelId="{93B7F405-B15D-40B7-86E7-A5FACE99708B}" type="presOf" srcId="{066BDBC0-E479-4026-9F35-96AFF462EED5}" destId="{9577FA6C-7709-47FA-A717-02F03C923678}" srcOrd="0" destOrd="0" presId="urn:microsoft.com/office/officeart/2008/layout/LinedList"/>
    <dgm:cxn modelId="{490E0036-A909-4BA9-9970-429022E43F61}" type="presOf" srcId="{EF946D7A-6633-4B6D-B644-1EB82DC05637}" destId="{2076DBC1-6EFE-4C5B-AC35-45ECA2B7425F}" srcOrd="0" destOrd="0" presId="urn:microsoft.com/office/officeart/2008/layout/LinedList"/>
    <dgm:cxn modelId="{15B7403F-59A9-4658-B48E-38068D5BDCDC}" type="presOf" srcId="{C3C3FE88-6E7D-4610-84E9-C964D9C97705}" destId="{A07BBF90-5A59-4823-BAA7-C309EBA35D9A}" srcOrd="0" destOrd="0" presId="urn:microsoft.com/office/officeart/2008/layout/LinedList"/>
    <dgm:cxn modelId="{54570D68-460C-44E8-BD32-1E074BE9A263}" srcId="{C3C3FE88-6E7D-4610-84E9-C964D9C97705}" destId="{EF946D7A-6633-4B6D-B644-1EB82DC05637}" srcOrd="3" destOrd="0" parTransId="{08E2BA0B-B787-46EC-83CD-568984AFAC0A}" sibTransId="{E3E11659-6CA2-4821-8E00-782B0CDDDDB2}"/>
    <dgm:cxn modelId="{BF1042CF-5AC9-40EB-9553-586E5BEE64FE}" type="presOf" srcId="{914824D9-E470-4997-A84D-392CA1651C2C}" destId="{0DC93D74-EB11-4161-AEB1-FCC025118F60}" srcOrd="0" destOrd="0" presId="urn:microsoft.com/office/officeart/2008/layout/LinedList"/>
    <dgm:cxn modelId="{1D7829D8-0B12-4AA1-BC97-FF0EDD0CAAAD}" srcId="{C3C3FE88-6E7D-4610-84E9-C964D9C97705}" destId="{914824D9-E470-4997-A84D-392CA1651C2C}" srcOrd="1" destOrd="0" parTransId="{2A325C6D-F0A9-4518-80DF-484BA52FB08F}" sibTransId="{9DD7B073-0B4E-460E-92E7-D220BD5435B6}"/>
    <dgm:cxn modelId="{C1903ED8-681B-4818-AA93-45A689E608A2}" type="presOf" srcId="{C2109F24-BA7E-41C5-BA4C-CA8F3892864D}" destId="{0605C15A-CA10-498E-8BDC-538BA4521D43}" srcOrd="0" destOrd="0" presId="urn:microsoft.com/office/officeart/2008/layout/LinedList"/>
    <dgm:cxn modelId="{E228EEDC-A326-4460-97FF-40523A17420C}" srcId="{C3C3FE88-6E7D-4610-84E9-C964D9C97705}" destId="{066BDBC0-E479-4026-9F35-96AFF462EED5}" srcOrd="0" destOrd="0" parTransId="{5944A9D2-5FFD-468D-BF28-D06201FB7BEF}" sibTransId="{E5787F43-CF70-4F04-84C6-EB609B7F508C}"/>
    <dgm:cxn modelId="{D156E1E0-5043-4820-8035-882245C34AD4}" srcId="{C3C3FE88-6E7D-4610-84E9-C964D9C97705}" destId="{C2109F24-BA7E-41C5-BA4C-CA8F3892864D}" srcOrd="2" destOrd="0" parTransId="{B949F9BA-771A-4CF2-BB17-8756A3782A02}" sibTransId="{9A36B3F5-8265-4447-B4EF-41B988ECB823}"/>
    <dgm:cxn modelId="{6369C7B7-D604-429A-995C-23AD3C6D8F6C}" type="presParOf" srcId="{A07BBF90-5A59-4823-BAA7-C309EBA35D9A}" destId="{48363987-6FAA-4414-95FA-C75407484973}" srcOrd="0" destOrd="0" presId="urn:microsoft.com/office/officeart/2008/layout/LinedList"/>
    <dgm:cxn modelId="{EE770A4A-745B-445A-B81A-6968B1184CBB}" type="presParOf" srcId="{A07BBF90-5A59-4823-BAA7-C309EBA35D9A}" destId="{F70DC248-638D-43B0-8DF0-3D60EB54C762}" srcOrd="1" destOrd="0" presId="urn:microsoft.com/office/officeart/2008/layout/LinedList"/>
    <dgm:cxn modelId="{66075850-EDAD-4C6B-9873-EA68EB4AF25B}" type="presParOf" srcId="{F70DC248-638D-43B0-8DF0-3D60EB54C762}" destId="{9577FA6C-7709-47FA-A717-02F03C923678}" srcOrd="0" destOrd="0" presId="urn:microsoft.com/office/officeart/2008/layout/LinedList"/>
    <dgm:cxn modelId="{10795BF6-EE2D-4F17-8470-0C335FE4671D}" type="presParOf" srcId="{F70DC248-638D-43B0-8DF0-3D60EB54C762}" destId="{DF4E9C3B-B9BC-43E9-BDA9-09A0BE098141}" srcOrd="1" destOrd="0" presId="urn:microsoft.com/office/officeart/2008/layout/LinedList"/>
    <dgm:cxn modelId="{D02D73F7-516E-4537-A4D9-8A657B93D7BF}" type="presParOf" srcId="{A07BBF90-5A59-4823-BAA7-C309EBA35D9A}" destId="{A7441991-9BE3-4411-BD29-AEC47AE464AC}" srcOrd="2" destOrd="0" presId="urn:microsoft.com/office/officeart/2008/layout/LinedList"/>
    <dgm:cxn modelId="{C168C77E-A589-43B2-8732-D8BF8254218D}" type="presParOf" srcId="{A07BBF90-5A59-4823-BAA7-C309EBA35D9A}" destId="{E0B6378C-7F77-429E-8E9B-E2B640E9A6DE}" srcOrd="3" destOrd="0" presId="urn:microsoft.com/office/officeart/2008/layout/LinedList"/>
    <dgm:cxn modelId="{433AC880-7B70-4208-84E0-D8A4BE80DE1B}" type="presParOf" srcId="{E0B6378C-7F77-429E-8E9B-E2B640E9A6DE}" destId="{0DC93D74-EB11-4161-AEB1-FCC025118F60}" srcOrd="0" destOrd="0" presId="urn:microsoft.com/office/officeart/2008/layout/LinedList"/>
    <dgm:cxn modelId="{C1CAAC22-79D3-47B7-8B7B-66D26ECAF8AB}" type="presParOf" srcId="{E0B6378C-7F77-429E-8E9B-E2B640E9A6DE}" destId="{D7574B3B-886B-4099-BE00-96343EFCF490}" srcOrd="1" destOrd="0" presId="urn:microsoft.com/office/officeart/2008/layout/LinedList"/>
    <dgm:cxn modelId="{D1D71173-20D9-4FEE-8D7E-1AC896DE19AB}" type="presParOf" srcId="{A07BBF90-5A59-4823-BAA7-C309EBA35D9A}" destId="{EB606D23-771D-4124-959A-3ED97085AE9A}" srcOrd="4" destOrd="0" presId="urn:microsoft.com/office/officeart/2008/layout/LinedList"/>
    <dgm:cxn modelId="{A7CEC14C-B0E6-4E23-8527-754F7A2B8EFD}" type="presParOf" srcId="{A07BBF90-5A59-4823-BAA7-C309EBA35D9A}" destId="{FE8948D0-1681-4DBA-B46F-390A1DA5B461}" srcOrd="5" destOrd="0" presId="urn:microsoft.com/office/officeart/2008/layout/LinedList"/>
    <dgm:cxn modelId="{35FB9C82-AE5B-4EA9-B702-ECF08FA4CD0F}" type="presParOf" srcId="{FE8948D0-1681-4DBA-B46F-390A1DA5B461}" destId="{0605C15A-CA10-498E-8BDC-538BA4521D43}" srcOrd="0" destOrd="0" presId="urn:microsoft.com/office/officeart/2008/layout/LinedList"/>
    <dgm:cxn modelId="{980C9CC1-3D29-44BA-B644-D87BA3298465}" type="presParOf" srcId="{FE8948D0-1681-4DBA-B46F-390A1DA5B461}" destId="{C87B286A-46B0-4561-96D9-41AD7FB0BFD2}" srcOrd="1" destOrd="0" presId="urn:microsoft.com/office/officeart/2008/layout/LinedList"/>
    <dgm:cxn modelId="{24E52FD9-76A9-4384-B996-91F8C1A945B1}" type="presParOf" srcId="{A07BBF90-5A59-4823-BAA7-C309EBA35D9A}" destId="{FB8F6AC1-05C2-4C1A-8016-F5AFB1F71CF2}" srcOrd="6" destOrd="0" presId="urn:microsoft.com/office/officeart/2008/layout/LinedList"/>
    <dgm:cxn modelId="{4B82D1DE-F40C-45E4-AB2D-B011B26ED5E0}" type="presParOf" srcId="{A07BBF90-5A59-4823-BAA7-C309EBA35D9A}" destId="{BEA296A0-0903-480F-9CF4-393B3B0C8320}" srcOrd="7" destOrd="0" presId="urn:microsoft.com/office/officeart/2008/layout/LinedList"/>
    <dgm:cxn modelId="{1F042036-4A0A-4BA6-B918-E18E2BDDCEDD}" type="presParOf" srcId="{BEA296A0-0903-480F-9CF4-393B3B0C8320}" destId="{2076DBC1-6EFE-4C5B-AC35-45ECA2B7425F}" srcOrd="0" destOrd="0" presId="urn:microsoft.com/office/officeart/2008/layout/LinedList"/>
    <dgm:cxn modelId="{BDCC105D-CC63-4455-A0EA-ABEEDB30F80C}" type="presParOf" srcId="{BEA296A0-0903-480F-9CF4-393B3B0C8320}" destId="{3600EA3F-2A48-4329-B117-4B41AFABDEA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63987-6FAA-4414-95FA-C7540748497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7FA6C-7709-47FA-A717-02F03C92367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Была разделена на множество государств, во главе которых стояли свои правители</a:t>
          </a:r>
          <a:endParaRPr lang="en-US" sz="2700" kern="1200"/>
        </a:p>
      </dsp:txBody>
      <dsp:txXfrm>
        <a:off x="0" y="0"/>
        <a:ext cx="6900512" cy="1384035"/>
      </dsp:txXfrm>
    </dsp:sp>
    <dsp:sp modelId="{A7441991-9BE3-4411-BD29-AEC47AE464AC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93D74-EB11-4161-AEB1-FCC025118F6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В империи отсутствовало единое законодательство, налоги и войско</a:t>
          </a:r>
          <a:endParaRPr lang="en-US" sz="2700" kern="1200"/>
        </a:p>
      </dsp:txBody>
      <dsp:txXfrm>
        <a:off x="0" y="1384035"/>
        <a:ext cx="6900512" cy="1384035"/>
      </dsp:txXfrm>
    </dsp:sp>
    <dsp:sp modelId="{EB606D23-771D-4124-959A-3ED97085AE9A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5C15A-CA10-498E-8BDC-538BA4521D43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Императора избирали 7 крупнейших князей империи</a:t>
          </a:r>
          <a:endParaRPr lang="en-US" sz="2700" kern="1200"/>
        </a:p>
      </dsp:txBody>
      <dsp:txXfrm>
        <a:off x="0" y="2768070"/>
        <a:ext cx="6900512" cy="1384035"/>
      </dsp:txXfrm>
    </dsp:sp>
    <dsp:sp modelId="{FB8F6AC1-05C2-4C1A-8016-F5AFB1F71CF2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6DBC1-6EFE-4C5B-AC35-45ECA2B7425F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Император правил только своим государством, и не мог вмешиваться дела других земель империи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14. Страны Западной Европы и Византия в XIV—XV вв.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3631D-704F-4D2D-9A20-D97F3BA5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Священая Римская империя и Италия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C58B20-E559-42CC-B1AC-01E1C05E1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14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B9472-C8E2-4841-AD83-934D855C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Священная Римская империя в начале 16 в.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F8643EA-E73F-4208-B60F-8EA6972C5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701862"/>
            <a:ext cx="6631341" cy="54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A61B-C996-40BE-B287-3E459134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Особенности развития Священной Римской Империи</a:t>
            </a:r>
            <a:endParaRPr lang="ru-RU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938D3DF-43A7-45FB-BAE9-3FD576635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68386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53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6F30D-CD09-4B47-A218-8B10FC5B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Причины раздробленности Священной Римской империи</a:t>
            </a:r>
            <a:endParaRPr lang="ru-RU">
              <a:cs typeface="Calibri Light" panose="020F03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05111-4A3B-4F5F-A3CF-96F4A0DD9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В империи проживало большое количество народов, которые не всегда уживались между собой</a:t>
            </a:r>
            <a:endParaRPr lang="ru-RU"/>
          </a:p>
          <a:p>
            <a:r>
              <a:rPr lang="ru-RU" dirty="0">
                <a:cs typeface="Calibri"/>
              </a:rPr>
              <a:t>Хозяйственное и экономическое развитие в различных частях страны было неоднородным</a:t>
            </a: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72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C0B5D-912C-494A-A084-3149C9E3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Венеция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люди, толп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99EAC59-395E-4C06-9AD7-8E2DF4EB7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46" r="8731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425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AA648-D2D2-4D7B-8AE4-A7B9A160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Генуя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B87C86E4-AC89-4EC7-BC37-00E1E7DB2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9" r="14848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3927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5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D1E9D32-DA0C-4FCD-980D-DA0FBD636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014" y="643467"/>
            <a:ext cx="90219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2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Крыши Лиссабона">
            <a:extLst>
              <a:ext uri="{FF2B5EF4-FFF2-40B4-BE49-F238E27FC236}">
                <a16:creationId xmlns:a16="http://schemas.microsoft.com/office/drawing/2014/main" id="{3DDED127-5916-46A5-AFAD-361F0388D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76214-9BC5-4501-BF4F-62C41734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3. Испания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55AD6-FF8F-4740-A7FC-AFB14C431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356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09D82-20D5-4093-B0DD-3B86ADE0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>
            <a:normAutofit fontScale="90000"/>
          </a:bodyPr>
          <a:lstStyle/>
          <a:p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r>
              <a:rPr lang="ru-RU" sz="2800" b="1" dirty="0">
                <a:cs typeface="Calibri Light"/>
              </a:rPr>
              <a:t>1479 г. - Кастилия и Арагон </a:t>
            </a:r>
            <a:r>
              <a:rPr lang="ru-RU" sz="2800" b="1" dirty="0" err="1">
                <a:cs typeface="Calibri Light"/>
              </a:rPr>
              <a:t>объеденились</a:t>
            </a:r>
            <a:r>
              <a:rPr lang="ru-RU" sz="2800" b="1" dirty="0">
                <a:cs typeface="Calibri Light"/>
              </a:rPr>
              <a:t> в Испанию</a:t>
            </a:r>
            <a:endParaRPr lang="ru-RU" sz="2800" b="1">
              <a:cs typeface="Calibri Light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3F14B60-DB30-4F6E-A729-107E43D72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31" b="2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BB75AF5F-A0A3-4B60-A655-7157D5137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53" y="2438401"/>
            <a:ext cx="3667036" cy="37795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318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5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F0A07-A346-4409-8E4B-F0D3E166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1492 г. - открытие Христофором Колумбом Америки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9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C45098D-A579-45FC-A0E9-DB2938B0B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7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5318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556DB-AA58-4C58-B3DF-5DCDE25D9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677AD6-86CF-4871-AAC8-D2F19DD62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50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A3009-E7DC-4FE5-9A58-8EA9B082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520" y="618681"/>
            <a:ext cx="3340429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1498 г. - Васко Да Гама открыл морской путь в Индию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A3776B34-F190-4740-85E6-7DAB7C40A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8168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BAD35-8686-4185-B793-5BBF7007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Падение Византии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B6A733-9D97-4B2E-8CDB-B0F0B7C5B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5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BE66E-4A81-44F7-AB43-D4505839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В XV в. происходит возвышение османов на Востоке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украшен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E0B12C3C-9459-44EF-AAAF-F012436E2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59" r="1786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2054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4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D043-EB38-4A66-90B4-8FC625A7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Византийская империя в XV в.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8089D9E-30E0-4B6B-8162-4577CDEA7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79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3081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9BC0A-32C1-465E-ADAA-0FB5F932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1453 г. - падение Константинополя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природ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7565CD94-4A27-441D-AC22-58509CBD4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7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8904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655E9-6164-40D2-98FB-5436EC65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F2889A-5CD0-41DC-84EC-9150CCFC3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34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CFB61-F31A-43CA-B57F-1F1ECF0F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D7DEE-C73F-4B2A-8804-F8D07A7E5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2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70F8A-EC69-4354-8410-4B8E71522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3572DF-E623-4B21-BBEC-B4C4E1E2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Франция и Англия - сильнейшие государства Европы</a:t>
            </a:r>
          </a:p>
          <a:p>
            <a:r>
              <a:rPr lang="ru-RU" dirty="0">
                <a:cs typeface="Calibri"/>
              </a:rPr>
              <a:t>Священная Римская империя и Италия</a:t>
            </a:r>
          </a:p>
          <a:p>
            <a:r>
              <a:rPr lang="ru-RU" dirty="0">
                <a:cs typeface="Calibri"/>
              </a:rPr>
              <a:t>Испания</a:t>
            </a:r>
          </a:p>
          <a:p>
            <a:r>
              <a:rPr lang="ru-RU" dirty="0">
                <a:cs typeface="Calibri"/>
              </a:rPr>
              <a:t>Падение Византии</a:t>
            </a:r>
          </a:p>
        </p:txBody>
      </p:sp>
    </p:spTree>
    <p:extLst>
      <p:ext uri="{BB962C8B-B14F-4D97-AF65-F5344CB8AC3E}">
        <p14:creationId xmlns:p14="http://schemas.microsoft.com/office/powerpoint/2010/main" val="267999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43C43-AE71-49DA-A09C-77BDE03D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Франция и Англия - сильнейше государства Европы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139677-8050-485B-98A6-5930CF1FD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17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43ACC-2720-48B9-8D7E-E20CBF17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Столетняя война (1337-1453)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ACDBA9-21B2-4117-97E4-C29394755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серия военных конфликтов между Королевством Англия и её союзниками, с одной стороны, и Королевством Франция и её союзниками, с другой, длившихся примерно с 1337 года по 1453 год.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68B7400-8174-4339-B2F9-0EAE432B3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74" r="2226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3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7E4F7-1594-4CC6-AD38-6BF77560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Людовик XI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FB59E8-DDB1-4B74-8EA4-710512C7F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Король Франции в 1461-1483 г. Окончательно объединил страну и сделал из Франции единое централизованное государство</a:t>
            </a:r>
          </a:p>
        </p:txBody>
      </p:sp>
      <p:pic>
        <p:nvPicPr>
          <p:cNvPr id="5" name="Рисунок 5" descr="Изображение выглядит как шляпа, человек, нос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EE51985-876C-47E9-B29B-186F252DF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16" r="-2" b="11540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4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BB35E-4B36-45EB-AEDD-E4DD3441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Франция к концу XV в.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9CC6624-BDEA-4613-90E2-498F4FBCE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3135" y="643469"/>
            <a:ext cx="4317572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87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54A5B-1669-47C1-8766-AA6E3A90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Война Алой и Белой розы (1455 – 1487 гг.)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C2016-5648-4E89-B8CB-351E9F0F4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серия вооружённых династических конфликтов между группировками английской знати в 1455-1485 годах в борьбе за власть между сторонниками двух ветвей династии Плантагенетов — Ланкастеров и Йорков.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Крах династии Плантагенетов. Приход к власти династии Тюдоров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80C8098-F509-446E-A461-3544CE453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10" r="12949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9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5DD2E-71ED-4C16-8C3E-FF0BA319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Генрих VII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7BEE47-86AF-4413-8A33-41D3F3CF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Король Англии в 1485-1509 гг. Восстановил страну после Гражданской войны и укрепил королевскую власть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C9E3CA9-E51E-4D09-A71D-75F3FE7CB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7489" y="901032"/>
            <a:ext cx="3709259" cy="511622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26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§ 14. Страны Западной Европы и Византия в XIV—XV вв.</vt:lpstr>
      <vt:lpstr>Проверка д/з</vt:lpstr>
      <vt:lpstr>План урока</vt:lpstr>
      <vt:lpstr>1. Франция и Англия - сильнейше государства Европы</vt:lpstr>
      <vt:lpstr>Столетняя война (1337-1453)</vt:lpstr>
      <vt:lpstr>Людовик XI</vt:lpstr>
      <vt:lpstr>Франция к концу XV в.</vt:lpstr>
      <vt:lpstr>Война Алой и Белой розы (1455 – 1487 гг.)</vt:lpstr>
      <vt:lpstr>Генрих VII</vt:lpstr>
      <vt:lpstr>2. Священая Римская империя и Италия</vt:lpstr>
      <vt:lpstr>Священная Римская империя в начале 16 в.</vt:lpstr>
      <vt:lpstr>Особенности развития Священной Римской Империи</vt:lpstr>
      <vt:lpstr>Причины раздробленности Священной Римской империи</vt:lpstr>
      <vt:lpstr>Венеция</vt:lpstr>
      <vt:lpstr>Генуя</vt:lpstr>
      <vt:lpstr>Презентация PowerPoint</vt:lpstr>
      <vt:lpstr>3. Испания</vt:lpstr>
      <vt:lpstr>         1479 г. - Кастилия и Арагон объеденились в Испанию</vt:lpstr>
      <vt:lpstr>1492 г. - открытие Христофором Колумбом Америки</vt:lpstr>
      <vt:lpstr>1498 г. - Васко Да Гама открыл морской путь в Индию</vt:lpstr>
      <vt:lpstr>4. Падение Византии</vt:lpstr>
      <vt:lpstr>В XV в. происходит возвышение османов на Востоке</vt:lpstr>
      <vt:lpstr>Византийская империя в XV в.</vt:lpstr>
      <vt:lpstr>1453 г. - падение Константинополя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14. Страны Западной Европы и Византия в XIV—XV вв.</dc:title>
  <dc:creator/>
  <cp:lastModifiedBy/>
  <cp:revision>139</cp:revision>
  <dcterms:created xsi:type="dcterms:W3CDTF">2021-12-07T16:55:02Z</dcterms:created>
  <dcterms:modified xsi:type="dcterms:W3CDTF">2021-12-07T17:28:04Z</dcterms:modified>
</cp:coreProperties>
</file>