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906F50-2A74-4B87-9834-92DE6C39B0BE}" v="1157" dt="2021-12-11T12:04:09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19906F50-2A74-4B87-9834-92DE6C39B0BE}"/>
    <pc:docChg chg="addSld modSld addMainMaster modMainMaster">
      <pc:chgData name="Zhigalov Roman" userId="1f97e9fdf7779aa5" providerId="Windows Live" clId="Web-{19906F50-2A74-4B87-9834-92DE6C39B0BE}" dt="2021-12-11T12:04:09.994" v="1166"/>
      <pc:docMkLst>
        <pc:docMk/>
      </pc:docMkLst>
      <pc:sldChg chg="modSp">
        <pc:chgData name="Zhigalov Roman" userId="1f97e9fdf7779aa5" providerId="Windows Live" clId="Web-{19906F50-2A74-4B87-9834-92DE6C39B0BE}" dt="2021-12-11T11:31:27.214" v="1" actId="20577"/>
        <pc:sldMkLst>
          <pc:docMk/>
          <pc:sldMk cId="1351651579" sldId="256"/>
        </pc:sldMkLst>
        <pc:spChg chg="mod">
          <ac:chgData name="Zhigalov Roman" userId="1f97e9fdf7779aa5" providerId="Windows Live" clId="Web-{19906F50-2A74-4B87-9834-92DE6C39B0BE}" dt="2021-12-11T11:31:27.214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addSp modSp new mod setBg">
        <pc:chgData name="Zhigalov Roman" userId="1f97e9fdf7779aa5" providerId="Windows Live" clId="Web-{19906F50-2A74-4B87-9834-92DE6C39B0BE}" dt="2021-12-11T11:36:27.893" v="97"/>
        <pc:sldMkLst>
          <pc:docMk/>
          <pc:sldMk cId="244081355" sldId="257"/>
        </pc:sldMkLst>
        <pc:spChg chg="mod">
          <ac:chgData name="Zhigalov Roman" userId="1f97e9fdf7779aa5" providerId="Windows Live" clId="Web-{19906F50-2A74-4B87-9834-92DE6C39B0BE}" dt="2021-12-11T11:36:27.893" v="97"/>
          <ac:spMkLst>
            <pc:docMk/>
            <pc:sldMk cId="244081355" sldId="257"/>
            <ac:spMk id="2" creationId="{5DB3425A-6921-4170-9625-B81FAF1941F9}"/>
          </ac:spMkLst>
        </pc:spChg>
        <pc:spChg chg="mod">
          <ac:chgData name="Zhigalov Roman" userId="1f97e9fdf7779aa5" providerId="Windows Live" clId="Web-{19906F50-2A74-4B87-9834-92DE6C39B0BE}" dt="2021-12-11T11:36:27.893" v="97"/>
          <ac:spMkLst>
            <pc:docMk/>
            <pc:sldMk cId="244081355" sldId="257"/>
            <ac:spMk id="3" creationId="{BF4E4055-5EDA-4325-AA30-DAC77C563577}"/>
          </ac:spMkLst>
        </pc:spChg>
        <pc:spChg chg="add">
          <ac:chgData name="Zhigalov Roman" userId="1f97e9fdf7779aa5" providerId="Windows Live" clId="Web-{19906F50-2A74-4B87-9834-92DE6C39B0BE}" dt="2021-12-11T11:36:27.893" v="97"/>
          <ac:spMkLst>
            <pc:docMk/>
            <pc:sldMk cId="244081355" sldId="257"/>
            <ac:spMk id="8" creationId="{907EF6B7-1338-4443-8C46-6A318D952DFD}"/>
          </ac:spMkLst>
        </pc:spChg>
        <pc:spChg chg="add">
          <ac:chgData name="Zhigalov Roman" userId="1f97e9fdf7779aa5" providerId="Windows Live" clId="Web-{19906F50-2A74-4B87-9834-92DE6C39B0BE}" dt="2021-12-11T11:36:27.893" v="97"/>
          <ac:spMkLst>
            <pc:docMk/>
            <pc:sldMk cId="244081355" sldId="257"/>
            <ac:spMk id="10" creationId="{DAAE4CDD-124C-4DCF-9584-B6033B545DD5}"/>
          </ac:spMkLst>
        </pc:spChg>
        <pc:spChg chg="add">
          <ac:chgData name="Zhigalov Roman" userId="1f97e9fdf7779aa5" providerId="Windows Live" clId="Web-{19906F50-2A74-4B87-9834-92DE6C39B0BE}" dt="2021-12-11T11:36:27.893" v="97"/>
          <ac:spMkLst>
            <pc:docMk/>
            <pc:sldMk cId="244081355" sldId="257"/>
            <ac:spMk id="12" creationId="{081E4A58-353D-44AE-B2FC-2A74E2E400F7}"/>
          </ac:spMkLst>
        </pc:spChg>
      </pc:sldChg>
      <pc:sldChg chg="addSp modSp new mod setBg modClrScheme chgLayout">
        <pc:chgData name="Zhigalov Roman" userId="1f97e9fdf7779aa5" providerId="Windows Live" clId="Web-{19906F50-2A74-4B87-9834-92DE6C39B0BE}" dt="2021-12-11T11:36:43.253" v="117"/>
        <pc:sldMkLst>
          <pc:docMk/>
          <pc:sldMk cId="1921969487" sldId="258"/>
        </pc:sldMkLst>
        <pc:spChg chg="mod ord">
          <ac:chgData name="Zhigalov Roman" userId="1f97e9fdf7779aa5" providerId="Windows Live" clId="Web-{19906F50-2A74-4B87-9834-92DE6C39B0BE}" dt="2021-12-11T11:36:43.253" v="117"/>
          <ac:spMkLst>
            <pc:docMk/>
            <pc:sldMk cId="1921969487" sldId="258"/>
            <ac:spMk id="2" creationId="{E219590E-6A44-4303-8082-345B744A5738}"/>
          </ac:spMkLst>
        </pc:spChg>
        <pc:spChg chg="mod ord">
          <ac:chgData name="Zhigalov Roman" userId="1f97e9fdf7779aa5" providerId="Windows Live" clId="Web-{19906F50-2A74-4B87-9834-92DE6C39B0BE}" dt="2021-12-11T11:36:43.253" v="117"/>
          <ac:spMkLst>
            <pc:docMk/>
            <pc:sldMk cId="1921969487" sldId="258"/>
            <ac:spMk id="3" creationId="{24DCA5CB-9A0C-4AB3-95CA-BCEFECA3EDB3}"/>
          </ac:spMkLst>
        </pc:spChg>
        <pc:spChg chg="add">
          <ac:chgData name="Zhigalov Roman" userId="1f97e9fdf7779aa5" providerId="Windows Live" clId="Web-{19906F50-2A74-4B87-9834-92DE6C39B0BE}" dt="2021-12-11T11:36:43.253" v="117"/>
          <ac:spMkLst>
            <pc:docMk/>
            <pc:sldMk cId="1921969487" sldId="258"/>
            <ac:spMk id="8" creationId="{4522B21E-B2B9-4C72-9A71-C87EFD137480}"/>
          </ac:spMkLst>
        </pc:spChg>
        <pc:spChg chg="add">
          <ac:chgData name="Zhigalov Roman" userId="1f97e9fdf7779aa5" providerId="Windows Live" clId="Web-{19906F50-2A74-4B87-9834-92DE6C39B0BE}" dt="2021-12-11T11:36:43.253" v="117"/>
          <ac:spMkLst>
            <pc:docMk/>
            <pc:sldMk cId="1921969487" sldId="258"/>
            <ac:spMk id="10" creationId="{5EB7D2A2-F448-44D4-938C-DC84CBCB3B1E}"/>
          </ac:spMkLst>
        </pc:spChg>
        <pc:spChg chg="add">
          <ac:chgData name="Zhigalov Roman" userId="1f97e9fdf7779aa5" providerId="Windows Live" clId="Web-{19906F50-2A74-4B87-9834-92DE6C39B0BE}" dt="2021-12-11T11:36:43.253" v="117"/>
          <ac:spMkLst>
            <pc:docMk/>
            <pc:sldMk cId="1921969487" sldId="258"/>
            <ac:spMk id="12" creationId="{871AEA07-1E14-44B4-8E55-64EF049CD66F}"/>
          </ac:spMkLst>
        </pc:spChg>
        <pc:cxnChg chg="add">
          <ac:chgData name="Zhigalov Roman" userId="1f97e9fdf7779aa5" providerId="Windows Live" clId="Web-{19906F50-2A74-4B87-9834-92DE6C39B0BE}" dt="2021-12-11T11:36:43.253" v="117"/>
          <ac:cxnSpMkLst>
            <pc:docMk/>
            <pc:sldMk cId="1921969487" sldId="258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19906F50-2A74-4B87-9834-92DE6C39B0BE}" dt="2021-12-11T11:37:47.973" v="231"/>
        <pc:sldMkLst>
          <pc:docMk/>
          <pc:sldMk cId="3960993210" sldId="259"/>
        </pc:sldMkLst>
        <pc:spChg chg="mod">
          <ac:chgData name="Zhigalov Roman" userId="1f97e9fdf7779aa5" providerId="Windows Live" clId="Web-{19906F50-2A74-4B87-9834-92DE6C39B0BE}" dt="2021-12-11T11:37:47.973" v="231"/>
          <ac:spMkLst>
            <pc:docMk/>
            <pc:sldMk cId="3960993210" sldId="259"/>
            <ac:spMk id="2" creationId="{392254DB-0E8B-481B-9D4A-2C6810C40CC0}"/>
          </ac:spMkLst>
        </pc:spChg>
        <pc:spChg chg="mod">
          <ac:chgData name="Zhigalov Roman" userId="1f97e9fdf7779aa5" providerId="Windows Live" clId="Web-{19906F50-2A74-4B87-9834-92DE6C39B0BE}" dt="2021-12-11T11:37:47.973" v="231"/>
          <ac:spMkLst>
            <pc:docMk/>
            <pc:sldMk cId="3960993210" sldId="259"/>
            <ac:spMk id="3" creationId="{4383E04C-420D-4646-8988-A3B6D3E8AB9E}"/>
          </ac:spMkLst>
        </pc:spChg>
        <pc:spChg chg="add">
          <ac:chgData name="Zhigalov Roman" userId="1f97e9fdf7779aa5" providerId="Windows Live" clId="Web-{19906F50-2A74-4B87-9834-92DE6C39B0BE}" dt="2021-12-11T11:37:47.973" v="231"/>
          <ac:spMkLst>
            <pc:docMk/>
            <pc:sldMk cId="3960993210" sldId="259"/>
            <ac:spMk id="8" creationId="{907EF6B7-1338-4443-8C46-6A318D952DFD}"/>
          </ac:spMkLst>
        </pc:spChg>
        <pc:spChg chg="add">
          <ac:chgData name="Zhigalov Roman" userId="1f97e9fdf7779aa5" providerId="Windows Live" clId="Web-{19906F50-2A74-4B87-9834-92DE6C39B0BE}" dt="2021-12-11T11:37:47.973" v="231"/>
          <ac:spMkLst>
            <pc:docMk/>
            <pc:sldMk cId="3960993210" sldId="259"/>
            <ac:spMk id="10" creationId="{DAAE4CDD-124C-4DCF-9584-B6033B545DD5}"/>
          </ac:spMkLst>
        </pc:spChg>
        <pc:spChg chg="add">
          <ac:chgData name="Zhigalov Roman" userId="1f97e9fdf7779aa5" providerId="Windows Live" clId="Web-{19906F50-2A74-4B87-9834-92DE6C39B0BE}" dt="2021-12-11T11:37:47.973" v="231"/>
          <ac:spMkLst>
            <pc:docMk/>
            <pc:sldMk cId="3960993210" sldId="259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19906F50-2A74-4B87-9834-92DE6C39B0BE}" dt="2021-12-11T11:38:20.380" v="237"/>
        <pc:sldMkLst>
          <pc:docMk/>
          <pc:sldMk cId="797949331" sldId="260"/>
        </pc:sldMkLst>
        <pc:spChg chg="mod ord">
          <ac:chgData name="Zhigalov Roman" userId="1f97e9fdf7779aa5" providerId="Windows Live" clId="Web-{19906F50-2A74-4B87-9834-92DE6C39B0BE}" dt="2021-12-11T11:38:20.380" v="237"/>
          <ac:spMkLst>
            <pc:docMk/>
            <pc:sldMk cId="797949331" sldId="260"/>
            <ac:spMk id="2" creationId="{6C33CB45-FD23-427B-9B7E-5F463383E122}"/>
          </ac:spMkLst>
        </pc:spChg>
        <pc:spChg chg="del">
          <ac:chgData name="Zhigalov Roman" userId="1f97e9fdf7779aa5" providerId="Windows Live" clId="Web-{19906F50-2A74-4B87-9834-92DE6C39B0BE}" dt="2021-12-11T11:38:11.052" v="233"/>
          <ac:spMkLst>
            <pc:docMk/>
            <pc:sldMk cId="797949331" sldId="260"/>
            <ac:spMk id="3" creationId="{2CE30227-4AB6-46F9-A7DC-A827BA0AE855}"/>
          </ac:spMkLst>
        </pc:spChg>
        <pc:spChg chg="add">
          <ac:chgData name="Zhigalov Roman" userId="1f97e9fdf7779aa5" providerId="Windows Live" clId="Web-{19906F50-2A74-4B87-9834-92DE6C39B0BE}" dt="2021-12-11T11:38:20.380" v="237"/>
          <ac:spMkLst>
            <pc:docMk/>
            <pc:sldMk cId="797949331" sldId="260"/>
            <ac:spMk id="9" creationId="{37C89E4B-3C9F-44B9-8B86-D9E3D112D8EC}"/>
          </ac:spMkLst>
        </pc:spChg>
        <pc:picChg chg="add mod ord">
          <ac:chgData name="Zhigalov Roman" userId="1f97e9fdf7779aa5" providerId="Windows Live" clId="Web-{19906F50-2A74-4B87-9834-92DE6C39B0BE}" dt="2021-12-11T11:38:20.380" v="237"/>
          <ac:picMkLst>
            <pc:docMk/>
            <pc:sldMk cId="797949331" sldId="260"/>
            <ac:picMk id="4" creationId="{4045D0D7-C15F-41FB-AB55-4ED34D80F438}"/>
          </ac:picMkLst>
        </pc:picChg>
        <pc:cxnChg chg="add">
          <ac:chgData name="Zhigalov Roman" userId="1f97e9fdf7779aa5" providerId="Windows Live" clId="Web-{19906F50-2A74-4B87-9834-92DE6C39B0BE}" dt="2021-12-11T11:38:20.380" v="237"/>
          <ac:cxnSpMkLst>
            <pc:docMk/>
            <pc:sldMk cId="797949331" sldId="260"/>
            <ac:cxnSpMk id="11" creationId="{AA2EAA10-076F-46BD-8F0F-B9A2FB77A85C}"/>
          </ac:cxnSpMkLst>
        </pc:cxnChg>
        <pc:cxnChg chg="add">
          <ac:chgData name="Zhigalov Roman" userId="1f97e9fdf7779aa5" providerId="Windows Live" clId="Web-{19906F50-2A74-4B87-9834-92DE6C39B0BE}" dt="2021-12-11T11:38:20.380" v="237"/>
          <ac:cxnSpMkLst>
            <pc:docMk/>
            <pc:sldMk cId="797949331" sldId="260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9906F50-2A74-4B87-9834-92DE6C39B0BE}" dt="2021-12-11T11:38:48.552" v="244"/>
        <pc:sldMkLst>
          <pc:docMk/>
          <pc:sldMk cId="2776605415" sldId="261"/>
        </pc:sldMkLst>
        <pc:spChg chg="mod ord">
          <ac:chgData name="Zhigalov Roman" userId="1f97e9fdf7779aa5" providerId="Windows Live" clId="Web-{19906F50-2A74-4B87-9834-92DE6C39B0BE}" dt="2021-12-11T11:38:48.552" v="244"/>
          <ac:spMkLst>
            <pc:docMk/>
            <pc:sldMk cId="2776605415" sldId="261"/>
            <ac:spMk id="2" creationId="{9CEF055B-796F-49FF-864F-EBA5CFC7FDAE}"/>
          </ac:spMkLst>
        </pc:spChg>
        <pc:spChg chg="del">
          <ac:chgData name="Zhigalov Roman" userId="1f97e9fdf7779aa5" providerId="Windows Live" clId="Web-{19906F50-2A74-4B87-9834-92DE6C39B0BE}" dt="2021-12-11T11:38:39.677" v="239"/>
          <ac:spMkLst>
            <pc:docMk/>
            <pc:sldMk cId="2776605415" sldId="261"/>
            <ac:spMk id="3" creationId="{E6558ECB-D426-450C-8F37-2BEAB2E7E5E3}"/>
          </ac:spMkLst>
        </pc:spChg>
        <pc:spChg chg="add">
          <ac:chgData name="Zhigalov Roman" userId="1f97e9fdf7779aa5" providerId="Windows Live" clId="Web-{19906F50-2A74-4B87-9834-92DE6C39B0BE}" dt="2021-12-11T11:38:48.552" v="244"/>
          <ac:spMkLst>
            <pc:docMk/>
            <pc:sldMk cId="2776605415" sldId="261"/>
            <ac:spMk id="9" creationId="{37C89E4B-3C9F-44B9-8B86-D9E3D112D8EC}"/>
          </ac:spMkLst>
        </pc:spChg>
        <pc:picChg chg="add mod ord">
          <ac:chgData name="Zhigalov Roman" userId="1f97e9fdf7779aa5" providerId="Windows Live" clId="Web-{19906F50-2A74-4B87-9834-92DE6C39B0BE}" dt="2021-12-11T11:38:48.552" v="244"/>
          <ac:picMkLst>
            <pc:docMk/>
            <pc:sldMk cId="2776605415" sldId="261"/>
            <ac:picMk id="4" creationId="{D2909C17-0C34-457E-B377-095332CE5CFA}"/>
          </ac:picMkLst>
        </pc:picChg>
        <pc:cxnChg chg="add">
          <ac:chgData name="Zhigalov Roman" userId="1f97e9fdf7779aa5" providerId="Windows Live" clId="Web-{19906F50-2A74-4B87-9834-92DE6C39B0BE}" dt="2021-12-11T11:38:48.552" v="244"/>
          <ac:cxnSpMkLst>
            <pc:docMk/>
            <pc:sldMk cId="2776605415" sldId="261"/>
            <ac:cxnSpMk id="11" creationId="{AA2EAA10-076F-46BD-8F0F-B9A2FB77A85C}"/>
          </ac:cxnSpMkLst>
        </pc:cxnChg>
        <pc:cxnChg chg="add">
          <ac:chgData name="Zhigalov Roman" userId="1f97e9fdf7779aa5" providerId="Windows Live" clId="Web-{19906F50-2A74-4B87-9834-92DE6C39B0BE}" dt="2021-12-11T11:38:48.552" v="244"/>
          <ac:cxnSpMkLst>
            <pc:docMk/>
            <pc:sldMk cId="2776605415" sldId="261"/>
            <ac:cxnSpMk id="13" creationId="{D891E407-403B-4764-86C9-33A56D3BCAA3}"/>
          </ac:cxnSpMkLst>
        </pc:cxnChg>
      </pc:sldChg>
      <pc:sldChg chg="addSp delSp modSp new mod setBg modClrScheme setClrOvrMap chgLayout">
        <pc:chgData name="Zhigalov Roman" userId="1f97e9fdf7779aa5" providerId="Windows Live" clId="Web-{19906F50-2A74-4B87-9834-92DE6C39B0BE}" dt="2021-12-11T11:39:13.287" v="283"/>
        <pc:sldMkLst>
          <pc:docMk/>
          <pc:sldMk cId="3249816793" sldId="262"/>
        </pc:sldMkLst>
        <pc:spChg chg="mod ord">
          <ac:chgData name="Zhigalov Roman" userId="1f97e9fdf7779aa5" providerId="Windows Live" clId="Web-{19906F50-2A74-4B87-9834-92DE6C39B0BE}" dt="2021-12-11T11:39:13.287" v="283"/>
          <ac:spMkLst>
            <pc:docMk/>
            <pc:sldMk cId="3249816793" sldId="262"/>
            <ac:spMk id="2" creationId="{93DE81C7-41F1-4F27-B138-E5474B2FD749}"/>
          </ac:spMkLst>
        </pc:spChg>
        <pc:spChg chg="mod ord">
          <ac:chgData name="Zhigalov Roman" userId="1f97e9fdf7779aa5" providerId="Windows Live" clId="Web-{19906F50-2A74-4B87-9834-92DE6C39B0BE}" dt="2021-12-11T11:39:13.287" v="283"/>
          <ac:spMkLst>
            <pc:docMk/>
            <pc:sldMk cId="3249816793" sldId="262"/>
            <ac:spMk id="3" creationId="{8EC460AD-F0D3-4634-9425-71A1CD2A0BD4}"/>
          </ac:spMkLst>
        </pc:spChg>
        <pc:spChg chg="add">
          <ac:chgData name="Zhigalov Roman" userId="1f97e9fdf7779aa5" providerId="Windows Live" clId="Web-{19906F50-2A74-4B87-9834-92DE6C39B0BE}" dt="2021-12-11T11:39:13.287" v="283"/>
          <ac:spMkLst>
            <pc:docMk/>
            <pc:sldMk cId="3249816793" sldId="262"/>
            <ac:spMk id="8" creationId="{4522B21E-B2B9-4C72-9A71-C87EFD137480}"/>
          </ac:spMkLst>
        </pc:spChg>
        <pc:spChg chg="add del">
          <ac:chgData name="Zhigalov Roman" userId="1f97e9fdf7779aa5" providerId="Windows Live" clId="Web-{19906F50-2A74-4B87-9834-92DE6C39B0BE}" dt="2021-12-11T11:39:13.272" v="282"/>
          <ac:spMkLst>
            <pc:docMk/>
            <pc:sldMk cId="3249816793" sldId="262"/>
            <ac:spMk id="9" creationId="{E49CC64F-7275-4E33-961B-0C5CDC439875}"/>
          </ac:spMkLst>
        </pc:spChg>
        <pc:spChg chg="add">
          <ac:chgData name="Zhigalov Roman" userId="1f97e9fdf7779aa5" providerId="Windows Live" clId="Web-{19906F50-2A74-4B87-9834-92DE6C39B0BE}" dt="2021-12-11T11:39:13.287" v="283"/>
          <ac:spMkLst>
            <pc:docMk/>
            <pc:sldMk cId="3249816793" sldId="262"/>
            <ac:spMk id="10" creationId="{5EB7D2A2-F448-44D4-938C-DC84CBCB3B1E}"/>
          </ac:spMkLst>
        </pc:spChg>
        <pc:spChg chg="add">
          <ac:chgData name="Zhigalov Roman" userId="1f97e9fdf7779aa5" providerId="Windows Live" clId="Web-{19906F50-2A74-4B87-9834-92DE6C39B0BE}" dt="2021-12-11T11:39:13.287" v="283"/>
          <ac:spMkLst>
            <pc:docMk/>
            <pc:sldMk cId="3249816793" sldId="262"/>
            <ac:spMk id="12" creationId="{871AEA07-1E14-44B4-8E55-64EF049CD66F}"/>
          </ac:spMkLst>
        </pc:spChg>
        <pc:picChg chg="add del">
          <ac:chgData name="Zhigalov Roman" userId="1f97e9fdf7779aa5" providerId="Windows Live" clId="Web-{19906F50-2A74-4B87-9834-92DE6C39B0BE}" dt="2021-12-11T11:39:13.272" v="282"/>
          <ac:picMkLst>
            <pc:docMk/>
            <pc:sldMk cId="3249816793" sldId="262"/>
            <ac:picMk id="5" creationId="{8F8118A0-13BB-487F-9C90-812846C0E136}"/>
          </ac:picMkLst>
        </pc:picChg>
        <pc:cxnChg chg="add">
          <ac:chgData name="Zhigalov Roman" userId="1f97e9fdf7779aa5" providerId="Windows Live" clId="Web-{19906F50-2A74-4B87-9834-92DE6C39B0BE}" dt="2021-12-11T11:39:13.287" v="283"/>
          <ac:cxnSpMkLst>
            <pc:docMk/>
            <pc:sldMk cId="3249816793" sldId="262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19906F50-2A74-4B87-9834-92DE6C39B0BE}" dt="2021-12-11T11:41:31.400" v="481" actId="20577"/>
        <pc:sldMkLst>
          <pc:docMk/>
          <pc:sldMk cId="2436247068" sldId="263"/>
        </pc:sldMkLst>
        <pc:spChg chg="mod">
          <ac:chgData name="Zhigalov Roman" userId="1f97e9fdf7779aa5" providerId="Windows Live" clId="Web-{19906F50-2A74-4B87-9834-92DE6C39B0BE}" dt="2021-12-11T11:40:57.305" v="477"/>
          <ac:spMkLst>
            <pc:docMk/>
            <pc:sldMk cId="2436247068" sldId="263"/>
            <ac:spMk id="2" creationId="{8A5A74D0-6301-43E0-9158-350F621613E1}"/>
          </ac:spMkLst>
        </pc:spChg>
        <pc:spChg chg="mod">
          <ac:chgData name="Zhigalov Roman" userId="1f97e9fdf7779aa5" providerId="Windows Live" clId="Web-{19906F50-2A74-4B87-9834-92DE6C39B0BE}" dt="2021-12-11T11:41:31.400" v="481" actId="20577"/>
          <ac:spMkLst>
            <pc:docMk/>
            <pc:sldMk cId="2436247068" sldId="263"/>
            <ac:spMk id="3" creationId="{061F03E1-FE2D-4208-AD6D-77ECFB2FD0CB}"/>
          </ac:spMkLst>
        </pc:spChg>
        <pc:spChg chg="add">
          <ac:chgData name="Zhigalov Roman" userId="1f97e9fdf7779aa5" providerId="Windows Live" clId="Web-{19906F50-2A74-4B87-9834-92DE6C39B0BE}" dt="2021-12-11T11:40:57.305" v="477"/>
          <ac:spMkLst>
            <pc:docMk/>
            <pc:sldMk cId="2436247068" sldId="263"/>
            <ac:spMk id="8" creationId="{DBF61EA3-B236-439E-9C0B-340980D56BEE}"/>
          </ac:spMkLst>
        </pc:spChg>
        <pc:spChg chg="add">
          <ac:chgData name="Zhigalov Roman" userId="1f97e9fdf7779aa5" providerId="Windows Live" clId="Web-{19906F50-2A74-4B87-9834-92DE6C39B0BE}" dt="2021-12-11T11:40:57.305" v="477"/>
          <ac:spMkLst>
            <pc:docMk/>
            <pc:sldMk cId="2436247068" sldId="263"/>
            <ac:spMk id="14" creationId="{E659831F-0D9A-4C63-9EBB-8435B85A440F}"/>
          </ac:spMkLst>
        </pc:spChg>
        <pc:grpChg chg="add">
          <ac:chgData name="Zhigalov Roman" userId="1f97e9fdf7779aa5" providerId="Windows Live" clId="Web-{19906F50-2A74-4B87-9834-92DE6C39B0BE}" dt="2021-12-11T11:40:57.305" v="477"/>
          <ac:grpSpMkLst>
            <pc:docMk/>
            <pc:sldMk cId="2436247068" sldId="263"/>
            <ac:grpSpMk id="10" creationId="{28FAF094-D087-493F-8DF9-A486C2D6BBAA}"/>
          </ac:grpSpMkLst>
        </pc:grpChg>
      </pc:sldChg>
      <pc:sldChg chg="addSp delSp modSp new mod setBg addAnim delAnim">
        <pc:chgData name="Zhigalov Roman" userId="1f97e9fdf7779aa5" providerId="Windows Live" clId="Web-{19906F50-2A74-4B87-9834-92DE6C39B0BE}" dt="2021-12-11T11:42:06.885" v="579"/>
        <pc:sldMkLst>
          <pc:docMk/>
          <pc:sldMk cId="3880158510" sldId="264"/>
        </pc:sldMkLst>
        <pc:spChg chg="mod">
          <ac:chgData name="Zhigalov Roman" userId="1f97e9fdf7779aa5" providerId="Windows Live" clId="Web-{19906F50-2A74-4B87-9834-92DE6C39B0BE}" dt="2021-12-11T11:42:06.885" v="578"/>
          <ac:spMkLst>
            <pc:docMk/>
            <pc:sldMk cId="3880158510" sldId="264"/>
            <ac:spMk id="2" creationId="{AE7A3754-1679-4B51-A728-E69E3F82C502}"/>
          </ac:spMkLst>
        </pc:spChg>
        <pc:spChg chg="del">
          <ac:chgData name="Zhigalov Roman" userId="1f97e9fdf7779aa5" providerId="Windows Live" clId="Web-{19906F50-2A74-4B87-9834-92DE6C39B0BE}" dt="2021-12-11T11:41:34.619" v="483"/>
          <ac:spMkLst>
            <pc:docMk/>
            <pc:sldMk cId="3880158510" sldId="264"/>
            <ac:spMk id="3" creationId="{ADAA4410-3912-439F-BE80-5498007B1133}"/>
          </ac:spMkLst>
        </pc:spChg>
        <pc:spChg chg="mod">
          <ac:chgData name="Zhigalov Roman" userId="1f97e9fdf7779aa5" providerId="Windows Live" clId="Web-{19906F50-2A74-4B87-9834-92DE6C39B0BE}" dt="2021-12-11T11:42:06.885" v="578"/>
          <ac:spMkLst>
            <pc:docMk/>
            <pc:sldMk cId="3880158510" sldId="264"/>
            <ac:spMk id="4" creationId="{EE8217E1-BD61-419C-8908-A7240CA71F46}"/>
          </ac:spMkLst>
        </pc:spChg>
        <pc:spChg chg="add">
          <ac:chgData name="Zhigalov Roman" userId="1f97e9fdf7779aa5" providerId="Windows Live" clId="Web-{19906F50-2A74-4B87-9834-92DE6C39B0BE}" dt="2021-12-11T11:42:06.885" v="578"/>
          <ac:spMkLst>
            <pc:docMk/>
            <pc:sldMk cId="3880158510" sldId="264"/>
            <ac:spMk id="7" creationId="{06DA9DF9-31F7-4056-B42E-878CC92417B8}"/>
          </ac:spMkLst>
        </pc:spChg>
        <pc:spChg chg="add del">
          <ac:chgData name="Zhigalov Roman" userId="1f97e9fdf7779aa5" providerId="Windows Live" clId="Web-{19906F50-2A74-4B87-9834-92DE6C39B0BE}" dt="2021-12-11T11:42:06.885" v="577"/>
          <ac:spMkLst>
            <pc:docMk/>
            <pc:sldMk cId="3880158510" sldId="264"/>
            <ac:spMk id="10" creationId="{347D6575-0B06-40B2-9D0F-298202F6BCAC}"/>
          </ac:spMkLst>
        </pc:spChg>
        <pc:spChg chg="add del">
          <ac:chgData name="Zhigalov Roman" userId="1f97e9fdf7779aa5" providerId="Windows Live" clId="Web-{19906F50-2A74-4B87-9834-92DE6C39B0BE}" dt="2021-12-11T11:42:06.885" v="577"/>
          <ac:spMkLst>
            <pc:docMk/>
            <pc:sldMk cId="3880158510" sldId="264"/>
            <ac:spMk id="12" creationId="{E2B33195-5BCA-4BB7-A82D-6739522687DD}"/>
          </ac:spMkLst>
        </pc:spChg>
        <pc:spChg chg="add del">
          <ac:chgData name="Zhigalov Roman" userId="1f97e9fdf7779aa5" providerId="Windows Live" clId="Web-{19906F50-2A74-4B87-9834-92DE6C39B0BE}" dt="2021-12-11T11:42:06.885" v="577"/>
          <ac:spMkLst>
            <pc:docMk/>
            <pc:sldMk cId="3880158510" sldId="264"/>
            <ac:spMk id="14" creationId="{CF8AD9F3-9AF6-494F-83A3-2F677563935C}"/>
          </ac:spMkLst>
        </pc:spChg>
        <pc:spChg chg="add del">
          <ac:chgData name="Zhigalov Roman" userId="1f97e9fdf7779aa5" providerId="Windows Live" clId="Web-{19906F50-2A74-4B87-9834-92DE6C39B0BE}" dt="2021-12-11T11:42:06.885" v="577"/>
          <ac:spMkLst>
            <pc:docMk/>
            <pc:sldMk cId="3880158510" sldId="264"/>
            <ac:spMk id="16" creationId="{0DA5DB8B-7E5C-4ABC-8069-A9A8806F3976}"/>
          </ac:spMkLst>
        </pc:spChg>
        <pc:picChg chg="add mod ord">
          <ac:chgData name="Zhigalov Roman" userId="1f97e9fdf7779aa5" providerId="Windows Live" clId="Web-{19906F50-2A74-4B87-9834-92DE6C39B0BE}" dt="2021-12-11T11:42:06.885" v="578"/>
          <ac:picMkLst>
            <pc:docMk/>
            <pc:sldMk cId="3880158510" sldId="264"/>
            <ac:picMk id="5" creationId="{CC74B522-B330-4F63-A616-14C5D69AB48F}"/>
          </ac:picMkLst>
        </pc:picChg>
      </pc:sldChg>
      <pc:sldChg chg="addSp delSp modSp new mod setBg setClrOvrMap">
        <pc:chgData name="Zhigalov Roman" userId="1f97e9fdf7779aa5" providerId="Windows Live" clId="Web-{19906F50-2A74-4B87-9834-92DE6C39B0BE}" dt="2021-12-11T11:42:55.918" v="607"/>
        <pc:sldMkLst>
          <pc:docMk/>
          <pc:sldMk cId="2918839455" sldId="265"/>
        </pc:sldMkLst>
        <pc:spChg chg="mod">
          <ac:chgData name="Zhigalov Roman" userId="1f97e9fdf7779aa5" providerId="Windows Live" clId="Web-{19906F50-2A74-4B87-9834-92DE6C39B0BE}" dt="2021-12-11T11:42:55.918" v="607"/>
          <ac:spMkLst>
            <pc:docMk/>
            <pc:sldMk cId="2918839455" sldId="265"/>
            <ac:spMk id="2" creationId="{4AE17764-E3FD-4255-A398-B6B9E4351CDC}"/>
          </ac:spMkLst>
        </pc:spChg>
        <pc:spChg chg="mod">
          <ac:chgData name="Zhigalov Roman" userId="1f97e9fdf7779aa5" providerId="Windows Live" clId="Web-{19906F50-2A74-4B87-9834-92DE6C39B0BE}" dt="2021-12-11T11:42:55.918" v="607"/>
          <ac:spMkLst>
            <pc:docMk/>
            <pc:sldMk cId="2918839455" sldId="265"/>
            <ac:spMk id="3" creationId="{9F4DD221-00FD-487F-88E7-58238532F316}"/>
          </ac:spMkLst>
        </pc:spChg>
        <pc:spChg chg="add">
          <ac:chgData name="Zhigalov Roman" userId="1f97e9fdf7779aa5" providerId="Windows Live" clId="Web-{19906F50-2A74-4B87-9834-92DE6C39B0BE}" dt="2021-12-11T11:42:55.918" v="607"/>
          <ac:spMkLst>
            <pc:docMk/>
            <pc:sldMk cId="2918839455" sldId="265"/>
            <ac:spMk id="8" creationId="{4522B21E-B2B9-4C72-9A71-C87EFD137480}"/>
          </ac:spMkLst>
        </pc:spChg>
        <pc:spChg chg="add del">
          <ac:chgData name="Zhigalov Roman" userId="1f97e9fdf7779aa5" providerId="Windows Live" clId="Web-{19906F50-2A74-4B87-9834-92DE6C39B0BE}" dt="2021-12-11T11:42:55.902" v="606"/>
          <ac:spMkLst>
            <pc:docMk/>
            <pc:sldMk cId="2918839455" sldId="265"/>
            <ac:spMk id="9" creationId="{71B2258F-86CA-4D4D-8270-BC05FCDEBFB3}"/>
          </ac:spMkLst>
        </pc:spChg>
        <pc:spChg chg="add">
          <ac:chgData name="Zhigalov Roman" userId="1f97e9fdf7779aa5" providerId="Windows Live" clId="Web-{19906F50-2A74-4B87-9834-92DE6C39B0BE}" dt="2021-12-11T11:42:55.918" v="607"/>
          <ac:spMkLst>
            <pc:docMk/>
            <pc:sldMk cId="2918839455" sldId="265"/>
            <ac:spMk id="10" creationId="{5EB7D2A2-F448-44D4-938C-DC84CBCB3B1E}"/>
          </ac:spMkLst>
        </pc:spChg>
        <pc:spChg chg="add">
          <ac:chgData name="Zhigalov Roman" userId="1f97e9fdf7779aa5" providerId="Windows Live" clId="Web-{19906F50-2A74-4B87-9834-92DE6C39B0BE}" dt="2021-12-11T11:42:55.918" v="607"/>
          <ac:spMkLst>
            <pc:docMk/>
            <pc:sldMk cId="2918839455" sldId="265"/>
            <ac:spMk id="12" creationId="{871AEA07-1E14-44B4-8E55-64EF049CD66F}"/>
          </ac:spMkLst>
        </pc:spChg>
        <pc:picChg chg="add del">
          <ac:chgData name="Zhigalov Roman" userId="1f97e9fdf7779aa5" providerId="Windows Live" clId="Web-{19906F50-2A74-4B87-9834-92DE6C39B0BE}" dt="2021-12-11T11:42:55.902" v="606"/>
          <ac:picMkLst>
            <pc:docMk/>
            <pc:sldMk cId="2918839455" sldId="265"/>
            <ac:picMk id="5" creationId="{DF08A950-A23C-4290-B570-DEC917E06957}"/>
          </ac:picMkLst>
        </pc:picChg>
        <pc:cxnChg chg="add">
          <ac:chgData name="Zhigalov Roman" userId="1f97e9fdf7779aa5" providerId="Windows Live" clId="Web-{19906F50-2A74-4B87-9834-92DE6C39B0BE}" dt="2021-12-11T11:42:55.918" v="607"/>
          <ac:cxnSpMkLst>
            <pc:docMk/>
            <pc:sldMk cId="2918839455" sldId="265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9906F50-2A74-4B87-9834-92DE6C39B0BE}" dt="2021-12-11T11:43:47.888" v="625"/>
        <pc:sldMkLst>
          <pc:docMk/>
          <pc:sldMk cId="2903135193" sldId="266"/>
        </pc:sldMkLst>
        <pc:spChg chg="mod">
          <ac:chgData name="Zhigalov Roman" userId="1f97e9fdf7779aa5" providerId="Windows Live" clId="Web-{19906F50-2A74-4B87-9834-92DE6C39B0BE}" dt="2021-12-11T11:43:47.888" v="625"/>
          <ac:spMkLst>
            <pc:docMk/>
            <pc:sldMk cId="2903135193" sldId="266"/>
            <ac:spMk id="2" creationId="{C0F40F19-282F-45D6-BA80-929451496D40}"/>
          </ac:spMkLst>
        </pc:spChg>
        <pc:spChg chg="del">
          <ac:chgData name="Zhigalov Roman" userId="1f97e9fdf7779aa5" providerId="Windows Live" clId="Web-{19906F50-2A74-4B87-9834-92DE6C39B0BE}" dt="2021-12-11T11:43:30.012" v="609"/>
          <ac:spMkLst>
            <pc:docMk/>
            <pc:sldMk cId="2903135193" sldId="266"/>
            <ac:spMk id="3" creationId="{CF9E8EEC-95E3-4699-9871-8AB078EA753B}"/>
          </ac:spMkLst>
        </pc:spChg>
        <pc:spChg chg="del">
          <ac:chgData name="Zhigalov Roman" userId="1f97e9fdf7779aa5" providerId="Windows Live" clId="Web-{19906F50-2A74-4B87-9834-92DE6C39B0BE}" dt="2021-12-11T11:43:47.888" v="625"/>
          <ac:spMkLst>
            <pc:docMk/>
            <pc:sldMk cId="2903135193" sldId="266"/>
            <ac:spMk id="4" creationId="{2F14321C-D34B-482B-990D-4260AE0F2E99}"/>
          </ac:spMkLst>
        </pc:spChg>
        <pc:spChg chg="add">
          <ac:chgData name="Zhigalov Roman" userId="1f97e9fdf7779aa5" providerId="Windows Live" clId="Web-{19906F50-2A74-4B87-9834-92DE6C39B0BE}" dt="2021-12-11T11:43:47.888" v="625"/>
          <ac:spMkLst>
            <pc:docMk/>
            <pc:sldMk cId="2903135193" sldId="266"/>
            <ac:spMk id="10" creationId="{D4771268-CB57-404A-9271-370EB28F6090}"/>
          </ac:spMkLst>
        </pc:spChg>
        <pc:picChg chg="add mod ord">
          <ac:chgData name="Zhigalov Roman" userId="1f97e9fdf7779aa5" providerId="Windows Live" clId="Web-{19906F50-2A74-4B87-9834-92DE6C39B0BE}" dt="2021-12-11T11:43:47.888" v="625"/>
          <ac:picMkLst>
            <pc:docMk/>
            <pc:sldMk cId="2903135193" sldId="266"/>
            <ac:picMk id="5" creationId="{9057B02F-F818-4FBB-B4E5-284A935317A4}"/>
          </ac:picMkLst>
        </pc:picChg>
      </pc:sldChg>
      <pc:sldChg chg="addSp delSp modSp new mod setBg">
        <pc:chgData name="Zhigalov Roman" userId="1f97e9fdf7779aa5" providerId="Windows Live" clId="Web-{19906F50-2A74-4B87-9834-92DE6C39B0BE}" dt="2021-12-11T11:44:55.530" v="662"/>
        <pc:sldMkLst>
          <pc:docMk/>
          <pc:sldMk cId="2573233415" sldId="267"/>
        </pc:sldMkLst>
        <pc:spChg chg="add del mod ord">
          <ac:chgData name="Zhigalov Roman" userId="1f97e9fdf7779aa5" providerId="Windows Live" clId="Web-{19906F50-2A74-4B87-9834-92DE6C39B0BE}" dt="2021-12-11T11:44:55.530" v="662"/>
          <ac:spMkLst>
            <pc:docMk/>
            <pc:sldMk cId="2573233415" sldId="267"/>
            <ac:spMk id="2" creationId="{72F79954-2244-494C-BA42-5B04AA8E5749}"/>
          </ac:spMkLst>
        </pc:spChg>
        <pc:spChg chg="del">
          <ac:chgData name="Zhigalov Roman" userId="1f97e9fdf7779aa5" providerId="Windows Live" clId="Web-{19906F50-2A74-4B87-9834-92DE6C39B0BE}" dt="2021-12-11T11:44:23.967" v="627"/>
          <ac:spMkLst>
            <pc:docMk/>
            <pc:sldMk cId="2573233415" sldId="267"/>
            <ac:spMk id="3" creationId="{BB7145BE-C187-4C6E-8A82-D609F30ED6FD}"/>
          </ac:spMkLst>
        </pc:spChg>
        <pc:spChg chg="add del mod">
          <ac:chgData name="Zhigalov Roman" userId="1f97e9fdf7779aa5" providerId="Windows Live" clId="Web-{19906F50-2A74-4B87-9834-92DE6C39B0BE}" dt="2021-12-11T11:44:41.717" v="639"/>
          <ac:spMkLst>
            <pc:docMk/>
            <pc:sldMk cId="2573233415" sldId="267"/>
            <ac:spMk id="6" creationId="{2CA1310C-957D-4D39-BC2C-E84D25330C62}"/>
          </ac:spMkLst>
        </pc:spChg>
        <pc:spChg chg="add del">
          <ac:chgData name="Zhigalov Roman" userId="1f97e9fdf7779aa5" providerId="Windows Live" clId="Web-{19906F50-2A74-4B87-9834-92DE6C39B0BE}" dt="2021-12-11T11:44:55.514" v="661"/>
          <ac:spMkLst>
            <pc:docMk/>
            <pc:sldMk cId="2573233415" sldId="267"/>
            <ac:spMk id="9" creationId="{37C89E4B-3C9F-44B9-8B86-D9E3D112D8EC}"/>
          </ac:spMkLst>
        </pc:spChg>
        <pc:spChg chg="add">
          <ac:chgData name="Zhigalov Roman" userId="1f97e9fdf7779aa5" providerId="Windows Live" clId="Web-{19906F50-2A74-4B87-9834-92DE6C39B0BE}" dt="2021-12-11T11:44:55.530" v="662"/>
          <ac:spMkLst>
            <pc:docMk/>
            <pc:sldMk cId="2573233415" sldId="267"/>
            <ac:spMk id="10" creationId="{0E91F5CA-B392-444C-88E3-BF5BAAEBDEB0}"/>
          </ac:spMkLst>
        </pc:spChg>
        <pc:spChg chg="add">
          <ac:chgData name="Zhigalov Roman" userId="1f97e9fdf7779aa5" providerId="Windows Live" clId="Web-{19906F50-2A74-4B87-9834-92DE6C39B0BE}" dt="2021-12-11T11:44:55.530" v="662"/>
          <ac:spMkLst>
            <pc:docMk/>
            <pc:sldMk cId="2573233415" sldId="267"/>
            <ac:spMk id="11" creationId="{0459807F-B6FA-44D3-9A53-C55B6B56884A}"/>
          </ac:spMkLst>
        </pc:spChg>
        <pc:spChg chg="add del">
          <ac:chgData name="Zhigalov Roman" userId="1f97e9fdf7779aa5" providerId="Windows Live" clId="Web-{19906F50-2A74-4B87-9834-92DE6C39B0BE}" dt="2021-12-11T11:44:49.014" v="659"/>
          <ac:spMkLst>
            <pc:docMk/>
            <pc:sldMk cId="2573233415" sldId="267"/>
            <ac:spMk id="12" creationId="{42A4FC2C-047E-45A5-965D-8E1E3BF09BC6}"/>
          </ac:spMkLst>
        </pc:spChg>
        <pc:picChg chg="add del mod ord">
          <ac:chgData name="Zhigalov Roman" userId="1f97e9fdf7779aa5" providerId="Windows Live" clId="Web-{19906F50-2A74-4B87-9834-92DE6C39B0BE}" dt="2021-12-11T11:44:30.373" v="638"/>
          <ac:picMkLst>
            <pc:docMk/>
            <pc:sldMk cId="2573233415" sldId="267"/>
            <ac:picMk id="4" creationId="{77D579C1-EFBD-4743-9D53-7876FD20F434}"/>
          </ac:picMkLst>
        </pc:picChg>
        <pc:picChg chg="add mod ord">
          <ac:chgData name="Zhigalov Roman" userId="1f97e9fdf7779aa5" providerId="Windows Live" clId="Web-{19906F50-2A74-4B87-9834-92DE6C39B0BE}" dt="2021-12-11T11:44:55.530" v="662"/>
          <ac:picMkLst>
            <pc:docMk/>
            <pc:sldMk cId="2573233415" sldId="267"/>
            <ac:picMk id="7" creationId="{0B9F8C8A-587D-4E01-80B7-8EE25E414802}"/>
          </ac:picMkLst>
        </pc:picChg>
        <pc:cxnChg chg="add del">
          <ac:chgData name="Zhigalov Roman" userId="1f97e9fdf7779aa5" providerId="Windows Live" clId="Web-{19906F50-2A74-4B87-9834-92DE6C39B0BE}" dt="2021-12-11T11:44:55.514" v="661"/>
          <ac:cxnSpMkLst>
            <pc:docMk/>
            <pc:sldMk cId="2573233415" sldId="267"/>
            <ac:cxnSpMk id="14" creationId="{AA2EAA10-076F-46BD-8F0F-B9A2FB77A85C}"/>
          </ac:cxnSpMkLst>
        </pc:cxnChg>
        <pc:cxnChg chg="add del">
          <ac:chgData name="Zhigalov Roman" userId="1f97e9fdf7779aa5" providerId="Windows Live" clId="Web-{19906F50-2A74-4B87-9834-92DE6C39B0BE}" dt="2021-12-11T11:44:55.514" v="661"/>
          <ac:cxnSpMkLst>
            <pc:docMk/>
            <pc:sldMk cId="2573233415" sldId="267"/>
            <ac:cxnSpMk id="16" creationId="{D891E407-403B-4764-86C9-33A56D3BCAA3}"/>
          </ac:cxnSpMkLst>
        </pc:cxnChg>
      </pc:sldChg>
      <pc:sldChg chg="addSp modSp new mod setBg">
        <pc:chgData name="Zhigalov Roman" userId="1f97e9fdf7779aa5" providerId="Windows Live" clId="Web-{19906F50-2A74-4B87-9834-92DE6C39B0BE}" dt="2021-12-11T11:49:45.443" v="832"/>
        <pc:sldMkLst>
          <pc:docMk/>
          <pc:sldMk cId="3510132773" sldId="268"/>
        </pc:sldMkLst>
        <pc:spChg chg="mod">
          <ac:chgData name="Zhigalov Roman" userId="1f97e9fdf7779aa5" providerId="Windows Live" clId="Web-{19906F50-2A74-4B87-9834-92DE6C39B0BE}" dt="2021-12-11T11:49:45.443" v="832"/>
          <ac:spMkLst>
            <pc:docMk/>
            <pc:sldMk cId="3510132773" sldId="268"/>
            <ac:spMk id="2" creationId="{CF2A9809-45A8-4AC5-A06A-350A8DCBA4C2}"/>
          </ac:spMkLst>
        </pc:spChg>
        <pc:spChg chg="mod">
          <ac:chgData name="Zhigalov Roman" userId="1f97e9fdf7779aa5" providerId="Windows Live" clId="Web-{19906F50-2A74-4B87-9834-92DE6C39B0BE}" dt="2021-12-11T11:49:45.443" v="832"/>
          <ac:spMkLst>
            <pc:docMk/>
            <pc:sldMk cId="3510132773" sldId="268"/>
            <ac:spMk id="3" creationId="{71AEC259-EA83-4FBD-9264-0CF2C96B07D9}"/>
          </ac:spMkLst>
        </pc:spChg>
        <pc:spChg chg="add">
          <ac:chgData name="Zhigalov Roman" userId="1f97e9fdf7779aa5" providerId="Windows Live" clId="Web-{19906F50-2A74-4B87-9834-92DE6C39B0BE}" dt="2021-12-11T11:49:45.443" v="832"/>
          <ac:spMkLst>
            <pc:docMk/>
            <pc:sldMk cId="3510132773" sldId="268"/>
            <ac:spMk id="8" creationId="{907EF6B7-1338-4443-8C46-6A318D952DFD}"/>
          </ac:spMkLst>
        </pc:spChg>
        <pc:spChg chg="add">
          <ac:chgData name="Zhigalov Roman" userId="1f97e9fdf7779aa5" providerId="Windows Live" clId="Web-{19906F50-2A74-4B87-9834-92DE6C39B0BE}" dt="2021-12-11T11:49:45.443" v="832"/>
          <ac:spMkLst>
            <pc:docMk/>
            <pc:sldMk cId="3510132773" sldId="268"/>
            <ac:spMk id="10" creationId="{DAAE4CDD-124C-4DCF-9584-B6033B545DD5}"/>
          </ac:spMkLst>
        </pc:spChg>
        <pc:spChg chg="add">
          <ac:chgData name="Zhigalov Roman" userId="1f97e9fdf7779aa5" providerId="Windows Live" clId="Web-{19906F50-2A74-4B87-9834-92DE6C39B0BE}" dt="2021-12-11T11:49:45.443" v="832"/>
          <ac:spMkLst>
            <pc:docMk/>
            <pc:sldMk cId="3510132773" sldId="268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19906F50-2A74-4B87-9834-92DE6C39B0BE}" dt="2021-12-11T11:50:00.849" v="847"/>
        <pc:sldMkLst>
          <pc:docMk/>
          <pc:sldMk cId="137140763" sldId="269"/>
        </pc:sldMkLst>
        <pc:spChg chg="mod">
          <ac:chgData name="Zhigalov Roman" userId="1f97e9fdf7779aa5" providerId="Windows Live" clId="Web-{19906F50-2A74-4B87-9834-92DE6C39B0BE}" dt="2021-12-11T11:50:00.849" v="847"/>
          <ac:spMkLst>
            <pc:docMk/>
            <pc:sldMk cId="137140763" sldId="269"/>
            <ac:spMk id="2" creationId="{FF566FAE-688D-46B9-B2EE-E9EDBE2EBBF4}"/>
          </ac:spMkLst>
        </pc:spChg>
        <pc:spChg chg="mod">
          <ac:chgData name="Zhigalov Roman" userId="1f97e9fdf7779aa5" providerId="Windows Live" clId="Web-{19906F50-2A74-4B87-9834-92DE6C39B0BE}" dt="2021-12-11T11:50:00.849" v="847"/>
          <ac:spMkLst>
            <pc:docMk/>
            <pc:sldMk cId="137140763" sldId="269"/>
            <ac:spMk id="3" creationId="{2525D6AE-4C52-49E3-A381-C713A936865C}"/>
          </ac:spMkLst>
        </pc:spChg>
        <pc:spChg chg="add">
          <ac:chgData name="Zhigalov Roman" userId="1f97e9fdf7779aa5" providerId="Windows Live" clId="Web-{19906F50-2A74-4B87-9834-92DE6C39B0BE}" dt="2021-12-11T11:50:00.849" v="847"/>
          <ac:spMkLst>
            <pc:docMk/>
            <pc:sldMk cId="137140763" sldId="269"/>
            <ac:spMk id="5" creationId="{4522B21E-B2B9-4C72-9A71-C87EFD137480}"/>
          </ac:spMkLst>
        </pc:spChg>
        <pc:spChg chg="add">
          <ac:chgData name="Zhigalov Roman" userId="1f97e9fdf7779aa5" providerId="Windows Live" clId="Web-{19906F50-2A74-4B87-9834-92DE6C39B0BE}" dt="2021-12-11T11:50:00.849" v="847"/>
          <ac:spMkLst>
            <pc:docMk/>
            <pc:sldMk cId="137140763" sldId="269"/>
            <ac:spMk id="6" creationId="{5EB7D2A2-F448-44D4-938C-DC84CBCB3B1E}"/>
          </ac:spMkLst>
        </pc:spChg>
        <pc:spChg chg="add">
          <ac:chgData name="Zhigalov Roman" userId="1f97e9fdf7779aa5" providerId="Windows Live" clId="Web-{19906F50-2A74-4B87-9834-92DE6C39B0BE}" dt="2021-12-11T11:50:00.849" v="847"/>
          <ac:spMkLst>
            <pc:docMk/>
            <pc:sldMk cId="137140763" sldId="269"/>
            <ac:spMk id="7" creationId="{871AEA07-1E14-44B4-8E55-64EF049CD66F}"/>
          </ac:spMkLst>
        </pc:spChg>
        <pc:spChg chg="add del">
          <ac:chgData name="Zhigalov Roman" userId="1f97e9fdf7779aa5" providerId="Windows Live" clId="Web-{19906F50-2A74-4B87-9834-92DE6C39B0BE}" dt="2021-12-11T11:50:00.834" v="846"/>
          <ac:spMkLst>
            <pc:docMk/>
            <pc:sldMk cId="137140763" sldId="269"/>
            <ac:spMk id="8" creationId="{4E1BEB12-92AF-4445-98AD-4C7756E7C93B}"/>
          </ac:spMkLst>
        </pc:spChg>
        <pc:spChg chg="add del">
          <ac:chgData name="Zhigalov Roman" userId="1f97e9fdf7779aa5" providerId="Windows Live" clId="Web-{19906F50-2A74-4B87-9834-92DE6C39B0BE}" dt="2021-12-11T11:50:00.834" v="846"/>
          <ac:spMkLst>
            <pc:docMk/>
            <pc:sldMk cId="137140763" sldId="269"/>
            <ac:spMk id="10" creationId="{D0522C2C-7B5C-48A7-A969-03941E5D2E76}"/>
          </ac:spMkLst>
        </pc:spChg>
        <pc:spChg chg="add del">
          <ac:chgData name="Zhigalov Roman" userId="1f97e9fdf7779aa5" providerId="Windows Live" clId="Web-{19906F50-2A74-4B87-9834-92DE6C39B0BE}" dt="2021-12-11T11:50:00.834" v="846"/>
          <ac:spMkLst>
            <pc:docMk/>
            <pc:sldMk cId="137140763" sldId="269"/>
            <ac:spMk id="12" creationId="{9C682A1A-5B2D-4111-BBD6-620165633E5B}"/>
          </ac:spMkLst>
        </pc:spChg>
        <pc:spChg chg="add del">
          <ac:chgData name="Zhigalov Roman" userId="1f97e9fdf7779aa5" providerId="Windows Live" clId="Web-{19906F50-2A74-4B87-9834-92DE6C39B0BE}" dt="2021-12-11T11:50:00.834" v="846"/>
          <ac:spMkLst>
            <pc:docMk/>
            <pc:sldMk cId="137140763" sldId="269"/>
            <ac:spMk id="14" creationId="{D6EE29F2-D77F-4BD0-A20B-334D316A1C9D}"/>
          </ac:spMkLst>
        </pc:spChg>
        <pc:spChg chg="add del">
          <ac:chgData name="Zhigalov Roman" userId="1f97e9fdf7779aa5" providerId="Windows Live" clId="Web-{19906F50-2A74-4B87-9834-92DE6C39B0BE}" dt="2021-12-11T11:50:00.834" v="846"/>
          <ac:spMkLst>
            <pc:docMk/>
            <pc:sldMk cId="137140763" sldId="269"/>
            <ac:spMk id="16" creationId="{22D09ED2-868F-42C6-866E-F92E0CEF314F}"/>
          </ac:spMkLst>
        </pc:spChg>
        <pc:cxnChg chg="add">
          <ac:chgData name="Zhigalov Roman" userId="1f97e9fdf7779aa5" providerId="Windows Live" clId="Web-{19906F50-2A74-4B87-9834-92DE6C39B0BE}" dt="2021-12-11T11:50:00.849" v="847"/>
          <ac:cxnSpMkLst>
            <pc:docMk/>
            <pc:sldMk cId="137140763" sldId="269"/>
            <ac:cxnSpMk id="9" creationId="{F7C8EA93-3210-4C62-99E9-153C275E3A87}"/>
          </ac:cxnSpMkLst>
        </pc:cxnChg>
      </pc:sldChg>
      <pc:sldChg chg="addSp modSp new mod setBg">
        <pc:chgData name="Zhigalov Roman" userId="1f97e9fdf7779aa5" providerId="Windows Live" clId="Web-{19906F50-2A74-4B87-9834-92DE6C39B0BE}" dt="2021-12-11T11:51:28.320" v="1024"/>
        <pc:sldMkLst>
          <pc:docMk/>
          <pc:sldMk cId="3374023219" sldId="270"/>
        </pc:sldMkLst>
        <pc:spChg chg="mod">
          <ac:chgData name="Zhigalov Roman" userId="1f97e9fdf7779aa5" providerId="Windows Live" clId="Web-{19906F50-2A74-4B87-9834-92DE6C39B0BE}" dt="2021-12-11T11:51:28.320" v="1024"/>
          <ac:spMkLst>
            <pc:docMk/>
            <pc:sldMk cId="3374023219" sldId="270"/>
            <ac:spMk id="2" creationId="{253B0503-2C77-4862-ACF3-B2D0BA280B5E}"/>
          </ac:spMkLst>
        </pc:spChg>
        <pc:spChg chg="mod">
          <ac:chgData name="Zhigalov Roman" userId="1f97e9fdf7779aa5" providerId="Windows Live" clId="Web-{19906F50-2A74-4B87-9834-92DE6C39B0BE}" dt="2021-12-11T11:51:28.320" v="1024"/>
          <ac:spMkLst>
            <pc:docMk/>
            <pc:sldMk cId="3374023219" sldId="270"/>
            <ac:spMk id="3" creationId="{F23E5930-E008-4688-80ED-DC4FE2C20E74}"/>
          </ac:spMkLst>
        </pc:spChg>
        <pc:spChg chg="add">
          <ac:chgData name="Zhigalov Roman" userId="1f97e9fdf7779aa5" providerId="Windows Live" clId="Web-{19906F50-2A74-4B87-9834-92DE6C39B0BE}" dt="2021-12-11T11:51:28.320" v="1024"/>
          <ac:spMkLst>
            <pc:docMk/>
            <pc:sldMk cId="3374023219" sldId="270"/>
            <ac:spMk id="8" creationId="{907EF6B7-1338-4443-8C46-6A318D952DFD}"/>
          </ac:spMkLst>
        </pc:spChg>
        <pc:spChg chg="add">
          <ac:chgData name="Zhigalov Roman" userId="1f97e9fdf7779aa5" providerId="Windows Live" clId="Web-{19906F50-2A74-4B87-9834-92DE6C39B0BE}" dt="2021-12-11T11:51:28.320" v="1024"/>
          <ac:spMkLst>
            <pc:docMk/>
            <pc:sldMk cId="3374023219" sldId="270"/>
            <ac:spMk id="10" creationId="{DAAE4CDD-124C-4DCF-9584-B6033B545DD5}"/>
          </ac:spMkLst>
        </pc:spChg>
        <pc:spChg chg="add">
          <ac:chgData name="Zhigalov Roman" userId="1f97e9fdf7779aa5" providerId="Windows Live" clId="Web-{19906F50-2A74-4B87-9834-92DE6C39B0BE}" dt="2021-12-11T11:51:28.320" v="1024"/>
          <ac:spMkLst>
            <pc:docMk/>
            <pc:sldMk cId="3374023219" sldId="270"/>
            <ac:spMk id="12" creationId="{081E4A58-353D-44AE-B2FC-2A74E2E400F7}"/>
          </ac:spMkLst>
        </pc:spChg>
      </pc:sldChg>
      <pc:sldChg chg="addSp modSp new mod setBg">
        <pc:chgData name="Zhigalov Roman" userId="1f97e9fdf7779aa5" providerId="Windows Live" clId="Web-{19906F50-2A74-4B87-9834-92DE6C39B0BE}" dt="2021-12-11T11:52:57.291" v="1143"/>
        <pc:sldMkLst>
          <pc:docMk/>
          <pc:sldMk cId="1775468642" sldId="271"/>
        </pc:sldMkLst>
        <pc:spChg chg="mod">
          <ac:chgData name="Zhigalov Roman" userId="1f97e9fdf7779aa5" providerId="Windows Live" clId="Web-{19906F50-2A74-4B87-9834-92DE6C39B0BE}" dt="2021-12-11T11:52:57.291" v="1143"/>
          <ac:spMkLst>
            <pc:docMk/>
            <pc:sldMk cId="1775468642" sldId="271"/>
            <ac:spMk id="2" creationId="{ECFC7813-C8E3-4041-964D-E0D1F06BAC08}"/>
          </ac:spMkLst>
        </pc:spChg>
        <pc:spChg chg="mod">
          <ac:chgData name="Zhigalov Roman" userId="1f97e9fdf7779aa5" providerId="Windows Live" clId="Web-{19906F50-2A74-4B87-9834-92DE6C39B0BE}" dt="2021-12-11T11:52:57.291" v="1143"/>
          <ac:spMkLst>
            <pc:docMk/>
            <pc:sldMk cId="1775468642" sldId="271"/>
            <ac:spMk id="3" creationId="{8AA1A4F0-7377-4E04-8333-32C5609ACEEF}"/>
          </ac:spMkLst>
        </pc:spChg>
        <pc:spChg chg="add">
          <ac:chgData name="Zhigalov Roman" userId="1f97e9fdf7779aa5" providerId="Windows Live" clId="Web-{19906F50-2A74-4B87-9834-92DE6C39B0BE}" dt="2021-12-11T11:52:57.291" v="1143"/>
          <ac:spMkLst>
            <pc:docMk/>
            <pc:sldMk cId="1775468642" sldId="271"/>
            <ac:spMk id="8" creationId="{907EF6B7-1338-4443-8C46-6A318D952DFD}"/>
          </ac:spMkLst>
        </pc:spChg>
        <pc:spChg chg="add">
          <ac:chgData name="Zhigalov Roman" userId="1f97e9fdf7779aa5" providerId="Windows Live" clId="Web-{19906F50-2A74-4B87-9834-92DE6C39B0BE}" dt="2021-12-11T11:52:57.291" v="1143"/>
          <ac:spMkLst>
            <pc:docMk/>
            <pc:sldMk cId="1775468642" sldId="271"/>
            <ac:spMk id="10" creationId="{DAAE4CDD-124C-4DCF-9584-B6033B545DD5}"/>
          </ac:spMkLst>
        </pc:spChg>
        <pc:spChg chg="add">
          <ac:chgData name="Zhigalov Roman" userId="1f97e9fdf7779aa5" providerId="Windows Live" clId="Web-{19906F50-2A74-4B87-9834-92DE6C39B0BE}" dt="2021-12-11T11:52:57.291" v="1143"/>
          <ac:spMkLst>
            <pc:docMk/>
            <pc:sldMk cId="1775468642" sldId="271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19906F50-2A74-4B87-9834-92DE6C39B0BE}" dt="2021-12-11T11:53:13.229" v="1146"/>
        <pc:sldMkLst>
          <pc:docMk/>
          <pc:sldMk cId="3177755869" sldId="272"/>
        </pc:sldMkLst>
        <pc:spChg chg="mod">
          <ac:chgData name="Zhigalov Roman" userId="1f97e9fdf7779aa5" providerId="Windows Live" clId="Web-{19906F50-2A74-4B87-9834-92DE6C39B0BE}" dt="2021-12-11T11:53:13.229" v="1146"/>
          <ac:spMkLst>
            <pc:docMk/>
            <pc:sldMk cId="3177755869" sldId="272"/>
            <ac:spMk id="2" creationId="{0498CE21-CF57-4275-BF5D-F6FF8AC34429}"/>
          </ac:spMkLst>
        </pc:spChg>
        <pc:spChg chg="del">
          <ac:chgData name="Zhigalov Roman" userId="1f97e9fdf7779aa5" providerId="Windows Live" clId="Web-{19906F50-2A74-4B87-9834-92DE6C39B0BE}" dt="2021-12-11T11:53:09.651" v="1145"/>
          <ac:spMkLst>
            <pc:docMk/>
            <pc:sldMk cId="3177755869" sldId="272"/>
            <ac:spMk id="3" creationId="{D86175EE-A07A-45D2-A2C0-17A82DD9F1EA}"/>
          </ac:spMkLst>
        </pc:spChg>
        <pc:spChg chg="add">
          <ac:chgData name="Zhigalov Roman" userId="1f97e9fdf7779aa5" providerId="Windows Live" clId="Web-{19906F50-2A74-4B87-9834-92DE6C39B0BE}" dt="2021-12-11T11:53:13.229" v="1146"/>
          <ac:spMkLst>
            <pc:docMk/>
            <pc:sldMk cId="3177755869" sldId="272"/>
            <ac:spMk id="9" creationId="{53F29798-D584-4792-9B62-3F5F5C36D619}"/>
          </ac:spMkLst>
        </pc:spChg>
        <pc:picChg chg="add mod ord">
          <ac:chgData name="Zhigalov Roman" userId="1f97e9fdf7779aa5" providerId="Windows Live" clId="Web-{19906F50-2A74-4B87-9834-92DE6C39B0BE}" dt="2021-12-11T11:53:13.229" v="1146"/>
          <ac:picMkLst>
            <pc:docMk/>
            <pc:sldMk cId="3177755869" sldId="272"/>
            <ac:picMk id="4" creationId="{B61EA568-9A67-4E2E-96A0-54BC7710BA51}"/>
          </ac:picMkLst>
        </pc:picChg>
      </pc:sldChg>
      <pc:sldChg chg="modSp new">
        <pc:chgData name="Zhigalov Roman" userId="1f97e9fdf7779aa5" providerId="Windows Live" clId="Web-{19906F50-2A74-4B87-9834-92DE6C39B0BE}" dt="2021-12-11T11:54:28.324" v="1161" actId="20577"/>
        <pc:sldMkLst>
          <pc:docMk/>
          <pc:sldMk cId="4275277301" sldId="273"/>
        </pc:sldMkLst>
        <pc:spChg chg="mod">
          <ac:chgData name="Zhigalov Roman" userId="1f97e9fdf7779aa5" providerId="Windows Live" clId="Web-{19906F50-2A74-4B87-9834-92DE6C39B0BE}" dt="2021-12-11T11:54:28.324" v="1161" actId="20577"/>
          <ac:spMkLst>
            <pc:docMk/>
            <pc:sldMk cId="4275277301" sldId="273"/>
            <ac:spMk id="2" creationId="{578721FF-DE84-42D2-8441-27CF1881D716}"/>
          </ac:spMkLst>
        </pc:spChg>
      </pc:sldChg>
      <pc:sldChg chg="modSp new">
        <pc:chgData name="Zhigalov Roman" userId="1f97e9fdf7779aa5" providerId="Windows Live" clId="Web-{19906F50-2A74-4B87-9834-92DE6C39B0BE}" dt="2021-12-11T12:04:09.744" v="1165" actId="20577"/>
        <pc:sldMkLst>
          <pc:docMk/>
          <pc:sldMk cId="2231239663" sldId="274"/>
        </pc:sldMkLst>
        <pc:spChg chg="mod">
          <ac:chgData name="Zhigalov Roman" userId="1f97e9fdf7779aa5" providerId="Windows Live" clId="Web-{19906F50-2A74-4B87-9834-92DE6C39B0BE}" dt="2021-12-11T12:04:09.744" v="1165" actId="20577"/>
          <ac:spMkLst>
            <pc:docMk/>
            <pc:sldMk cId="2231239663" sldId="274"/>
            <ac:spMk id="2" creationId="{CFA9713D-C25D-441A-9744-E9F315C5C871}"/>
          </ac:spMkLst>
        </pc:spChg>
      </pc:sldChg>
      <pc:sldChg chg="add">
        <pc:chgData name="Zhigalov Roman" userId="1f97e9fdf7779aa5" providerId="Windows Live" clId="Web-{19906F50-2A74-4B87-9834-92DE6C39B0BE}" dt="2021-12-11T12:04:09.994" v="1166"/>
        <pc:sldMkLst>
          <pc:docMk/>
          <pc:sldMk cId="2702041739" sldId="275"/>
        </pc:sldMkLst>
      </pc:sldChg>
      <pc:sldMasterChg chg="add addSldLayout">
        <pc:chgData name="Zhigalov Roman" userId="1f97e9fdf7779aa5" providerId="Windows Live" clId="Web-{19906F50-2A74-4B87-9834-92DE6C39B0BE}" dt="2021-12-11T12:04:09.994" v="1166"/>
        <pc:sldMasterMkLst>
          <pc:docMk/>
          <pc:sldMasterMk cId="975188509" sldId="2147483648"/>
        </pc:sldMasterMkLst>
        <pc:sldLayoutChg chg="add">
          <pc:chgData name="Zhigalov Roman" userId="1f97e9fdf7779aa5" providerId="Windows Live" clId="Web-{19906F50-2A74-4B87-9834-92DE6C39B0BE}" dt="2021-12-11T12:04:09.994" v="1166"/>
          <pc:sldLayoutMkLst>
            <pc:docMk/>
            <pc:sldMasterMk cId="975188509" sldId="2147483648"/>
            <pc:sldLayoutMk cId="2921803576" sldId="2147483649"/>
          </pc:sldLayoutMkLst>
        </pc:sldLayoutChg>
        <pc:sldLayoutChg chg="add">
          <pc:chgData name="Zhigalov Roman" userId="1f97e9fdf7779aa5" providerId="Windows Live" clId="Web-{19906F50-2A74-4B87-9834-92DE6C39B0BE}" dt="2021-12-11T12:04:09.994" v="1166"/>
          <pc:sldLayoutMkLst>
            <pc:docMk/>
            <pc:sldMasterMk cId="975188509" sldId="2147483648"/>
            <pc:sldLayoutMk cId="2673351017" sldId="2147483650"/>
          </pc:sldLayoutMkLst>
        </pc:sldLayoutChg>
        <pc:sldLayoutChg chg="add">
          <pc:chgData name="Zhigalov Roman" userId="1f97e9fdf7779aa5" providerId="Windows Live" clId="Web-{19906F50-2A74-4B87-9834-92DE6C39B0BE}" dt="2021-12-11T12:04:09.994" v="1166"/>
          <pc:sldLayoutMkLst>
            <pc:docMk/>
            <pc:sldMasterMk cId="975188509" sldId="2147483648"/>
            <pc:sldLayoutMk cId="2060450269" sldId="2147483651"/>
          </pc:sldLayoutMkLst>
        </pc:sldLayoutChg>
        <pc:sldLayoutChg chg="add">
          <pc:chgData name="Zhigalov Roman" userId="1f97e9fdf7779aa5" providerId="Windows Live" clId="Web-{19906F50-2A74-4B87-9834-92DE6C39B0BE}" dt="2021-12-11T12:04:09.994" v="1166"/>
          <pc:sldLayoutMkLst>
            <pc:docMk/>
            <pc:sldMasterMk cId="975188509" sldId="2147483648"/>
            <pc:sldLayoutMk cId="1814311840" sldId="2147483652"/>
          </pc:sldLayoutMkLst>
        </pc:sldLayoutChg>
        <pc:sldLayoutChg chg="add">
          <pc:chgData name="Zhigalov Roman" userId="1f97e9fdf7779aa5" providerId="Windows Live" clId="Web-{19906F50-2A74-4B87-9834-92DE6C39B0BE}" dt="2021-12-11T12:04:09.994" v="1166"/>
          <pc:sldLayoutMkLst>
            <pc:docMk/>
            <pc:sldMasterMk cId="975188509" sldId="2147483648"/>
            <pc:sldLayoutMk cId="3457014382" sldId="2147483653"/>
          </pc:sldLayoutMkLst>
        </pc:sldLayoutChg>
        <pc:sldLayoutChg chg="add">
          <pc:chgData name="Zhigalov Roman" userId="1f97e9fdf7779aa5" providerId="Windows Live" clId="Web-{19906F50-2A74-4B87-9834-92DE6C39B0BE}" dt="2021-12-11T12:04:09.994" v="1166"/>
          <pc:sldLayoutMkLst>
            <pc:docMk/>
            <pc:sldMasterMk cId="975188509" sldId="2147483648"/>
            <pc:sldLayoutMk cId="1883175077" sldId="2147483654"/>
          </pc:sldLayoutMkLst>
        </pc:sldLayoutChg>
        <pc:sldLayoutChg chg="add">
          <pc:chgData name="Zhigalov Roman" userId="1f97e9fdf7779aa5" providerId="Windows Live" clId="Web-{19906F50-2A74-4B87-9834-92DE6C39B0BE}" dt="2021-12-11T12:04:09.994" v="1166"/>
          <pc:sldLayoutMkLst>
            <pc:docMk/>
            <pc:sldMasterMk cId="975188509" sldId="2147483648"/>
            <pc:sldLayoutMk cId="2166646752" sldId="2147483655"/>
          </pc:sldLayoutMkLst>
        </pc:sldLayoutChg>
        <pc:sldLayoutChg chg="add">
          <pc:chgData name="Zhigalov Roman" userId="1f97e9fdf7779aa5" providerId="Windows Live" clId="Web-{19906F50-2A74-4B87-9834-92DE6C39B0BE}" dt="2021-12-11T12:04:09.994" v="1166"/>
          <pc:sldLayoutMkLst>
            <pc:docMk/>
            <pc:sldMasterMk cId="975188509" sldId="2147483648"/>
            <pc:sldLayoutMk cId="1798884543" sldId="2147483656"/>
          </pc:sldLayoutMkLst>
        </pc:sldLayoutChg>
        <pc:sldLayoutChg chg="add">
          <pc:chgData name="Zhigalov Roman" userId="1f97e9fdf7779aa5" providerId="Windows Live" clId="Web-{19906F50-2A74-4B87-9834-92DE6C39B0BE}" dt="2021-12-11T12:04:09.994" v="1166"/>
          <pc:sldLayoutMkLst>
            <pc:docMk/>
            <pc:sldMasterMk cId="975188509" sldId="2147483648"/>
            <pc:sldLayoutMk cId="3896889661" sldId="2147483657"/>
          </pc:sldLayoutMkLst>
        </pc:sldLayoutChg>
        <pc:sldLayoutChg chg="add">
          <pc:chgData name="Zhigalov Roman" userId="1f97e9fdf7779aa5" providerId="Windows Live" clId="Web-{19906F50-2A74-4B87-9834-92DE6C39B0BE}" dt="2021-12-11T12:04:09.994" v="1166"/>
          <pc:sldLayoutMkLst>
            <pc:docMk/>
            <pc:sldMasterMk cId="975188509" sldId="2147483648"/>
            <pc:sldLayoutMk cId="2229252317" sldId="2147483658"/>
          </pc:sldLayoutMkLst>
        </pc:sldLayoutChg>
        <pc:sldLayoutChg chg="add">
          <pc:chgData name="Zhigalov Roman" userId="1f97e9fdf7779aa5" providerId="Windows Live" clId="Web-{19906F50-2A74-4B87-9834-92DE6C39B0BE}" dt="2021-12-11T12:04:09.994" v="1166"/>
          <pc:sldLayoutMkLst>
            <pc:docMk/>
            <pc:sldMasterMk cId="975188509" sldId="2147483648"/>
            <pc:sldLayoutMk cId="37739816" sldId="2147483659"/>
          </pc:sldLayoutMkLst>
        </pc:sldLayoutChg>
      </pc:sldMasterChg>
      <pc:sldMasterChg chg="replId modSldLayout">
        <pc:chgData name="Zhigalov Roman" userId="1f97e9fdf7779aa5" providerId="Windows Live" clId="Web-{19906F50-2A74-4B87-9834-92DE6C39B0BE}" dt="2021-12-11T12:04:09.994" v="1166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19906F50-2A74-4B87-9834-92DE6C39B0BE}" dt="2021-12-11T12:04:09.994" v="1166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19906F50-2A74-4B87-9834-92DE6C39B0BE}" dt="2021-12-11T12:04:09.994" v="1166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19906F50-2A74-4B87-9834-92DE6C39B0BE}" dt="2021-12-11T12:04:09.994" v="1166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19906F50-2A74-4B87-9834-92DE6C39B0BE}" dt="2021-12-11T12:04:09.994" v="1166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19906F50-2A74-4B87-9834-92DE6C39B0BE}" dt="2021-12-11T12:04:09.994" v="1166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19906F50-2A74-4B87-9834-92DE6C39B0BE}" dt="2021-12-11T12:04:09.994" v="1166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19906F50-2A74-4B87-9834-92DE6C39B0BE}" dt="2021-12-11T12:04:09.994" v="1166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19906F50-2A74-4B87-9834-92DE6C39B0BE}" dt="2021-12-11T12:04:09.994" v="1166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19906F50-2A74-4B87-9834-92DE6C39B0BE}" dt="2021-12-11T12:04:09.994" v="1166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19906F50-2A74-4B87-9834-92DE6C39B0BE}" dt="2021-12-11T12:04:09.994" v="1166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19906F50-2A74-4B87-9834-92DE6C39B0BE}" dt="2021-12-11T12:04:09.994" v="1166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E0940-5498-4C6E-BDD8-91CAF4A95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3EFE9D-C23C-45DD-A8B1-FA2DB2822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C14C1B-3B5C-4629-8314-E9A3DBF23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722C1-FC14-4372-84FF-E6AA11020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55A246-2A8B-45C3-A60F-EBA84682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803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D8AE9-8235-4E6C-AD7D-C72924DB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A058B-8EA5-4D47-A1A3-05CCEF749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B3B27D-AFA4-4718-AB08-6A1C9E93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52C64B-B776-4FE2-9D88-BFF4210A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4A547C-044A-4E94-9C7A-2074DCD0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351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E87BE-5136-4847-B781-A26CA03C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731F99-F1D5-4A8C-B506-7B46D29B5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F22BC4-1E89-4FCF-8013-CB874F1EB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34256B-E967-442F-A137-88AE6932C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834EC7-94AD-48D6-8EF7-5971AF7D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450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81A98-23AC-471F-8B4B-A50C3319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6A391A-7821-453E-8549-EF6DD1C0AC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F8C062-34DD-4F1F-B311-DA7392ECA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B23E28-56DB-4A3A-A17D-9F05C158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596964-9174-4AAC-9893-20EE95125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F795E-3BB6-43F8-B244-4340A878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311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2ABB-80DC-48FB-89D2-16EAECCCA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53539A-8DCC-4A73-ADE7-817938B56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29A25C-37AE-453A-BD02-E86AE262F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CFF6C6-99BF-4277-B725-021728208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79CAF2-43F0-42AF-B60D-589634C1B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77A406-325D-4FF8-B6C5-712D409C9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28ECD8-F762-4BD2-969D-0DDDB40D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A8CAD9-3A7D-4C5E-90B9-11009C9F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014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8D2356-C460-4A50-A858-9760E0A0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3398C0-AC66-4158-BCB9-28032876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4E3CF9-9133-40E7-A650-76D6E1852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A860F5-2F41-400F-92E5-1821F13E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17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BF375C-20C4-4B6B-B577-87B4E094A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68818EC-D1C5-4A2C-9015-CD560ED6D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7B1A18-DF50-499F-9C12-3A6B9575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646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0C1F1-96C4-4266-8B99-238660630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054AED-1319-4CEB-AB4F-B6E685E01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02C77D-FA69-44DE-A3C4-4AD376E6E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59B60B-21C3-412F-B0B5-0AA1B4C77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216DA-07F9-4F53-A4DC-499BF475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897309-5AFB-4C18-9941-D98CD2921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88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E582C-EFCF-4142-83FE-25064DAD8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309D04-2F62-4355-8CCC-664B50ACB6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05C837-4970-4B93-9F1A-D86BDC908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A54D9C-D8CB-4E8C-8BC3-885B0AF4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963C02-B2DA-4FB2-AB0B-29AF4BE95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324CDF-E042-47EC-BFB8-85797C08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88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0D509-2E37-4811-B55C-5C7EEF25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5C2AA3-1561-4410-B079-4DD69180E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E7DDF3-C389-4839-8761-EBE07A52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7BDE36-259F-4FA7-96EE-3A0EF9575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AED8EE-3837-4157-87AB-3A3671552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252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2444A6-2A52-453F-8036-14252A6A5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87AF5C-6A99-4220-B1B5-8C56DFF43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308A8C-F6C0-4334-9B54-B604978B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309A87-DDA3-407A-A74E-76F1087C2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502E5B-1ADD-40D8-9123-310CAEAE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EE070-09F2-4196-85BD-6B58545C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F01E56-852F-4A75-9019-11059E9C4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DFE710-7EFE-486D-B5DB-126D2799EF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A870E-D075-4E21-9163-D5C9BC5D851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F5D8EC-3116-434D-9552-A0CE0FA6F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59486-F5D3-4F0F-AC67-1649B2E23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A5AA9-A5E1-49AC-A465-B7846E582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18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§13. Отмена крепостного прав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17764-E3FD-4255-A398-B6B9E435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Осуществление крестьянской реформы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4DD221-00FD-487F-88E7-58238532F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83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40F19-282F-45D6-BA80-929451496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Манифест от 19 февраля 1961 г.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057B02F-F818-4FBB-B4E5-284A93531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2037" y="643466"/>
            <a:ext cx="4051257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3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1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79954-2244-494C-BA42-5B04AA8E5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Объявление манифеста </a:t>
            </a:r>
          </a:p>
        </p:txBody>
      </p:sp>
      <p:pic>
        <p:nvPicPr>
          <p:cNvPr id="7" name="Рисунок 7" descr="Изображение выглядит как текс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0B9F8C8A-587D-4E01-80B7-8EE25E414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65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3233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A9809-45A8-4AC5-A06A-350A8DCBA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Послевкусие реформы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AEC259-EA83-4FBD-9264-0CF2C96B0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Помещики оставляли себе лучшие земли, а крестьянам оставалось худшее</a:t>
            </a:r>
          </a:p>
          <a:p>
            <a:r>
              <a:rPr lang="ru-RU" dirty="0">
                <a:cs typeface="Calibri"/>
              </a:rPr>
              <a:t>Крестьяне отдавали до 70% дохода и фактически оставались без средств к существованию</a:t>
            </a:r>
          </a:p>
          <a:p>
            <a:r>
              <a:rPr lang="ru-RU" dirty="0">
                <a:cs typeface="Calibri"/>
              </a:rPr>
              <a:t>За пользование водоемами и лесом нужно было платить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132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66FAE-688D-46B9-B2EE-E9EDBE2E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Итоги крестьянской реформы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25D6AE-4C52-49E3-A381-C713A9368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40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B0503-2C77-4862-ACF3-B2D0BA280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100">
                <a:solidFill>
                  <a:srgbClr val="FFFFFF"/>
                </a:solidFill>
                <a:cs typeface="Calibri Light"/>
              </a:rPr>
              <a:t>Итоги реформы (положительные)</a:t>
            </a:r>
            <a:endParaRPr lang="ru-RU" sz="3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E5930-E008-4688-80ED-DC4FE2C20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Экономика Российской империи перешла из феодализма в капитализм</a:t>
            </a:r>
          </a:p>
          <a:p>
            <a:r>
              <a:rPr lang="ru-RU" dirty="0">
                <a:cs typeface="Calibri"/>
              </a:rPr>
              <a:t>Крестьяне получили личную свободу</a:t>
            </a:r>
          </a:p>
          <a:p>
            <a:r>
              <a:rPr lang="ru-RU" dirty="0">
                <a:cs typeface="Calibri"/>
              </a:rPr>
              <a:t>Экономическая свобода крестьян открывала более широкие возможности для них</a:t>
            </a: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023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C7813-C8E3-4041-964D-E0D1F06B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100">
                <a:solidFill>
                  <a:srgbClr val="FFFFFF"/>
                </a:solidFill>
                <a:cs typeface="Calibri Light"/>
              </a:rPr>
              <a:t>Итоги реформ (отрицательные)</a:t>
            </a:r>
            <a:endParaRPr lang="ru-RU" sz="3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A1A4F0-7377-4E04-8333-32C5609A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Сохранение феодальных пережитков </a:t>
            </a:r>
          </a:p>
          <a:p>
            <a:r>
              <a:rPr lang="ru-RU" dirty="0">
                <a:cs typeface="Calibri"/>
              </a:rPr>
              <a:t>Условия реформы оказались экономически невыгодными многим крестьянам</a:t>
            </a:r>
          </a:p>
          <a:p>
            <a:r>
              <a:rPr lang="ru-RU" dirty="0">
                <a:cs typeface="Calibri"/>
              </a:rPr>
              <a:t>Сохранялись телесные наказания для крестьян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468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8CE21-CF57-4275-BF5D-F6FF8AC34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61EA568-9A67-4E2E-96A0-54BC7710B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284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55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721FF-DE84-42D2-8441-27CF1881D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4ED32F-79D0-43DB-9FB1-2D86396CC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7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9713D-C25D-441A-9744-E9F315C5C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2D583-05D1-4CCF-A69D-3F0A6786A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239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3425A-6921-4170-9625-B81FAF19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План урока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E4055-5EDA-4325-AA30-DAC77C563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1. Причины отмены крепостного права</a:t>
            </a:r>
          </a:p>
          <a:p>
            <a:r>
              <a:rPr lang="ru-RU" dirty="0">
                <a:cs typeface="Calibri"/>
              </a:rPr>
              <a:t>2. Условия отмены крепостного права</a:t>
            </a:r>
          </a:p>
          <a:p>
            <a:r>
              <a:rPr lang="ru-RU" dirty="0">
                <a:cs typeface="Calibri"/>
              </a:rPr>
              <a:t>3. Осуществление крестьянской реформы</a:t>
            </a:r>
          </a:p>
          <a:p>
            <a:r>
              <a:rPr lang="ru-RU" dirty="0">
                <a:cs typeface="Calibri"/>
              </a:rPr>
              <a:t>4. Итоги крестьянской реформы</a:t>
            </a:r>
          </a:p>
        </p:txBody>
      </p:sp>
    </p:spTree>
    <p:extLst>
      <p:ext uri="{BB962C8B-B14F-4D97-AF65-F5344CB8AC3E}">
        <p14:creationId xmlns:p14="http://schemas.microsoft.com/office/powerpoint/2010/main" val="244081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04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9590E-6A44-4303-8082-345B744A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Причины отмены крепостного права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DCA5CB-9A0C-4AB3-95CA-BCEFECA3E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69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254DB-0E8B-481B-9D4A-2C6810C4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Причины отмены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3E04C-420D-4646-8988-A3B6D3E8A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Тяжелое положение крестьян (80% населения Российской империи)</a:t>
            </a:r>
          </a:p>
          <a:p>
            <a:r>
              <a:rPr lang="ru-RU" dirty="0">
                <a:cs typeface="Calibri"/>
              </a:rPr>
              <a:t>Отсталость сельского хозяйства России от европейского</a:t>
            </a:r>
          </a:p>
          <a:p>
            <a:r>
              <a:rPr lang="ru-RU" dirty="0">
                <a:cs typeface="Calibri"/>
              </a:rPr>
              <a:t>Экономическая отсталость России</a:t>
            </a:r>
          </a:p>
          <a:p>
            <a:r>
              <a:rPr lang="ru-RU" dirty="0">
                <a:cs typeface="Calibri"/>
              </a:rPr>
              <a:t>Поражение в Крымской войне</a:t>
            </a:r>
          </a:p>
        </p:txBody>
      </p:sp>
    </p:spTree>
    <p:extLst>
      <p:ext uri="{BB962C8B-B14F-4D97-AF65-F5344CB8AC3E}">
        <p14:creationId xmlns:p14="http://schemas.microsoft.com/office/powerpoint/2010/main" val="3960993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трава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4045D0D7-C15F-41FB-AB55-4ED34D80F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3CB45-FD23-427B-9B7E-5F463383E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Крестьяне в поле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94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рава, внешний, поле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D2909C17-0C34-457E-B377-095332CE5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F055B-796F-49FF-864F-EBA5CFC7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Крестьяне на работе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605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E81C7-41F1-4F27-B138-E5474B2FD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Условия отмены крепостного права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C460AD-F0D3-4634-9425-71A1CD2A0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816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A74D0-6301-43E0-9158-350F6216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600">
                <a:cs typeface="Calibri Light"/>
              </a:rPr>
              <a:t>Условия отмены крепостного права</a:t>
            </a:r>
            <a:endParaRPr lang="ru-RU" sz="46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1F03E1-FE2D-4208-AD6D-77ECFB2FD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Крестьяне получали свободу </a:t>
            </a:r>
          </a:p>
          <a:p>
            <a:r>
              <a:rPr lang="ru-RU" sz="2400" dirty="0">
                <a:cs typeface="Calibri"/>
              </a:rPr>
              <a:t>Крестьяне обязаны были выкупать землю у помещиков </a:t>
            </a:r>
          </a:p>
          <a:p>
            <a:r>
              <a:rPr lang="ru-RU" sz="2400" dirty="0">
                <a:cs typeface="Calibri"/>
              </a:rPr>
              <a:t>Государство выкупало землю за крестьян, а крестьяне возвращали деньги государству в течении 49 лет под 6% годовых</a:t>
            </a:r>
          </a:p>
          <a:p>
            <a:r>
              <a:rPr lang="ru-RU" sz="2400" dirty="0">
                <a:cs typeface="Calibri"/>
              </a:rPr>
              <a:t>Крестьяне оставались в статусе временнообязанных в течении 9 лет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247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A3754-1679-4B51-A728-E69E3F82C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Александр II Освободитель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8217E1-BD61-419C-8908-A7240CA71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Император Российской империи, осуществивший крестьянскую реформу</a:t>
            </a:r>
          </a:p>
        </p:txBody>
      </p:sp>
      <p:pic>
        <p:nvPicPr>
          <p:cNvPr id="5" name="Рисунок 5" descr="Изображение выглядит как текст, человек, стоит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CC74B522-B330-4F63-A616-14C5D69AB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834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01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Тема Office</vt:lpstr>
      <vt:lpstr>§13. Отмена крепостного прав</vt:lpstr>
      <vt:lpstr>План урока</vt:lpstr>
      <vt:lpstr>1. Причины отмены крепостного права</vt:lpstr>
      <vt:lpstr>Причины отмены</vt:lpstr>
      <vt:lpstr>Крестьяне в поле</vt:lpstr>
      <vt:lpstr>Крестьяне на работе</vt:lpstr>
      <vt:lpstr>2. Условия отмены крепостного права</vt:lpstr>
      <vt:lpstr>Условия отмены крепостного права</vt:lpstr>
      <vt:lpstr>Александр II Освободитель</vt:lpstr>
      <vt:lpstr>3. Осуществление крестьянской реформы</vt:lpstr>
      <vt:lpstr>Манифест от 19 февраля 1961 г.</vt:lpstr>
      <vt:lpstr>Объявление манифеста </vt:lpstr>
      <vt:lpstr>Послевкусие реформы</vt:lpstr>
      <vt:lpstr>4. Итоги крестьянской реформы</vt:lpstr>
      <vt:lpstr>Итоги реформы (положительные)</vt:lpstr>
      <vt:lpstr>Итоги реформ (отрицательные)</vt:lpstr>
      <vt:lpstr>Презентация PowerPoint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§13. Отмена крепостного прав</dc:title>
  <dc:creator/>
  <cp:lastModifiedBy/>
  <cp:revision>105</cp:revision>
  <dcterms:created xsi:type="dcterms:W3CDTF">2021-12-11T11:30:44Z</dcterms:created>
  <dcterms:modified xsi:type="dcterms:W3CDTF">2021-12-11T12:04:10Z</dcterms:modified>
</cp:coreProperties>
</file>