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2" r:id="rId13"/>
    <p:sldId id="291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4" r:id="rId23"/>
    <p:sldId id="288" r:id="rId24"/>
    <p:sldId id="289" r:id="rId25"/>
    <p:sldId id="293" r:id="rId26"/>
    <p:sldId id="287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90" r:id="rId35"/>
    <p:sldId id="283" r:id="rId36"/>
    <p:sldId id="294" r:id="rId37"/>
    <p:sldId id="285" r:id="rId38"/>
    <p:sldId id="286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0E7D4-E19F-46DF-9183-EC04833A2EB3}" v="22" dt="2022-07-09T14:51:16.087"/>
    <p1510:client id="{C7349F32-D7BC-443E-B361-F72928C38DEF}" v="207" dt="2022-07-14T15:51:57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71"/>
  </p:normalViewPr>
  <p:slideViewPr>
    <p:cSldViewPr snapToGrid="0">
      <p:cViewPr varScale="1">
        <p:scale>
          <a:sx n="74" d="100"/>
          <a:sy n="74" d="100"/>
        </p:scale>
        <p:origin x="2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galov Roman" userId="1f97e9fdf7779aa5" providerId="Windows Live" clId="Web-{C7349F32-D7BC-443E-B361-F72928C38DEF}"/>
    <pc:docChg chg="addSld modSld">
      <pc:chgData name="Zhigalov Roman" userId="1f97e9fdf7779aa5" providerId="Windows Live" clId="Web-{C7349F32-D7BC-443E-B361-F72928C38DEF}" dt="2022-07-14T15:51:57.899" v="203"/>
      <pc:docMkLst>
        <pc:docMk/>
      </pc:docMkLst>
      <pc:sldChg chg="addSp delSp modSp new mod setBg addAnim setClrOvrMap">
        <pc:chgData name="Zhigalov Roman" userId="1f97e9fdf7779aa5" providerId="Windows Live" clId="Web-{C7349F32-D7BC-443E-B361-F72928C38DEF}" dt="2022-07-14T15:50:05.364" v="71"/>
        <pc:sldMkLst>
          <pc:docMk/>
          <pc:sldMk cId="2410554954" sldId="288"/>
        </pc:sldMkLst>
        <pc:spChg chg="mod ord">
          <ac:chgData name="Zhigalov Roman" userId="1f97e9fdf7779aa5" providerId="Windows Live" clId="Web-{C7349F32-D7BC-443E-B361-F72928C38DEF}" dt="2022-07-14T15:50:05.364" v="70"/>
          <ac:spMkLst>
            <pc:docMk/>
            <pc:sldMk cId="2410554954" sldId="288"/>
            <ac:spMk id="2" creationId="{4A414A5E-A30A-68EC-89EF-997D339F4E39}"/>
          </ac:spMkLst>
        </pc:spChg>
        <pc:spChg chg="del">
          <ac:chgData name="Zhigalov Roman" userId="1f97e9fdf7779aa5" providerId="Windows Live" clId="Web-{C7349F32-D7BC-443E-B361-F72928C38DEF}" dt="2022-07-14T15:50:01.052" v="69"/>
          <ac:spMkLst>
            <pc:docMk/>
            <pc:sldMk cId="2410554954" sldId="288"/>
            <ac:spMk id="3" creationId="{7CE3B221-C6A7-02D2-F08E-558DBDBEEAD4}"/>
          </ac:spMkLst>
        </pc:spChg>
        <pc:spChg chg="mod">
          <ac:chgData name="Zhigalov Roman" userId="1f97e9fdf7779aa5" providerId="Windows Live" clId="Web-{C7349F32-D7BC-443E-B361-F72928C38DEF}" dt="2022-07-14T15:50:05.364" v="70"/>
          <ac:spMkLst>
            <pc:docMk/>
            <pc:sldMk cId="2410554954" sldId="288"/>
            <ac:spMk id="4" creationId="{5B5DF41E-FF5C-5770-49B0-B86E36A9BE2C}"/>
          </ac:spMkLst>
        </pc:spChg>
        <pc:spChg chg="add">
          <ac:chgData name="Zhigalov Roman" userId="1f97e9fdf7779aa5" providerId="Windows Live" clId="Web-{C7349F32-D7BC-443E-B361-F72928C38DEF}" dt="2022-07-14T15:50:05.364" v="70"/>
          <ac:spMkLst>
            <pc:docMk/>
            <pc:sldMk cId="2410554954" sldId="288"/>
            <ac:spMk id="10" creationId="{71B2258F-86CA-4D4D-8270-BC05FCDEBFB3}"/>
          </ac:spMkLst>
        </pc:spChg>
        <pc:picChg chg="add mod ord">
          <ac:chgData name="Zhigalov Roman" userId="1f97e9fdf7779aa5" providerId="Windows Live" clId="Web-{C7349F32-D7BC-443E-B361-F72928C38DEF}" dt="2022-07-14T15:50:05.364" v="70"/>
          <ac:picMkLst>
            <pc:docMk/>
            <pc:sldMk cId="2410554954" sldId="288"/>
            <ac:picMk id="5" creationId="{EAAE096B-9136-1A00-500C-27DCC286B9D6}"/>
          </ac:picMkLst>
        </pc:picChg>
      </pc:sldChg>
      <pc:sldChg chg="addSp delSp modSp new">
        <pc:chgData name="Zhigalov Roman" userId="1f97e9fdf7779aa5" providerId="Windows Live" clId="Web-{C7349F32-D7BC-443E-B361-F72928C38DEF}" dt="2022-07-14T15:50:56.241" v="122"/>
        <pc:sldMkLst>
          <pc:docMk/>
          <pc:sldMk cId="446880351" sldId="289"/>
        </pc:sldMkLst>
        <pc:spChg chg="mod">
          <ac:chgData name="Zhigalov Roman" userId="1f97e9fdf7779aa5" providerId="Windows Live" clId="Web-{C7349F32-D7BC-443E-B361-F72928C38DEF}" dt="2022-07-14T15:50:16.880" v="78" actId="20577"/>
          <ac:spMkLst>
            <pc:docMk/>
            <pc:sldMk cId="446880351" sldId="289"/>
            <ac:spMk id="2" creationId="{FDB6E27A-3D18-8720-E5F4-EA0CD41C9925}"/>
          </ac:spMkLst>
        </pc:spChg>
        <pc:spChg chg="del mod">
          <ac:chgData name="Zhigalov Roman" userId="1f97e9fdf7779aa5" providerId="Windows Live" clId="Web-{C7349F32-D7BC-443E-B361-F72928C38DEF}" dt="2022-07-14T15:50:56.241" v="122"/>
          <ac:spMkLst>
            <pc:docMk/>
            <pc:sldMk cId="446880351" sldId="289"/>
            <ac:spMk id="3" creationId="{03EF9756-7952-3D0A-99B8-E1AA24B2EB80}"/>
          </ac:spMkLst>
        </pc:spChg>
        <pc:spChg chg="mod">
          <ac:chgData name="Zhigalov Roman" userId="1f97e9fdf7779aa5" providerId="Windows Live" clId="Web-{C7349F32-D7BC-443E-B361-F72928C38DEF}" dt="2022-07-14T15:50:34.365" v="106" actId="20577"/>
          <ac:spMkLst>
            <pc:docMk/>
            <pc:sldMk cId="446880351" sldId="289"/>
            <ac:spMk id="4" creationId="{A4F13926-09DB-FB44-D59C-79FDAAE4AB1B}"/>
          </ac:spMkLst>
        </pc:spChg>
        <pc:graphicFrameChg chg="add">
          <ac:chgData name="Zhigalov Roman" userId="1f97e9fdf7779aa5" providerId="Windows Live" clId="Web-{C7349F32-D7BC-443E-B361-F72928C38DEF}" dt="2022-07-14T15:50:56.241" v="122"/>
          <ac:graphicFrameMkLst>
            <pc:docMk/>
            <pc:sldMk cId="446880351" sldId="289"/>
            <ac:graphicFrameMk id="6" creationId="{A93A994C-C87B-E521-1A6C-D09ABDD3324C}"/>
          </ac:graphicFrameMkLst>
        </pc:graphicFrameChg>
      </pc:sldChg>
      <pc:sldChg chg="addSp delSp modSp new mod setBg">
        <pc:chgData name="Zhigalov Roman" userId="1f97e9fdf7779aa5" providerId="Windows Live" clId="Web-{C7349F32-D7BC-443E-B361-F72928C38DEF}" dt="2022-07-14T15:51:57.899" v="203"/>
        <pc:sldMkLst>
          <pc:docMk/>
          <pc:sldMk cId="3021639364" sldId="290"/>
        </pc:sldMkLst>
        <pc:spChg chg="mod">
          <ac:chgData name="Zhigalov Roman" userId="1f97e9fdf7779aa5" providerId="Windows Live" clId="Web-{C7349F32-D7BC-443E-B361-F72928C38DEF}" dt="2022-07-14T15:51:57.899" v="203"/>
          <ac:spMkLst>
            <pc:docMk/>
            <pc:sldMk cId="3021639364" sldId="290"/>
            <ac:spMk id="2" creationId="{3240E094-969A-DCDB-E08E-273764DE459E}"/>
          </ac:spMkLst>
        </pc:spChg>
        <pc:spChg chg="del mod">
          <ac:chgData name="Zhigalov Roman" userId="1f97e9fdf7779aa5" providerId="Windows Live" clId="Web-{C7349F32-D7BC-443E-B361-F72928C38DEF}" dt="2022-07-14T15:51:57.899" v="203"/>
          <ac:spMkLst>
            <pc:docMk/>
            <pc:sldMk cId="3021639364" sldId="290"/>
            <ac:spMk id="3" creationId="{E91A6332-4A83-926C-4D4C-E184723B4F0F}"/>
          </ac:spMkLst>
        </pc:spChg>
        <pc:spChg chg="add">
          <ac:chgData name="Zhigalov Roman" userId="1f97e9fdf7779aa5" providerId="Windows Live" clId="Web-{C7349F32-D7BC-443E-B361-F72928C38DEF}" dt="2022-07-14T15:51:57.899" v="203"/>
          <ac:spMkLst>
            <pc:docMk/>
            <pc:sldMk cId="3021639364" sldId="290"/>
            <ac:spMk id="9" creationId="{B819A166-7571-4003-A6B8-B62034C3ED30}"/>
          </ac:spMkLst>
        </pc:spChg>
        <pc:graphicFrameChg chg="add">
          <ac:chgData name="Zhigalov Roman" userId="1f97e9fdf7779aa5" providerId="Windows Live" clId="Web-{C7349F32-D7BC-443E-B361-F72928C38DEF}" dt="2022-07-14T15:51:57.899" v="203"/>
          <ac:graphicFrameMkLst>
            <pc:docMk/>
            <pc:sldMk cId="3021639364" sldId="290"/>
            <ac:graphicFrameMk id="5" creationId="{73C98B49-6C0A-748C-9F56-8B86710ECD46}"/>
          </ac:graphicFrameMkLst>
        </pc:graphicFrameChg>
      </pc:sldChg>
    </pc:docChg>
  </pc:docChgLst>
  <pc:docChgLst>
    <pc:chgData name="Roman Zhigalov" userId="1f97e9fdf7779aa5" providerId="LiveId" clId="{2050E7D4-E19F-46DF-9183-EC04833A2EB3}"/>
    <pc:docChg chg="undo custSel addSld modSld">
      <pc:chgData name="Roman Zhigalov" userId="1f97e9fdf7779aa5" providerId="LiveId" clId="{2050E7D4-E19F-46DF-9183-EC04833A2EB3}" dt="2022-07-09T14:51:23.002" v="1567" actId="26606"/>
      <pc:docMkLst>
        <pc:docMk/>
      </pc:docMkLst>
      <pc:sldChg chg="addSp modSp mod setBg">
        <pc:chgData name="Roman Zhigalov" userId="1f97e9fdf7779aa5" providerId="LiveId" clId="{2050E7D4-E19F-46DF-9183-EC04833A2EB3}" dt="2022-07-09T14:17:25.421" v="631" actId="20577"/>
        <pc:sldMkLst>
          <pc:docMk/>
          <pc:sldMk cId="1351132453" sldId="258"/>
        </pc:sldMkLst>
        <pc:spChg chg="mod">
          <ac:chgData name="Roman Zhigalov" userId="1f97e9fdf7779aa5" providerId="LiveId" clId="{2050E7D4-E19F-46DF-9183-EC04833A2EB3}" dt="2022-07-09T13:53:52.559" v="0" actId="26606"/>
          <ac:spMkLst>
            <pc:docMk/>
            <pc:sldMk cId="1351132453" sldId="258"/>
            <ac:spMk id="2" creationId="{8EF1F048-6264-1CE1-3ED3-0729BCC8F72C}"/>
          </ac:spMkLst>
        </pc:spChg>
        <pc:spChg chg="mod">
          <ac:chgData name="Roman Zhigalov" userId="1f97e9fdf7779aa5" providerId="LiveId" clId="{2050E7D4-E19F-46DF-9183-EC04833A2EB3}" dt="2022-07-09T14:17:25.421" v="631" actId="20577"/>
          <ac:spMkLst>
            <pc:docMk/>
            <pc:sldMk cId="1351132453" sldId="258"/>
            <ac:spMk id="3" creationId="{68BBCCE6-6624-D8F3-953A-2FE97D8F4D59}"/>
          </ac:spMkLst>
        </pc:spChg>
        <pc:spChg chg="add">
          <ac:chgData name="Roman Zhigalov" userId="1f97e9fdf7779aa5" providerId="LiveId" clId="{2050E7D4-E19F-46DF-9183-EC04833A2EB3}" dt="2022-07-09T13:53:52.559" v="0" actId="26606"/>
          <ac:spMkLst>
            <pc:docMk/>
            <pc:sldMk cId="1351132453" sldId="258"/>
            <ac:spMk id="8" creationId="{907EF6B7-1338-4443-8C46-6A318D952DFD}"/>
          </ac:spMkLst>
        </pc:spChg>
        <pc:spChg chg="add">
          <ac:chgData name="Roman Zhigalov" userId="1f97e9fdf7779aa5" providerId="LiveId" clId="{2050E7D4-E19F-46DF-9183-EC04833A2EB3}" dt="2022-07-09T13:53:52.559" v="0" actId="26606"/>
          <ac:spMkLst>
            <pc:docMk/>
            <pc:sldMk cId="1351132453" sldId="258"/>
            <ac:spMk id="10" creationId="{DAAE4CDD-124C-4DCF-9584-B6033B545DD5}"/>
          </ac:spMkLst>
        </pc:spChg>
        <pc:spChg chg="add">
          <ac:chgData name="Roman Zhigalov" userId="1f97e9fdf7779aa5" providerId="LiveId" clId="{2050E7D4-E19F-46DF-9183-EC04833A2EB3}" dt="2022-07-09T13:53:52.559" v="0" actId="26606"/>
          <ac:spMkLst>
            <pc:docMk/>
            <pc:sldMk cId="1351132453" sldId="258"/>
            <ac:spMk id="12" creationId="{081E4A58-353D-44AE-B2FC-2A74E2E400F7}"/>
          </ac:spMkLst>
        </pc:spChg>
      </pc:sldChg>
      <pc:sldChg chg="addSp modSp new mod setBg">
        <pc:chgData name="Roman Zhigalov" userId="1f97e9fdf7779aa5" providerId="LiveId" clId="{2050E7D4-E19F-46DF-9183-EC04833A2EB3}" dt="2022-07-09T13:55:05.699" v="23" actId="26606"/>
        <pc:sldMkLst>
          <pc:docMk/>
          <pc:sldMk cId="521491964" sldId="259"/>
        </pc:sldMkLst>
        <pc:spChg chg="mod">
          <ac:chgData name="Roman Zhigalov" userId="1f97e9fdf7779aa5" providerId="LiveId" clId="{2050E7D4-E19F-46DF-9183-EC04833A2EB3}" dt="2022-07-09T13:55:05.699" v="23" actId="26606"/>
          <ac:spMkLst>
            <pc:docMk/>
            <pc:sldMk cId="521491964" sldId="259"/>
            <ac:spMk id="2" creationId="{9C797FD1-8822-B51B-14F4-B79B8BD80238}"/>
          </ac:spMkLst>
        </pc:spChg>
        <pc:spChg chg="mod">
          <ac:chgData name="Roman Zhigalov" userId="1f97e9fdf7779aa5" providerId="LiveId" clId="{2050E7D4-E19F-46DF-9183-EC04833A2EB3}" dt="2022-07-09T13:55:05.699" v="23" actId="26606"/>
          <ac:spMkLst>
            <pc:docMk/>
            <pc:sldMk cId="521491964" sldId="259"/>
            <ac:spMk id="3" creationId="{44653F53-E02B-4C6B-2708-C2A5AFF71D88}"/>
          </ac:spMkLst>
        </pc:spChg>
        <pc:spChg chg="add">
          <ac:chgData name="Roman Zhigalov" userId="1f97e9fdf7779aa5" providerId="LiveId" clId="{2050E7D4-E19F-46DF-9183-EC04833A2EB3}" dt="2022-07-09T13:55:05.699" v="23" actId="26606"/>
          <ac:spMkLst>
            <pc:docMk/>
            <pc:sldMk cId="521491964" sldId="259"/>
            <ac:spMk id="8" creationId="{4E1BEB12-92AF-4445-98AD-4C7756E7C93B}"/>
          </ac:spMkLst>
        </pc:spChg>
        <pc:spChg chg="add">
          <ac:chgData name="Roman Zhigalov" userId="1f97e9fdf7779aa5" providerId="LiveId" clId="{2050E7D4-E19F-46DF-9183-EC04833A2EB3}" dt="2022-07-09T13:55:05.699" v="23" actId="26606"/>
          <ac:spMkLst>
            <pc:docMk/>
            <pc:sldMk cId="521491964" sldId="259"/>
            <ac:spMk id="10" creationId="{D0522C2C-7B5C-48A7-A969-03941E5D2E76}"/>
          </ac:spMkLst>
        </pc:spChg>
        <pc:spChg chg="add">
          <ac:chgData name="Roman Zhigalov" userId="1f97e9fdf7779aa5" providerId="LiveId" clId="{2050E7D4-E19F-46DF-9183-EC04833A2EB3}" dt="2022-07-09T13:55:05.699" v="23" actId="26606"/>
          <ac:spMkLst>
            <pc:docMk/>
            <pc:sldMk cId="521491964" sldId="259"/>
            <ac:spMk id="12" creationId="{9C682A1A-5B2D-4111-BBD6-620165633E5B}"/>
          </ac:spMkLst>
        </pc:spChg>
        <pc:spChg chg="add">
          <ac:chgData name="Roman Zhigalov" userId="1f97e9fdf7779aa5" providerId="LiveId" clId="{2050E7D4-E19F-46DF-9183-EC04833A2EB3}" dt="2022-07-09T13:55:05.699" v="23" actId="26606"/>
          <ac:spMkLst>
            <pc:docMk/>
            <pc:sldMk cId="521491964" sldId="259"/>
            <ac:spMk id="14" creationId="{D6EE29F2-D77F-4BD0-A20B-334D316A1C9D}"/>
          </ac:spMkLst>
        </pc:spChg>
        <pc:spChg chg="add">
          <ac:chgData name="Roman Zhigalov" userId="1f97e9fdf7779aa5" providerId="LiveId" clId="{2050E7D4-E19F-46DF-9183-EC04833A2EB3}" dt="2022-07-09T13:55:05.699" v="23" actId="26606"/>
          <ac:spMkLst>
            <pc:docMk/>
            <pc:sldMk cId="521491964" sldId="259"/>
            <ac:spMk id="16" creationId="{22D09ED2-868F-42C6-866E-F92E0CEF314F}"/>
          </ac:spMkLst>
        </pc:spChg>
      </pc:sldChg>
      <pc:sldChg chg="addSp delSp modSp new mod setBg">
        <pc:chgData name="Roman Zhigalov" userId="1f97e9fdf7779aa5" providerId="LiveId" clId="{2050E7D4-E19F-46DF-9183-EC04833A2EB3}" dt="2022-07-09T13:59:41.638" v="58" actId="26606"/>
        <pc:sldMkLst>
          <pc:docMk/>
          <pc:sldMk cId="3580349891" sldId="260"/>
        </pc:sldMkLst>
        <pc:spChg chg="mod">
          <ac:chgData name="Roman Zhigalov" userId="1f97e9fdf7779aa5" providerId="LiveId" clId="{2050E7D4-E19F-46DF-9183-EC04833A2EB3}" dt="2022-07-09T13:59:41.638" v="58" actId="26606"/>
          <ac:spMkLst>
            <pc:docMk/>
            <pc:sldMk cId="3580349891" sldId="260"/>
            <ac:spMk id="2" creationId="{80830FB7-4482-9F03-F21C-B171832C05AE}"/>
          </ac:spMkLst>
        </pc:spChg>
        <pc:spChg chg="del">
          <ac:chgData name="Roman Zhigalov" userId="1f97e9fdf7779aa5" providerId="LiveId" clId="{2050E7D4-E19F-46DF-9183-EC04833A2EB3}" dt="2022-07-09T13:59:36.928" v="57"/>
          <ac:spMkLst>
            <pc:docMk/>
            <pc:sldMk cId="3580349891" sldId="260"/>
            <ac:spMk id="3" creationId="{D118635F-CA3F-0B24-CEBC-2858183400EA}"/>
          </ac:spMkLst>
        </pc:spChg>
        <pc:spChg chg="mod">
          <ac:chgData name="Roman Zhigalov" userId="1f97e9fdf7779aa5" providerId="LiveId" clId="{2050E7D4-E19F-46DF-9183-EC04833A2EB3}" dt="2022-07-09T13:59:41.638" v="58" actId="26606"/>
          <ac:spMkLst>
            <pc:docMk/>
            <pc:sldMk cId="3580349891" sldId="260"/>
            <ac:spMk id="4" creationId="{86221A60-055E-FB4D-C745-9B532BFEB76D}"/>
          </ac:spMkLst>
        </pc:spChg>
        <pc:spChg chg="add">
          <ac:chgData name="Roman Zhigalov" userId="1f97e9fdf7779aa5" providerId="LiveId" clId="{2050E7D4-E19F-46DF-9183-EC04833A2EB3}" dt="2022-07-09T13:59:41.638" v="58" actId="26606"/>
          <ac:spMkLst>
            <pc:docMk/>
            <pc:sldMk cId="3580349891" sldId="260"/>
            <ac:spMk id="1031" creationId="{2B577FF9-3543-4875-815D-3D87BD8A2002}"/>
          </ac:spMkLst>
        </pc:spChg>
        <pc:spChg chg="add">
          <ac:chgData name="Roman Zhigalov" userId="1f97e9fdf7779aa5" providerId="LiveId" clId="{2050E7D4-E19F-46DF-9183-EC04833A2EB3}" dt="2022-07-09T13:59:41.638" v="58" actId="26606"/>
          <ac:spMkLst>
            <pc:docMk/>
            <pc:sldMk cId="3580349891" sldId="260"/>
            <ac:spMk id="1033" creationId="{F5569EEC-E12F-4856-B407-02B2813A4AA5}"/>
          </ac:spMkLst>
        </pc:spChg>
        <pc:spChg chg="add">
          <ac:chgData name="Roman Zhigalov" userId="1f97e9fdf7779aa5" providerId="LiveId" clId="{2050E7D4-E19F-46DF-9183-EC04833A2EB3}" dt="2022-07-09T13:59:41.638" v="58" actId="26606"/>
          <ac:spMkLst>
            <pc:docMk/>
            <pc:sldMk cId="3580349891" sldId="260"/>
            <ac:spMk id="1035" creationId="{CF860788-3A6A-45A3-B3F1-06F159665603}"/>
          </ac:spMkLst>
        </pc:spChg>
        <pc:spChg chg="add">
          <ac:chgData name="Roman Zhigalov" userId="1f97e9fdf7779aa5" providerId="LiveId" clId="{2050E7D4-E19F-46DF-9183-EC04833A2EB3}" dt="2022-07-09T13:59:41.638" v="58" actId="26606"/>
          <ac:spMkLst>
            <pc:docMk/>
            <pc:sldMk cId="3580349891" sldId="260"/>
            <ac:spMk id="1037" creationId="{DF1E3393-B852-4883-B778-ED3525112942}"/>
          </ac:spMkLst>
        </pc:spChg>
        <pc:spChg chg="add">
          <ac:chgData name="Roman Zhigalov" userId="1f97e9fdf7779aa5" providerId="LiveId" clId="{2050E7D4-E19F-46DF-9183-EC04833A2EB3}" dt="2022-07-09T13:59:41.638" v="58" actId="26606"/>
          <ac:spMkLst>
            <pc:docMk/>
            <pc:sldMk cId="3580349891" sldId="260"/>
            <ac:spMk id="1039" creationId="{39853D09-4205-4CC7-83EB-288E886AC9E4}"/>
          </ac:spMkLst>
        </pc:spChg>
        <pc:spChg chg="add">
          <ac:chgData name="Roman Zhigalov" userId="1f97e9fdf7779aa5" providerId="LiveId" clId="{2050E7D4-E19F-46DF-9183-EC04833A2EB3}" dt="2022-07-09T13:59:41.638" v="58" actId="26606"/>
          <ac:spMkLst>
            <pc:docMk/>
            <pc:sldMk cId="3580349891" sldId="260"/>
            <ac:spMk id="1041" creationId="{0D040B79-3E73-4A31-840D-D6B9C9FDFC46}"/>
          </ac:spMkLst>
        </pc:spChg>
        <pc:spChg chg="add">
          <ac:chgData name="Roman Zhigalov" userId="1f97e9fdf7779aa5" providerId="LiveId" clId="{2050E7D4-E19F-46DF-9183-EC04833A2EB3}" dt="2022-07-09T13:59:41.638" v="58" actId="26606"/>
          <ac:spMkLst>
            <pc:docMk/>
            <pc:sldMk cId="3580349891" sldId="260"/>
            <ac:spMk id="1043" creationId="{156C6AE5-3F8B-42AC-9EA4-1B686A11E93F}"/>
          </ac:spMkLst>
        </pc:spChg>
        <pc:picChg chg="add mod">
          <ac:chgData name="Roman Zhigalov" userId="1f97e9fdf7779aa5" providerId="LiveId" clId="{2050E7D4-E19F-46DF-9183-EC04833A2EB3}" dt="2022-07-09T13:59:41.638" v="58" actId="26606"/>
          <ac:picMkLst>
            <pc:docMk/>
            <pc:sldMk cId="3580349891" sldId="260"/>
            <ac:picMk id="1026" creationId="{2855F9E0-A617-4E19-B9C6-C89A4DAFEFDE}"/>
          </ac:picMkLst>
        </pc:picChg>
      </pc:sldChg>
      <pc:sldChg chg="addSp modSp new mod setBg">
        <pc:chgData name="Roman Zhigalov" userId="1f97e9fdf7779aa5" providerId="LiveId" clId="{2050E7D4-E19F-46DF-9183-EC04833A2EB3}" dt="2022-07-09T14:01:08.735" v="259" actId="26606"/>
        <pc:sldMkLst>
          <pc:docMk/>
          <pc:sldMk cId="4063476385" sldId="261"/>
        </pc:sldMkLst>
        <pc:spChg chg="mod">
          <ac:chgData name="Roman Zhigalov" userId="1f97e9fdf7779aa5" providerId="LiveId" clId="{2050E7D4-E19F-46DF-9183-EC04833A2EB3}" dt="2022-07-09T14:01:08.735" v="259" actId="26606"/>
          <ac:spMkLst>
            <pc:docMk/>
            <pc:sldMk cId="4063476385" sldId="261"/>
            <ac:spMk id="2" creationId="{A7701B3B-FF22-9141-1AAE-87E2168126EF}"/>
          </ac:spMkLst>
        </pc:spChg>
        <pc:spChg chg="mod">
          <ac:chgData name="Roman Zhigalov" userId="1f97e9fdf7779aa5" providerId="LiveId" clId="{2050E7D4-E19F-46DF-9183-EC04833A2EB3}" dt="2022-07-09T14:01:08.735" v="259" actId="26606"/>
          <ac:spMkLst>
            <pc:docMk/>
            <pc:sldMk cId="4063476385" sldId="261"/>
            <ac:spMk id="3" creationId="{F08C0FE0-5EC5-A534-A6A7-463532699DA9}"/>
          </ac:spMkLst>
        </pc:spChg>
        <pc:spChg chg="add">
          <ac:chgData name="Roman Zhigalov" userId="1f97e9fdf7779aa5" providerId="LiveId" clId="{2050E7D4-E19F-46DF-9183-EC04833A2EB3}" dt="2022-07-09T14:01:08.735" v="259" actId="26606"/>
          <ac:spMkLst>
            <pc:docMk/>
            <pc:sldMk cId="4063476385" sldId="261"/>
            <ac:spMk id="8" creationId="{907EF6B7-1338-4443-8C46-6A318D952DFD}"/>
          </ac:spMkLst>
        </pc:spChg>
        <pc:spChg chg="add">
          <ac:chgData name="Roman Zhigalov" userId="1f97e9fdf7779aa5" providerId="LiveId" clId="{2050E7D4-E19F-46DF-9183-EC04833A2EB3}" dt="2022-07-09T14:01:08.735" v="259" actId="26606"/>
          <ac:spMkLst>
            <pc:docMk/>
            <pc:sldMk cId="4063476385" sldId="261"/>
            <ac:spMk id="10" creationId="{DAAE4CDD-124C-4DCF-9584-B6033B545DD5}"/>
          </ac:spMkLst>
        </pc:spChg>
        <pc:spChg chg="add">
          <ac:chgData name="Roman Zhigalov" userId="1f97e9fdf7779aa5" providerId="LiveId" clId="{2050E7D4-E19F-46DF-9183-EC04833A2EB3}" dt="2022-07-09T14:01:08.735" v="259" actId="26606"/>
          <ac:spMkLst>
            <pc:docMk/>
            <pc:sldMk cId="4063476385" sldId="261"/>
            <ac:spMk id="12" creationId="{081E4A58-353D-44AE-B2FC-2A74E2E400F7}"/>
          </ac:spMkLst>
        </pc:spChg>
      </pc:sldChg>
      <pc:sldChg chg="addSp delSp modSp new mod setBg">
        <pc:chgData name="Roman Zhigalov" userId="1f97e9fdf7779aa5" providerId="LiveId" clId="{2050E7D4-E19F-46DF-9183-EC04833A2EB3}" dt="2022-07-09T14:04:16.704" v="339" actId="26606"/>
        <pc:sldMkLst>
          <pc:docMk/>
          <pc:sldMk cId="318754993" sldId="262"/>
        </pc:sldMkLst>
        <pc:spChg chg="mod">
          <ac:chgData name="Roman Zhigalov" userId="1f97e9fdf7779aa5" providerId="LiveId" clId="{2050E7D4-E19F-46DF-9183-EC04833A2EB3}" dt="2022-07-09T14:04:16.704" v="339" actId="26606"/>
          <ac:spMkLst>
            <pc:docMk/>
            <pc:sldMk cId="318754993" sldId="262"/>
            <ac:spMk id="2" creationId="{811995AC-A6B9-7873-58B4-C8D8EBBA397E}"/>
          </ac:spMkLst>
        </pc:spChg>
        <pc:spChg chg="del">
          <ac:chgData name="Roman Zhigalov" userId="1f97e9fdf7779aa5" providerId="LiveId" clId="{2050E7D4-E19F-46DF-9183-EC04833A2EB3}" dt="2022-07-09T14:04:06.788" v="336"/>
          <ac:spMkLst>
            <pc:docMk/>
            <pc:sldMk cId="318754993" sldId="262"/>
            <ac:spMk id="3" creationId="{48CC79AB-587C-7A6F-C4D8-F7ED965959BF}"/>
          </ac:spMkLst>
        </pc:spChg>
        <pc:spChg chg="mod">
          <ac:chgData name="Roman Zhigalov" userId="1f97e9fdf7779aa5" providerId="LiveId" clId="{2050E7D4-E19F-46DF-9183-EC04833A2EB3}" dt="2022-07-09T14:04:16.704" v="339" actId="26606"/>
          <ac:spMkLst>
            <pc:docMk/>
            <pc:sldMk cId="318754993" sldId="262"/>
            <ac:spMk id="4" creationId="{873C1183-F933-9B99-4F47-D5DAB3007295}"/>
          </ac:spMkLst>
        </pc:spChg>
        <pc:spChg chg="add del">
          <ac:chgData name="Roman Zhigalov" userId="1f97e9fdf7779aa5" providerId="LiveId" clId="{2050E7D4-E19F-46DF-9183-EC04833A2EB3}" dt="2022-07-09T14:04:16.683" v="338" actId="26606"/>
          <ac:spMkLst>
            <pc:docMk/>
            <pc:sldMk cId="318754993" sldId="262"/>
            <ac:spMk id="2055" creationId="{3E443FD7-A66B-4AA0-872D-B088B9BC5F17}"/>
          </ac:spMkLst>
        </pc:spChg>
        <pc:spChg chg="add del">
          <ac:chgData name="Roman Zhigalov" userId="1f97e9fdf7779aa5" providerId="LiveId" clId="{2050E7D4-E19F-46DF-9183-EC04833A2EB3}" dt="2022-07-09T14:04:16.683" v="338" actId="26606"/>
          <ac:spMkLst>
            <pc:docMk/>
            <pc:sldMk cId="318754993" sldId="262"/>
            <ac:spMk id="2057" creationId="{C04BE0EF-3561-49B4-9A29-F283168A91C7}"/>
          </ac:spMkLst>
        </pc:spChg>
        <pc:spChg chg="add">
          <ac:chgData name="Roman Zhigalov" userId="1f97e9fdf7779aa5" providerId="LiveId" clId="{2050E7D4-E19F-46DF-9183-EC04833A2EB3}" dt="2022-07-09T14:04:16.704" v="339" actId="26606"/>
          <ac:spMkLst>
            <pc:docMk/>
            <pc:sldMk cId="318754993" sldId="262"/>
            <ac:spMk id="2059" creationId="{665DBBEF-238B-476B-96AB-8AAC3224ECEA}"/>
          </ac:spMkLst>
        </pc:spChg>
        <pc:spChg chg="add">
          <ac:chgData name="Roman Zhigalov" userId="1f97e9fdf7779aa5" providerId="LiveId" clId="{2050E7D4-E19F-46DF-9183-EC04833A2EB3}" dt="2022-07-09T14:04:16.704" v="339" actId="26606"/>
          <ac:spMkLst>
            <pc:docMk/>
            <pc:sldMk cId="318754993" sldId="262"/>
            <ac:spMk id="2060" creationId="{3FCFB1DE-0B7E-48CC-BA90-B2AB0889F9D6}"/>
          </ac:spMkLst>
        </pc:spChg>
        <pc:picChg chg="add mod">
          <ac:chgData name="Roman Zhigalov" userId="1f97e9fdf7779aa5" providerId="LiveId" clId="{2050E7D4-E19F-46DF-9183-EC04833A2EB3}" dt="2022-07-09T14:04:16.704" v="339" actId="26606"/>
          <ac:picMkLst>
            <pc:docMk/>
            <pc:sldMk cId="318754993" sldId="262"/>
            <ac:picMk id="2050" creationId="{487D08A5-EFF4-6539-94AF-EE760D9A7CE7}"/>
          </ac:picMkLst>
        </pc:picChg>
      </pc:sldChg>
      <pc:sldChg chg="addSp delSp modSp new mod setBg">
        <pc:chgData name="Roman Zhigalov" userId="1f97e9fdf7779aa5" providerId="LiveId" clId="{2050E7D4-E19F-46DF-9183-EC04833A2EB3}" dt="2022-07-09T14:06:19.023" v="449" actId="26606"/>
        <pc:sldMkLst>
          <pc:docMk/>
          <pc:sldMk cId="2928985022" sldId="263"/>
        </pc:sldMkLst>
        <pc:spChg chg="mod">
          <ac:chgData name="Roman Zhigalov" userId="1f97e9fdf7779aa5" providerId="LiveId" clId="{2050E7D4-E19F-46DF-9183-EC04833A2EB3}" dt="2022-07-09T14:06:19.023" v="449" actId="26606"/>
          <ac:spMkLst>
            <pc:docMk/>
            <pc:sldMk cId="2928985022" sldId="263"/>
            <ac:spMk id="2" creationId="{1242A32C-91BE-D47D-3DB3-CD8F403EF5E8}"/>
          </ac:spMkLst>
        </pc:spChg>
        <pc:spChg chg="del">
          <ac:chgData name="Roman Zhigalov" userId="1f97e9fdf7779aa5" providerId="LiveId" clId="{2050E7D4-E19F-46DF-9183-EC04833A2EB3}" dt="2022-07-09T14:06:14.742" v="446"/>
          <ac:spMkLst>
            <pc:docMk/>
            <pc:sldMk cId="2928985022" sldId="263"/>
            <ac:spMk id="3" creationId="{D67FDCB6-D81C-2F9E-3E61-67662B8E0E38}"/>
          </ac:spMkLst>
        </pc:spChg>
        <pc:spChg chg="mod">
          <ac:chgData name="Roman Zhigalov" userId="1f97e9fdf7779aa5" providerId="LiveId" clId="{2050E7D4-E19F-46DF-9183-EC04833A2EB3}" dt="2022-07-09T14:06:19.023" v="449" actId="26606"/>
          <ac:spMkLst>
            <pc:docMk/>
            <pc:sldMk cId="2928985022" sldId="263"/>
            <ac:spMk id="4" creationId="{F0406FFB-6731-30A9-39D1-5EAD79435C42}"/>
          </ac:spMkLst>
        </pc:spChg>
        <pc:spChg chg="add del">
          <ac:chgData name="Roman Zhigalov" userId="1f97e9fdf7779aa5" providerId="LiveId" clId="{2050E7D4-E19F-46DF-9183-EC04833A2EB3}" dt="2022-07-09T14:06:19.014" v="448" actId="26606"/>
          <ac:spMkLst>
            <pc:docMk/>
            <pc:sldMk cId="2928985022" sldId="263"/>
            <ac:spMk id="3079" creationId="{F13C74B1-5B17-4795-BED0-7140497B445A}"/>
          </ac:spMkLst>
        </pc:spChg>
        <pc:spChg chg="add del">
          <ac:chgData name="Roman Zhigalov" userId="1f97e9fdf7779aa5" providerId="LiveId" clId="{2050E7D4-E19F-46DF-9183-EC04833A2EB3}" dt="2022-07-09T14:06:19.014" v="448" actId="26606"/>
          <ac:spMkLst>
            <pc:docMk/>
            <pc:sldMk cId="2928985022" sldId="263"/>
            <ac:spMk id="3081" creationId="{D4974D33-8DC5-464E-8C6D-BE58F0669C17}"/>
          </ac:spMkLst>
        </pc:spChg>
        <pc:spChg chg="add">
          <ac:chgData name="Roman Zhigalov" userId="1f97e9fdf7779aa5" providerId="LiveId" clId="{2050E7D4-E19F-46DF-9183-EC04833A2EB3}" dt="2022-07-09T14:06:19.023" v="449" actId="26606"/>
          <ac:spMkLst>
            <pc:docMk/>
            <pc:sldMk cId="2928985022" sldId="263"/>
            <ac:spMk id="3083" creationId="{2B97F24A-32CE-4C1C-A50D-3016B394DCFB}"/>
          </ac:spMkLst>
        </pc:spChg>
        <pc:spChg chg="add">
          <ac:chgData name="Roman Zhigalov" userId="1f97e9fdf7779aa5" providerId="LiveId" clId="{2050E7D4-E19F-46DF-9183-EC04833A2EB3}" dt="2022-07-09T14:06:19.023" v="449" actId="26606"/>
          <ac:spMkLst>
            <pc:docMk/>
            <pc:sldMk cId="2928985022" sldId="263"/>
            <ac:spMk id="3084" creationId="{CD8B4F24-440B-49E9-B85D-733523DC064B}"/>
          </ac:spMkLst>
        </pc:spChg>
        <pc:picChg chg="add mod">
          <ac:chgData name="Roman Zhigalov" userId="1f97e9fdf7779aa5" providerId="LiveId" clId="{2050E7D4-E19F-46DF-9183-EC04833A2EB3}" dt="2022-07-09T14:06:19.023" v="449" actId="26606"/>
          <ac:picMkLst>
            <pc:docMk/>
            <pc:sldMk cId="2928985022" sldId="263"/>
            <ac:picMk id="3074" creationId="{73690964-1183-E8BF-0626-1FB6C6939758}"/>
          </ac:picMkLst>
        </pc:picChg>
      </pc:sldChg>
      <pc:sldChg chg="addSp delSp modSp new mod setBg">
        <pc:chgData name="Roman Zhigalov" userId="1f97e9fdf7779aa5" providerId="LiveId" clId="{2050E7D4-E19F-46DF-9183-EC04833A2EB3}" dt="2022-07-09T14:08:00.522" v="477" actId="26606"/>
        <pc:sldMkLst>
          <pc:docMk/>
          <pc:sldMk cId="3602869785" sldId="264"/>
        </pc:sldMkLst>
        <pc:spChg chg="mod">
          <ac:chgData name="Roman Zhigalov" userId="1f97e9fdf7779aa5" providerId="LiveId" clId="{2050E7D4-E19F-46DF-9183-EC04833A2EB3}" dt="2022-07-09T14:08:00.522" v="477" actId="26606"/>
          <ac:spMkLst>
            <pc:docMk/>
            <pc:sldMk cId="3602869785" sldId="264"/>
            <ac:spMk id="2" creationId="{4B71DA21-3373-9230-FD88-B20C7A71506E}"/>
          </ac:spMkLst>
        </pc:spChg>
        <pc:spChg chg="del">
          <ac:chgData name="Roman Zhigalov" userId="1f97e9fdf7779aa5" providerId="LiveId" clId="{2050E7D4-E19F-46DF-9183-EC04833A2EB3}" dt="2022-07-09T14:07:56.437" v="476"/>
          <ac:spMkLst>
            <pc:docMk/>
            <pc:sldMk cId="3602869785" sldId="264"/>
            <ac:spMk id="3" creationId="{85692EFB-E05A-3880-0AF5-70B1F0D1C4BC}"/>
          </ac:spMkLst>
        </pc:spChg>
        <pc:spChg chg="mod">
          <ac:chgData name="Roman Zhigalov" userId="1f97e9fdf7779aa5" providerId="LiveId" clId="{2050E7D4-E19F-46DF-9183-EC04833A2EB3}" dt="2022-07-09T14:08:00.522" v="477" actId="26606"/>
          <ac:spMkLst>
            <pc:docMk/>
            <pc:sldMk cId="3602869785" sldId="264"/>
            <ac:spMk id="4" creationId="{6F574874-A33E-1178-E65B-F518A0C8F50C}"/>
          </ac:spMkLst>
        </pc:spChg>
        <pc:spChg chg="add">
          <ac:chgData name="Roman Zhigalov" userId="1f97e9fdf7779aa5" providerId="LiveId" clId="{2050E7D4-E19F-46DF-9183-EC04833A2EB3}" dt="2022-07-09T14:08:00.522" v="477" actId="26606"/>
          <ac:spMkLst>
            <pc:docMk/>
            <pc:sldMk cId="3602869785" sldId="264"/>
            <ac:spMk id="4103" creationId="{2B97F24A-32CE-4C1C-A50D-3016B394DCFB}"/>
          </ac:spMkLst>
        </pc:spChg>
        <pc:spChg chg="add">
          <ac:chgData name="Roman Zhigalov" userId="1f97e9fdf7779aa5" providerId="LiveId" clId="{2050E7D4-E19F-46DF-9183-EC04833A2EB3}" dt="2022-07-09T14:08:00.522" v="477" actId="26606"/>
          <ac:spMkLst>
            <pc:docMk/>
            <pc:sldMk cId="3602869785" sldId="264"/>
            <ac:spMk id="4105" creationId="{CD8B4F24-440B-49E9-B85D-733523DC064B}"/>
          </ac:spMkLst>
        </pc:spChg>
        <pc:picChg chg="add mod">
          <ac:chgData name="Roman Zhigalov" userId="1f97e9fdf7779aa5" providerId="LiveId" clId="{2050E7D4-E19F-46DF-9183-EC04833A2EB3}" dt="2022-07-09T14:08:00.522" v="477" actId="26606"/>
          <ac:picMkLst>
            <pc:docMk/>
            <pc:sldMk cId="3602869785" sldId="264"/>
            <ac:picMk id="4098" creationId="{AF5BDFBB-D0F9-149F-6C3B-773E4600FB37}"/>
          </ac:picMkLst>
        </pc:picChg>
      </pc:sldChg>
      <pc:sldChg chg="addSp delSp modSp new mod setBg">
        <pc:chgData name="Roman Zhigalov" userId="1f97e9fdf7779aa5" providerId="LiveId" clId="{2050E7D4-E19F-46DF-9183-EC04833A2EB3}" dt="2022-07-09T14:10:34.164" v="500" actId="26606"/>
        <pc:sldMkLst>
          <pc:docMk/>
          <pc:sldMk cId="721899175" sldId="265"/>
        </pc:sldMkLst>
        <pc:spChg chg="mod">
          <ac:chgData name="Roman Zhigalov" userId="1f97e9fdf7779aa5" providerId="LiveId" clId="{2050E7D4-E19F-46DF-9183-EC04833A2EB3}" dt="2022-07-09T14:10:34.164" v="500" actId="26606"/>
          <ac:spMkLst>
            <pc:docMk/>
            <pc:sldMk cId="721899175" sldId="265"/>
            <ac:spMk id="2" creationId="{4740715E-2D27-D020-E5FE-1F64454301DC}"/>
          </ac:spMkLst>
        </pc:spChg>
        <pc:spChg chg="del">
          <ac:chgData name="Roman Zhigalov" userId="1f97e9fdf7779aa5" providerId="LiveId" clId="{2050E7D4-E19F-46DF-9183-EC04833A2EB3}" dt="2022-07-09T14:09:57.276" v="496"/>
          <ac:spMkLst>
            <pc:docMk/>
            <pc:sldMk cId="721899175" sldId="265"/>
            <ac:spMk id="3" creationId="{4B72F0B9-3E5F-EE6E-E35C-0B58AFE24C94}"/>
          </ac:spMkLst>
        </pc:spChg>
        <pc:spChg chg="mod">
          <ac:chgData name="Roman Zhigalov" userId="1f97e9fdf7779aa5" providerId="LiveId" clId="{2050E7D4-E19F-46DF-9183-EC04833A2EB3}" dt="2022-07-09T14:10:34.164" v="500" actId="26606"/>
          <ac:spMkLst>
            <pc:docMk/>
            <pc:sldMk cId="721899175" sldId="265"/>
            <ac:spMk id="4" creationId="{EB530B03-1181-7E83-F858-9DC289DB56EC}"/>
          </ac:spMkLst>
        </pc:spChg>
        <pc:spChg chg="add del mod">
          <ac:chgData name="Roman Zhigalov" userId="1f97e9fdf7779aa5" providerId="LiveId" clId="{2050E7D4-E19F-46DF-9183-EC04833A2EB3}" dt="2022-07-09T14:10:03.382" v="497"/>
          <ac:spMkLst>
            <pc:docMk/>
            <pc:sldMk cId="721899175" sldId="265"/>
            <ac:spMk id="5" creationId="{CE8DA7D3-3C1C-53AF-7B3D-8218C215B8FB}"/>
          </ac:spMkLst>
        </pc:spChg>
        <pc:spChg chg="add del mod">
          <ac:chgData name="Roman Zhigalov" userId="1f97e9fdf7779aa5" providerId="LiveId" clId="{2050E7D4-E19F-46DF-9183-EC04833A2EB3}" dt="2022-07-09T14:10:06.729" v="498"/>
          <ac:spMkLst>
            <pc:docMk/>
            <pc:sldMk cId="721899175" sldId="265"/>
            <ac:spMk id="6" creationId="{1F751614-4FDC-05D2-1DD0-E1B7A926E25F}"/>
          </ac:spMkLst>
        </pc:spChg>
        <pc:spChg chg="add del mod">
          <ac:chgData name="Roman Zhigalov" userId="1f97e9fdf7779aa5" providerId="LiveId" clId="{2050E7D4-E19F-46DF-9183-EC04833A2EB3}" dt="2022-07-09T14:10:29.715" v="499"/>
          <ac:spMkLst>
            <pc:docMk/>
            <pc:sldMk cId="721899175" sldId="265"/>
            <ac:spMk id="7" creationId="{36E55CB5-FC46-6E14-ED4B-B4D26B65FDE5}"/>
          </ac:spMkLst>
        </pc:spChg>
        <pc:spChg chg="add">
          <ac:chgData name="Roman Zhigalov" userId="1f97e9fdf7779aa5" providerId="LiveId" clId="{2050E7D4-E19F-46DF-9183-EC04833A2EB3}" dt="2022-07-09T14:10:34.164" v="500" actId="26606"/>
          <ac:spMkLst>
            <pc:docMk/>
            <pc:sldMk cId="721899175" sldId="265"/>
            <ac:spMk id="5133" creationId="{2B97F24A-32CE-4C1C-A50D-3016B394DCFB}"/>
          </ac:spMkLst>
        </pc:spChg>
        <pc:spChg chg="add">
          <ac:chgData name="Roman Zhigalov" userId="1f97e9fdf7779aa5" providerId="LiveId" clId="{2050E7D4-E19F-46DF-9183-EC04833A2EB3}" dt="2022-07-09T14:10:34.164" v="500" actId="26606"/>
          <ac:spMkLst>
            <pc:docMk/>
            <pc:sldMk cId="721899175" sldId="265"/>
            <ac:spMk id="5135" creationId="{CD8B4F24-440B-49E9-B85D-733523DC064B}"/>
          </ac:spMkLst>
        </pc:spChg>
        <pc:picChg chg="add mod">
          <ac:chgData name="Roman Zhigalov" userId="1f97e9fdf7779aa5" providerId="LiveId" clId="{2050E7D4-E19F-46DF-9183-EC04833A2EB3}" dt="2022-07-09T14:10:34.164" v="500" actId="26606"/>
          <ac:picMkLst>
            <pc:docMk/>
            <pc:sldMk cId="721899175" sldId="265"/>
            <ac:picMk id="5128" creationId="{6780A638-2265-2B50-4094-BEECD350110A}"/>
          </ac:picMkLst>
        </pc:picChg>
      </pc:sldChg>
      <pc:sldChg chg="addSp delSp modSp new mod setBg">
        <pc:chgData name="Roman Zhigalov" userId="1f97e9fdf7779aa5" providerId="LiveId" clId="{2050E7D4-E19F-46DF-9183-EC04833A2EB3}" dt="2022-07-09T14:12:03.497" v="512" actId="26606"/>
        <pc:sldMkLst>
          <pc:docMk/>
          <pc:sldMk cId="3292950057" sldId="266"/>
        </pc:sldMkLst>
        <pc:spChg chg="mod">
          <ac:chgData name="Roman Zhigalov" userId="1f97e9fdf7779aa5" providerId="LiveId" clId="{2050E7D4-E19F-46DF-9183-EC04833A2EB3}" dt="2022-07-09T14:12:03.497" v="512" actId="26606"/>
          <ac:spMkLst>
            <pc:docMk/>
            <pc:sldMk cId="3292950057" sldId="266"/>
            <ac:spMk id="2" creationId="{701D73F1-6F05-EE06-8DBF-D815CCCEA42F}"/>
          </ac:spMkLst>
        </pc:spChg>
        <pc:spChg chg="del">
          <ac:chgData name="Roman Zhigalov" userId="1f97e9fdf7779aa5" providerId="LiveId" clId="{2050E7D4-E19F-46DF-9183-EC04833A2EB3}" dt="2022-07-09T14:11:53.502" v="502" actId="22"/>
          <ac:spMkLst>
            <pc:docMk/>
            <pc:sldMk cId="3292950057" sldId="266"/>
            <ac:spMk id="3" creationId="{D43440EC-3994-2517-A9F5-91D5BA5183EC}"/>
          </ac:spMkLst>
        </pc:spChg>
        <pc:spChg chg="add">
          <ac:chgData name="Roman Zhigalov" userId="1f97e9fdf7779aa5" providerId="LiveId" clId="{2050E7D4-E19F-46DF-9183-EC04833A2EB3}" dt="2022-07-09T14:12:03.497" v="512" actId="26606"/>
          <ac:spMkLst>
            <pc:docMk/>
            <pc:sldMk cId="3292950057" sldId="266"/>
            <ac:spMk id="10" creationId="{665DBBEF-238B-476B-96AB-8AAC3224ECEA}"/>
          </ac:spMkLst>
        </pc:spChg>
        <pc:spChg chg="add">
          <ac:chgData name="Roman Zhigalov" userId="1f97e9fdf7779aa5" providerId="LiveId" clId="{2050E7D4-E19F-46DF-9183-EC04833A2EB3}" dt="2022-07-09T14:12:03.497" v="512" actId="26606"/>
          <ac:spMkLst>
            <pc:docMk/>
            <pc:sldMk cId="3292950057" sldId="266"/>
            <ac:spMk id="12" creationId="{3FCFB1DE-0B7E-48CC-BA90-B2AB0889F9D6}"/>
          </ac:spMkLst>
        </pc:spChg>
        <pc:picChg chg="add mod ord">
          <ac:chgData name="Roman Zhigalov" userId="1f97e9fdf7779aa5" providerId="LiveId" clId="{2050E7D4-E19F-46DF-9183-EC04833A2EB3}" dt="2022-07-09T14:12:03.497" v="512" actId="26606"/>
          <ac:picMkLst>
            <pc:docMk/>
            <pc:sldMk cId="3292950057" sldId="266"/>
            <ac:picMk id="5" creationId="{14FAF0CD-5BE5-A166-3649-D112C95B6C87}"/>
          </ac:picMkLst>
        </pc:picChg>
      </pc:sldChg>
      <pc:sldChg chg="addSp delSp modSp new mod setBg">
        <pc:chgData name="Roman Zhigalov" userId="1f97e9fdf7779aa5" providerId="LiveId" clId="{2050E7D4-E19F-46DF-9183-EC04833A2EB3}" dt="2022-07-09T14:14:03.662" v="534" actId="26606"/>
        <pc:sldMkLst>
          <pc:docMk/>
          <pc:sldMk cId="1986677263" sldId="267"/>
        </pc:sldMkLst>
        <pc:spChg chg="mod">
          <ac:chgData name="Roman Zhigalov" userId="1f97e9fdf7779aa5" providerId="LiveId" clId="{2050E7D4-E19F-46DF-9183-EC04833A2EB3}" dt="2022-07-09T14:14:03.662" v="534" actId="26606"/>
          <ac:spMkLst>
            <pc:docMk/>
            <pc:sldMk cId="1986677263" sldId="267"/>
            <ac:spMk id="2" creationId="{24F35663-D5E9-BFF6-A954-89A0B8A9FFA0}"/>
          </ac:spMkLst>
        </pc:spChg>
        <pc:spChg chg="del">
          <ac:chgData name="Roman Zhigalov" userId="1f97e9fdf7779aa5" providerId="LiveId" clId="{2050E7D4-E19F-46DF-9183-EC04833A2EB3}" dt="2022-07-09T14:13:59.942" v="533"/>
          <ac:spMkLst>
            <pc:docMk/>
            <pc:sldMk cId="1986677263" sldId="267"/>
            <ac:spMk id="3" creationId="{9A9E492B-F578-618B-DACD-B7B6C33152EB}"/>
          </ac:spMkLst>
        </pc:spChg>
        <pc:spChg chg="mod">
          <ac:chgData name="Roman Zhigalov" userId="1f97e9fdf7779aa5" providerId="LiveId" clId="{2050E7D4-E19F-46DF-9183-EC04833A2EB3}" dt="2022-07-09T14:14:03.662" v="534" actId="26606"/>
          <ac:spMkLst>
            <pc:docMk/>
            <pc:sldMk cId="1986677263" sldId="267"/>
            <ac:spMk id="4" creationId="{1B48AF71-11A1-C269-1F81-F2C06566CE3B}"/>
          </ac:spMkLst>
        </pc:spChg>
        <pc:spChg chg="add">
          <ac:chgData name="Roman Zhigalov" userId="1f97e9fdf7779aa5" providerId="LiveId" clId="{2050E7D4-E19F-46DF-9183-EC04833A2EB3}" dt="2022-07-09T14:14:03.662" v="534" actId="26606"/>
          <ac:spMkLst>
            <pc:docMk/>
            <pc:sldMk cId="1986677263" sldId="267"/>
            <ac:spMk id="6151" creationId="{2B97F24A-32CE-4C1C-A50D-3016B394DCFB}"/>
          </ac:spMkLst>
        </pc:spChg>
        <pc:spChg chg="add">
          <ac:chgData name="Roman Zhigalov" userId="1f97e9fdf7779aa5" providerId="LiveId" clId="{2050E7D4-E19F-46DF-9183-EC04833A2EB3}" dt="2022-07-09T14:14:03.662" v="534" actId="26606"/>
          <ac:spMkLst>
            <pc:docMk/>
            <pc:sldMk cId="1986677263" sldId="267"/>
            <ac:spMk id="6153" creationId="{CD8B4F24-440B-49E9-B85D-733523DC064B}"/>
          </ac:spMkLst>
        </pc:spChg>
        <pc:picChg chg="add mod">
          <ac:chgData name="Roman Zhigalov" userId="1f97e9fdf7779aa5" providerId="LiveId" clId="{2050E7D4-E19F-46DF-9183-EC04833A2EB3}" dt="2022-07-09T14:14:03.662" v="534" actId="26606"/>
          <ac:picMkLst>
            <pc:docMk/>
            <pc:sldMk cId="1986677263" sldId="267"/>
            <ac:picMk id="6146" creationId="{3D97BCE6-D0BE-2EF9-6D08-F23B940FA6B6}"/>
          </ac:picMkLst>
        </pc:picChg>
      </pc:sldChg>
      <pc:sldChg chg="addSp delSp modSp new mod setBg">
        <pc:chgData name="Roman Zhigalov" userId="1f97e9fdf7779aa5" providerId="LiveId" clId="{2050E7D4-E19F-46DF-9183-EC04833A2EB3}" dt="2022-07-09T14:15:01.313" v="555" actId="26606"/>
        <pc:sldMkLst>
          <pc:docMk/>
          <pc:sldMk cId="1876970893" sldId="268"/>
        </pc:sldMkLst>
        <pc:spChg chg="mod">
          <ac:chgData name="Roman Zhigalov" userId="1f97e9fdf7779aa5" providerId="LiveId" clId="{2050E7D4-E19F-46DF-9183-EC04833A2EB3}" dt="2022-07-09T14:15:01.313" v="555" actId="26606"/>
          <ac:spMkLst>
            <pc:docMk/>
            <pc:sldMk cId="1876970893" sldId="268"/>
            <ac:spMk id="2" creationId="{BDBDB46A-FBE3-7E06-19E6-97F95380BD90}"/>
          </ac:spMkLst>
        </pc:spChg>
        <pc:spChg chg="del">
          <ac:chgData name="Roman Zhigalov" userId="1f97e9fdf7779aa5" providerId="LiveId" clId="{2050E7D4-E19F-46DF-9183-EC04833A2EB3}" dt="2022-07-09T14:14:58.187" v="554"/>
          <ac:spMkLst>
            <pc:docMk/>
            <pc:sldMk cId="1876970893" sldId="268"/>
            <ac:spMk id="3" creationId="{62257776-5D05-E14A-F566-3DBE91FC9D37}"/>
          </ac:spMkLst>
        </pc:spChg>
        <pc:spChg chg="mod">
          <ac:chgData name="Roman Zhigalov" userId="1f97e9fdf7779aa5" providerId="LiveId" clId="{2050E7D4-E19F-46DF-9183-EC04833A2EB3}" dt="2022-07-09T14:15:01.313" v="555" actId="26606"/>
          <ac:spMkLst>
            <pc:docMk/>
            <pc:sldMk cId="1876970893" sldId="268"/>
            <ac:spMk id="4" creationId="{523B499E-2E06-CEE6-BEC2-C63BA58ABA58}"/>
          </ac:spMkLst>
        </pc:spChg>
        <pc:spChg chg="add">
          <ac:chgData name="Roman Zhigalov" userId="1f97e9fdf7779aa5" providerId="LiveId" clId="{2050E7D4-E19F-46DF-9183-EC04833A2EB3}" dt="2022-07-09T14:15:01.313" v="555" actId="26606"/>
          <ac:spMkLst>
            <pc:docMk/>
            <pc:sldMk cId="1876970893" sldId="268"/>
            <ac:spMk id="7175" creationId="{2B97F24A-32CE-4C1C-A50D-3016B394DCFB}"/>
          </ac:spMkLst>
        </pc:spChg>
        <pc:spChg chg="add">
          <ac:chgData name="Roman Zhigalov" userId="1f97e9fdf7779aa5" providerId="LiveId" clId="{2050E7D4-E19F-46DF-9183-EC04833A2EB3}" dt="2022-07-09T14:15:01.313" v="555" actId="26606"/>
          <ac:spMkLst>
            <pc:docMk/>
            <pc:sldMk cId="1876970893" sldId="268"/>
            <ac:spMk id="7177" creationId="{CD8B4F24-440B-49E9-B85D-733523DC064B}"/>
          </ac:spMkLst>
        </pc:spChg>
        <pc:picChg chg="add mod">
          <ac:chgData name="Roman Zhigalov" userId="1f97e9fdf7779aa5" providerId="LiveId" clId="{2050E7D4-E19F-46DF-9183-EC04833A2EB3}" dt="2022-07-09T14:15:01.313" v="555" actId="26606"/>
          <ac:picMkLst>
            <pc:docMk/>
            <pc:sldMk cId="1876970893" sldId="268"/>
            <ac:picMk id="7170" creationId="{5C394BBA-8E3C-D945-67A5-5281F19D38DB}"/>
          </ac:picMkLst>
        </pc:picChg>
      </pc:sldChg>
      <pc:sldChg chg="addSp delSp modSp new mod setBg">
        <pc:chgData name="Roman Zhigalov" userId="1f97e9fdf7779aa5" providerId="LiveId" clId="{2050E7D4-E19F-46DF-9183-EC04833A2EB3}" dt="2022-07-09T14:15:49.012" v="575" actId="26606"/>
        <pc:sldMkLst>
          <pc:docMk/>
          <pc:sldMk cId="2146147241" sldId="269"/>
        </pc:sldMkLst>
        <pc:spChg chg="mod">
          <ac:chgData name="Roman Zhigalov" userId="1f97e9fdf7779aa5" providerId="LiveId" clId="{2050E7D4-E19F-46DF-9183-EC04833A2EB3}" dt="2022-07-09T14:15:49.012" v="575" actId="26606"/>
          <ac:spMkLst>
            <pc:docMk/>
            <pc:sldMk cId="2146147241" sldId="269"/>
            <ac:spMk id="2" creationId="{FD59B1A3-FD7B-DCB9-7A83-C2E09F3B0070}"/>
          </ac:spMkLst>
        </pc:spChg>
        <pc:spChg chg="del">
          <ac:chgData name="Roman Zhigalov" userId="1f97e9fdf7779aa5" providerId="LiveId" clId="{2050E7D4-E19F-46DF-9183-EC04833A2EB3}" dt="2022-07-09T14:15:45.711" v="574"/>
          <ac:spMkLst>
            <pc:docMk/>
            <pc:sldMk cId="2146147241" sldId="269"/>
            <ac:spMk id="3" creationId="{9E20DF29-8C1B-34D3-E563-AE6911F3BE81}"/>
          </ac:spMkLst>
        </pc:spChg>
        <pc:spChg chg="mod">
          <ac:chgData name="Roman Zhigalov" userId="1f97e9fdf7779aa5" providerId="LiveId" clId="{2050E7D4-E19F-46DF-9183-EC04833A2EB3}" dt="2022-07-09T14:15:49.012" v="575" actId="26606"/>
          <ac:spMkLst>
            <pc:docMk/>
            <pc:sldMk cId="2146147241" sldId="269"/>
            <ac:spMk id="4" creationId="{A227A5AC-2BF1-B286-84FC-604E8DAB8895}"/>
          </ac:spMkLst>
        </pc:spChg>
        <pc:spChg chg="add">
          <ac:chgData name="Roman Zhigalov" userId="1f97e9fdf7779aa5" providerId="LiveId" clId="{2050E7D4-E19F-46DF-9183-EC04833A2EB3}" dt="2022-07-09T14:15:49.012" v="575" actId="26606"/>
          <ac:spMkLst>
            <pc:docMk/>
            <pc:sldMk cId="2146147241" sldId="269"/>
            <ac:spMk id="8199" creationId="{2B97F24A-32CE-4C1C-A50D-3016B394DCFB}"/>
          </ac:spMkLst>
        </pc:spChg>
        <pc:spChg chg="add">
          <ac:chgData name="Roman Zhigalov" userId="1f97e9fdf7779aa5" providerId="LiveId" clId="{2050E7D4-E19F-46DF-9183-EC04833A2EB3}" dt="2022-07-09T14:15:49.012" v="575" actId="26606"/>
          <ac:spMkLst>
            <pc:docMk/>
            <pc:sldMk cId="2146147241" sldId="269"/>
            <ac:spMk id="8201" creationId="{CD8B4F24-440B-49E9-B85D-733523DC064B}"/>
          </ac:spMkLst>
        </pc:spChg>
        <pc:picChg chg="add mod">
          <ac:chgData name="Roman Zhigalov" userId="1f97e9fdf7779aa5" providerId="LiveId" clId="{2050E7D4-E19F-46DF-9183-EC04833A2EB3}" dt="2022-07-09T14:15:49.012" v="575" actId="26606"/>
          <ac:picMkLst>
            <pc:docMk/>
            <pc:sldMk cId="2146147241" sldId="269"/>
            <ac:picMk id="8194" creationId="{12F62023-3B18-6843-2591-EB4AB2ABA1CE}"/>
          </ac:picMkLst>
        </pc:picChg>
      </pc:sldChg>
      <pc:sldChg chg="addSp delSp modSp new mod setBg">
        <pc:chgData name="Roman Zhigalov" userId="1f97e9fdf7779aa5" providerId="LiveId" clId="{2050E7D4-E19F-46DF-9183-EC04833A2EB3}" dt="2022-07-09T14:16:37.831" v="580" actId="962"/>
        <pc:sldMkLst>
          <pc:docMk/>
          <pc:sldMk cId="735425417" sldId="270"/>
        </pc:sldMkLst>
        <pc:spChg chg="del">
          <ac:chgData name="Roman Zhigalov" userId="1f97e9fdf7779aa5" providerId="LiveId" clId="{2050E7D4-E19F-46DF-9183-EC04833A2EB3}" dt="2022-07-09T14:16:35.438" v="578" actId="26606"/>
          <ac:spMkLst>
            <pc:docMk/>
            <pc:sldMk cId="735425417" sldId="270"/>
            <ac:spMk id="2" creationId="{C0010DE9-80BA-EFAC-59B4-85231A5F5706}"/>
          </ac:spMkLst>
        </pc:spChg>
        <pc:spChg chg="del">
          <ac:chgData name="Roman Zhigalov" userId="1f97e9fdf7779aa5" providerId="LiveId" clId="{2050E7D4-E19F-46DF-9183-EC04833A2EB3}" dt="2022-07-09T14:16:27.951" v="577" actId="22"/>
          <ac:spMkLst>
            <pc:docMk/>
            <pc:sldMk cId="735425417" sldId="270"/>
            <ac:spMk id="3" creationId="{C971063B-0612-325E-5F1D-C52D04613B5F}"/>
          </ac:spMkLst>
        </pc:spChg>
        <pc:spChg chg="add">
          <ac:chgData name="Roman Zhigalov" userId="1f97e9fdf7779aa5" providerId="LiveId" clId="{2050E7D4-E19F-46DF-9183-EC04833A2EB3}" dt="2022-07-09T14:16:35.438" v="578" actId="26606"/>
          <ac:spMkLst>
            <pc:docMk/>
            <pc:sldMk cId="735425417" sldId="270"/>
            <ac:spMk id="10" creationId="{42A4FC2C-047E-45A5-965D-8E1E3BF09BC6}"/>
          </ac:spMkLst>
        </pc:spChg>
        <pc:picChg chg="add mod ord">
          <ac:chgData name="Roman Zhigalov" userId="1f97e9fdf7779aa5" providerId="LiveId" clId="{2050E7D4-E19F-46DF-9183-EC04833A2EB3}" dt="2022-07-09T14:16:37.831" v="580" actId="962"/>
          <ac:picMkLst>
            <pc:docMk/>
            <pc:sldMk cId="735425417" sldId="270"/>
            <ac:picMk id="5" creationId="{460F2D28-D424-FAB3-6CA5-8D5AC21937BC}"/>
          </ac:picMkLst>
        </pc:picChg>
      </pc:sldChg>
      <pc:sldChg chg="addSp modSp new mod setBg">
        <pc:chgData name="Roman Zhigalov" userId="1f97e9fdf7779aa5" providerId="LiveId" clId="{2050E7D4-E19F-46DF-9183-EC04833A2EB3}" dt="2022-07-09T14:16:59.511" v="600" actId="26606"/>
        <pc:sldMkLst>
          <pc:docMk/>
          <pc:sldMk cId="1450833591" sldId="271"/>
        </pc:sldMkLst>
        <pc:spChg chg="mod">
          <ac:chgData name="Roman Zhigalov" userId="1f97e9fdf7779aa5" providerId="LiveId" clId="{2050E7D4-E19F-46DF-9183-EC04833A2EB3}" dt="2022-07-09T14:16:59.511" v="600" actId="26606"/>
          <ac:spMkLst>
            <pc:docMk/>
            <pc:sldMk cId="1450833591" sldId="271"/>
            <ac:spMk id="2" creationId="{F3FB78D6-88AE-886E-8026-03F3EBAEAD02}"/>
          </ac:spMkLst>
        </pc:spChg>
        <pc:spChg chg="mod">
          <ac:chgData name="Roman Zhigalov" userId="1f97e9fdf7779aa5" providerId="LiveId" clId="{2050E7D4-E19F-46DF-9183-EC04833A2EB3}" dt="2022-07-09T14:16:59.511" v="600" actId="26606"/>
          <ac:spMkLst>
            <pc:docMk/>
            <pc:sldMk cId="1450833591" sldId="271"/>
            <ac:spMk id="3" creationId="{2AE90F77-22DA-E00A-E3F6-98A489718A18}"/>
          </ac:spMkLst>
        </pc:spChg>
        <pc:spChg chg="add">
          <ac:chgData name="Roman Zhigalov" userId="1f97e9fdf7779aa5" providerId="LiveId" clId="{2050E7D4-E19F-46DF-9183-EC04833A2EB3}" dt="2022-07-09T14:16:59.511" v="600" actId="26606"/>
          <ac:spMkLst>
            <pc:docMk/>
            <pc:sldMk cId="1450833591" sldId="271"/>
            <ac:spMk id="8" creationId="{943CAA20-3569-4189-9E48-239A229A86CA}"/>
          </ac:spMkLst>
        </pc:spChg>
        <pc:spChg chg="add">
          <ac:chgData name="Roman Zhigalov" userId="1f97e9fdf7779aa5" providerId="LiveId" clId="{2050E7D4-E19F-46DF-9183-EC04833A2EB3}" dt="2022-07-09T14:16:59.511" v="600" actId="26606"/>
          <ac:spMkLst>
            <pc:docMk/>
            <pc:sldMk cId="1450833591" sldId="271"/>
            <ac:spMk id="10" creationId="{DA542B6D-E775-4832-91DC-2D20F857813A}"/>
          </ac:spMkLst>
        </pc:spChg>
      </pc:sldChg>
      <pc:sldChg chg="addSp delSp modSp new mod setBg addAnim setClrOvrMap">
        <pc:chgData name="Roman Zhigalov" userId="1f97e9fdf7779aa5" providerId="LiveId" clId="{2050E7D4-E19F-46DF-9183-EC04833A2EB3}" dt="2022-07-09T14:18:57.983" v="653"/>
        <pc:sldMkLst>
          <pc:docMk/>
          <pc:sldMk cId="2799538288" sldId="272"/>
        </pc:sldMkLst>
        <pc:spChg chg="mod">
          <ac:chgData name="Roman Zhigalov" userId="1f97e9fdf7779aa5" providerId="LiveId" clId="{2050E7D4-E19F-46DF-9183-EC04833A2EB3}" dt="2022-07-09T14:18:57.982" v="652" actId="26606"/>
          <ac:spMkLst>
            <pc:docMk/>
            <pc:sldMk cId="2799538288" sldId="272"/>
            <ac:spMk id="2" creationId="{4EA379D9-399E-90AB-14FC-B8B0A48BB256}"/>
          </ac:spMkLst>
        </pc:spChg>
        <pc:spChg chg="del">
          <ac:chgData name="Roman Zhigalov" userId="1f97e9fdf7779aa5" providerId="LiveId" clId="{2050E7D4-E19F-46DF-9183-EC04833A2EB3}" dt="2022-07-09T14:18:44.496" v="649"/>
          <ac:spMkLst>
            <pc:docMk/>
            <pc:sldMk cId="2799538288" sldId="272"/>
            <ac:spMk id="3" creationId="{0BAD0ACF-AC5F-FD90-193B-48E5834A33E9}"/>
          </ac:spMkLst>
        </pc:spChg>
        <pc:spChg chg="mod">
          <ac:chgData name="Roman Zhigalov" userId="1f97e9fdf7779aa5" providerId="LiveId" clId="{2050E7D4-E19F-46DF-9183-EC04833A2EB3}" dt="2022-07-09T14:18:57.982" v="652" actId="26606"/>
          <ac:spMkLst>
            <pc:docMk/>
            <pc:sldMk cId="2799538288" sldId="272"/>
            <ac:spMk id="4" creationId="{D18B2BEE-7837-F9CB-1BD7-F4F029DBCA2C}"/>
          </ac:spMkLst>
        </pc:spChg>
        <pc:spChg chg="add del">
          <ac:chgData name="Roman Zhigalov" userId="1f97e9fdf7779aa5" providerId="LiveId" clId="{2050E7D4-E19F-46DF-9183-EC04833A2EB3}" dt="2022-07-09T14:18:57.965" v="651" actId="26606"/>
          <ac:spMkLst>
            <pc:docMk/>
            <pc:sldMk cId="2799538288" sldId="272"/>
            <ac:spMk id="9223" creationId="{665DBBEF-238B-476B-96AB-8AAC3224ECEA}"/>
          </ac:spMkLst>
        </pc:spChg>
        <pc:spChg chg="add del">
          <ac:chgData name="Roman Zhigalov" userId="1f97e9fdf7779aa5" providerId="LiveId" clId="{2050E7D4-E19F-46DF-9183-EC04833A2EB3}" dt="2022-07-09T14:18:57.965" v="651" actId="26606"/>
          <ac:spMkLst>
            <pc:docMk/>
            <pc:sldMk cId="2799538288" sldId="272"/>
            <ac:spMk id="9225" creationId="{3FCFB1DE-0B7E-48CC-BA90-B2AB0889F9D6}"/>
          </ac:spMkLst>
        </pc:spChg>
        <pc:spChg chg="add">
          <ac:chgData name="Roman Zhigalov" userId="1f97e9fdf7779aa5" providerId="LiveId" clId="{2050E7D4-E19F-46DF-9183-EC04833A2EB3}" dt="2022-07-09T14:18:57.982" v="652" actId="26606"/>
          <ac:spMkLst>
            <pc:docMk/>
            <pc:sldMk cId="2799538288" sldId="272"/>
            <ac:spMk id="9227" creationId="{AF2F604E-43BE-4DC3-B983-E071523364F8}"/>
          </ac:spMkLst>
        </pc:spChg>
        <pc:spChg chg="add">
          <ac:chgData name="Roman Zhigalov" userId="1f97e9fdf7779aa5" providerId="LiveId" clId="{2050E7D4-E19F-46DF-9183-EC04833A2EB3}" dt="2022-07-09T14:18:57.982" v="652" actId="26606"/>
          <ac:spMkLst>
            <pc:docMk/>
            <pc:sldMk cId="2799538288" sldId="272"/>
            <ac:spMk id="9228" creationId="{0671A8AE-40A1-4631-A6B8-581AFF065482}"/>
          </ac:spMkLst>
        </pc:spChg>
        <pc:spChg chg="add">
          <ac:chgData name="Roman Zhigalov" userId="1f97e9fdf7779aa5" providerId="LiveId" clId="{2050E7D4-E19F-46DF-9183-EC04833A2EB3}" dt="2022-07-09T14:18:57.982" v="652" actId="26606"/>
          <ac:spMkLst>
            <pc:docMk/>
            <pc:sldMk cId="2799538288" sldId="272"/>
            <ac:spMk id="9229" creationId="{08C9B587-E65E-4B52-B37C-ABEBB6E87928}"/>
          </ac:spMkLst>
        </pc:spChg>
        <pc:spChg chg="add">
          <ac:chgData name="Roman Zhigalov" userId="1f97e9fdf7779aa5" providerId="LiveId" clId="{2050E7D4-E19F-46DF-9183-EC04833A2EB3}" dt="2022-07-09T14:18:57.982" v="652" actId="26606"/>
          <ac:spMkLst>
            <pc:docMk/>
            <pc:sldMk cId="2799538288" sldId="272"/>
            <ac:spMk id="9230" creationId="{AB58EF07-17C2-48CF-ABB0-EEF1F17CB8F0}"/>
          </ac:spMkLst>
        </pc:spChg>
        <pc:picChg chg="add mod ord">
          <ac:chgData name="Roman Zhigalov" userId="1f97e9fdf7779aa5" providerId="LiveId" clId="{2050E7D4-E19F-46DF-9183-EC04833A2EB3}" dt="2022-07-09T14:18:57.982" v="652" actId="26606"/>
          <ac:picMkLst>
            <pc:docMk/>
            <pc:sldMk cId="2799538288" sldId="272"/>
            <ac:picMk id="9218" creationId="{18AF4F09-C54C-079D-9045-54B9A0769570}"/>
          </ac:picMkLst>
        </pc:picChg>
      </pc:sldChg>
      <pc:sldChg chg="addSp delSp modSp new mod setBg setClrOvrMap">
        <pc:chgData name="Roman Zhigalov" userId="1f97e9fdf7779aa5" providerId="LiveId" clId="{2050E7D4-E19F-46DF-9183-EC04833A2EB3}" dt="2022-07-09T14:20:56.612" v="824" actId="403"/>
        <pc:sldMkLst>
          <pc:docMk/>
          <pc:sldMk cId="2293761569" sldId="273"/>
        </pc:sldMkLst>
        <pc:spChg chg="mod">
          <ac:chgData name="Roman Zhigalov" userId="1f97e9fdf7779aa5" providerId="LiveId" clId="{2050E7D4-E19F-46DF-9183-EC04833A2EB3}" dt="2022-07-09T14:20:51.303" v="821" actId="26606"/>
          <ac:spMkLst>
            <pc:docMk/>
            <pc:sldMk cId="2293761569" sldId="273"/>
            <ac:spMk id="2" creationId="{5AAE57B6-531F-6743-F2EF-22AA592D8CC4}"/>
          </ac:spMkLst>
        </pc:spChg>
        <pc:spChg chg="add del mod">
          <ac:chgData name="Roman Zhigalov" userId="1f97e9fdf7779aa5" providerId="LiveId" clId="{2050E7D4-E19F-46DF-9183-EC04833A2EB3}" dt="2022-07-09T14:20:56.612" v="824" actId="403"/>
          <ac:spMkLst>
            <pc:docMk/>
            <pc:sldMk cId="2293761569" sldId="273"/>
            <ac:spMk id="3" creationId="{8B680D06-AD8F-E391-7F6A-EA6A0D646D0D}"/>
          </ac:spMkLst>
        </pc:spChg>
        <pc:spChg chg="add">
          <ac:chgData name="Roman Zhigalov" userId="1f97e9fdf7779aa5" providerId="LiveId" clId="{2050E7D4-E19F-46DF-9183-EC04833A2EB3}" dt="2022-07-09T14:20:51.303" v="821" actId="26606"/>
          <ac:spMkLst>
            <pc:docMk/>
            <pc:sldMk cId="2293761569" sldId="273"/>
            <ac:spMk id="8" creationId="{0B9EE3F3-89B7-43C3-8651-C4C96830993D}"/>
          </ac:spMkLst>
        </pc:spChg>
        <pc:spChg chg="add">
          <ac:chgData name="Roman Zhigalov" userId="1f97e9fdf7779aa5" providerId="LiveId" clId="{2050E7D4-E19F-46DF-9183-EC04833A2EB3}" dt="2022-07-09T14:20:51.303" v="821" actId="26606"/>
          <ac:spMkLst>
            <pc:docMk/>
            <pc:sldMk cId="2293761569" sldId="273"/>
            <ac:spMk id="9" creationId="{33AE4636-AEEC-45D6-84D4-7AC2DA48ECF8}"/>
          </ac:spMkLst>
        </pc:spChg>
        <pc:spChg chg="add del">
          <ac:chgData name="Roman Zhigalov" userId="1f97e9fdf7779aa5" providerId="LiveId" clId="{2050E7D4-E19F-46DF-9183-EC04833A2EB3}" dt="2022-07-09T14:20:37.063" v="814" actId="26606"/>
          <ac:spMkLst>
            <pc:docMk/>
            <pc:sldMk cId="2293761569" sldId="273"/>
            <ac:spMk id="10" creationId="{CF62D2A7-8207-488C-9F46-316BA81A16C8}"/>
          </ac:spMkLst>
        </pc:spChg>
        <pc:spChg chg="add">
          <ac:chgData name="Roman Zhigalov" userId="1f97e9fdf7779aa5" providerId="LiveId" clId="{2050E7D4-E19F-46DF-9183-EC04833A2EB3}" dt="2022-07-09T14:20:51.303" v="821" actId="26606"/>
          <ac:spMkLst>
            <pc:docMk/>
            <pc:sldMk cId="2293761569" sldId="273"/>
            <ac:spMk id="11" creationId="{8D9CE0F4-2EB2-4F1F-8AAC-DB3571D9FE10}"/>
          </ac:spMkLst>
        </pc:spChg>
        <pc:spChg chg="add del">
          <ac:chgData name="Roman Zhigalov" userId="1f97e9fdf7779aa5" providerId="LiveId" clId="{2050E7D4-E19F-46DF-9183-EC04833A2EB3}" dt="2022-07-09T14:20:40.967" v="816" actId="26606"/>
          <ac:spMkLst>
            <pc:docMk/>
            <pc:sldMk cId="2293761569" sldId="273"/>
            <ac:spMk id="12" creationId="{9228552E-C8B1-4A80-8448-0787CE0FC704}"/>
          </ac:spMkLst>
        </pc:spChg>
        <pc:spChg chg="add del">
          <ac:chgData name="Roman Zhigalov" userId="1f97e9fdf7779aa5" providerId="LiveId" clId="{2050E7D4-E19F-46DF-9183-EC04833A2EB3}" dt="2022-07-09T14:20:45.143" v="820" actId="26606"/>
          <ac:spMkLst>
            <pc:docMk/>
            <pc:sldMk cId="2293761569" sldId="273"/>
            <ac:spMk id="16" creationId="{CF62D2A7-8207-488C-9F46-316BA81A16C8}"/>
          </ac:spMkLst>
        </pc:spChg>
        <pc:graphicFrameChg chg="add del">
          <ac:chgData name="Roman Zhigalov" userId="1f97e9fdf7779aa5" providerId="LiveId" clId="{2050E7D4-E19F-46DF-9183-EC04833A2EB3}" dt="2022-07-09T14:20:37.063" v="814" actId="26606"/>
          <ac:graphicFrameMkLst>
            <pc:docMk/>
            <pc:sldMk cId="2293761569" sldId="273"/>
            <ac:graphicFrameMk id="5" creationId="{5D5EB508-7617-0186-8037-43598BCBCF8C}"/>
          </ac:graphicFrameMkLst>
        </pc:graphicFrameChg>
        <pc:graphicFrameChg chg="add del">
          <ac:chgData name="Roman Zhigalov" userId="1f97e9fdf7779aa5" providerId="LiveId" clId="{2050E7D4-E19F-46DF-9183-EC04833A2EB3}" dt="2022-07-09T14:20:40.967" v="816" actId="26606"/>
          <ac:graphicFrameMkLst>
            <pc:docMk/>
            <pc:sldMk cId="2293761569" sldId="273"/>
            <ac:graphicFrameMk id="14" creationId="{F8184600-1338-B4E8-4066-3CD04F91C014}"/>
          </ac:graphicFrameMkLst>
        </pc:graphicFrameChg>
        <pc:graphicFrameChg chg="add del">
          <ac:chgData name="Roman Zhigalov" userId="1f97e9fdf7779aa5" providerId="LiveId" clId="{2050E7D4-E19F-46DF-9183-EC04833A2EB3}" dt="2022-07-09T14:20:45.143" v="820" actId="26606"/>
          <ac:graphicFrameMkLst>
            <pc:docMk/>
            <pc:sldMk cId="2293761569" sldId="273"/>
            <ac:graphicFrameMk id="18" creationId="{5D5EB508-7617-0186-8037-43598BCBCF8C}"/>
          </ac:graphicFrameMkLst>
        </pc:graphicFrameChg>
        <pc:picChg chg="add del">
          <ac:chgData name="Roman Zhigalov" userId="1f97e9fdf7779aa5" providerId="LiveId" clId="{2050E7D4-E19F-46DF-9183-EC04833A2EB3}" dt="2022-07-09T14:20:37.063" v="814" actId="26606"/>
          <ac:picMkLst>
            <pc:docMk/>
            <pc:sldMk cId="2293761569" sldId="273"/>
            <ac:picMk id="6" creationId="{74C8FBAC-51F8-0154-D14F-C73C39D2FE2B}"/>
          </ac:picMkLst>
        </pc:picChg>
        <pc:picChg chg="add">
          <ac:chgData name="Roman Zhigalov" userId="1f97e9fdf7779aa5" providerId="LiveId" clId="{2050E7D4-E19F-46DF-9183-EC04833A2EB3}" dt="2022-07-09T14:20:51.303" v="821" actId="26606"/>
          <ac:picMkLst>
            <pc:docMk/>
            <pc:sldMk cId="2293761569" sldId="273"/>
            <ac:picMk id="7" creationId="{E491C6D5-A020-32C4-7184-34D35C2C652E}"/>
          </ac:picMkLst>
        </pc:picChg>
        <pc:picChg chg="add del">
          <ac:chgData name="Roman Zhigalov" userId="1f97e9fdf7779aa5" providerId="LiveId" clId="{2050E7D4-E19F-46DF-9183-EC04833A2EB3}" dt="2022-07-09T14:20:40.967" v="816" actId="26606"/>
          <ac:picMkLst>
            <pc:docMk/>
            <pc:sldMk cId="2293761569" sldId="273"/>
            <ac:picMk id="13" creationId="{A07696CE-8877-013C-EF9B-60E58C60A501}"/>
          </ac:picMkLst>
        </pc:picChg>
        <pc:picChg chg="add del mod">
          <ac:chgData name="Roman Zhigalov" userId="1f97e9fdf7779aa5" providerId="LiveId" clId="{2050E7D4-E19F-46DF-9183-EC04833A2EB3}" dt="2022-07-09T14:20:45.143" v="820" actId="26606"/>
          <ac:picMkLst>
            <pc:docMk/>
            <pc:sldMk cId="2293761569" sldId="273"/>
            <ac:picMk id="17" creationId="{74C8FBAC-51F8-0154-D14F-C73C39D2FE2B}"/>
          </ac:picMkLst>
        </pc:picChg>
      </pc:sldChg>
      <pc:sldChg chg="addSp delSp modSp new mod setBg modClrScheme setClrOvrMap chgLayout">
        <pc:chgData name="Roman Zhigalov" userId="1f97e9fdf7779aa5" providerId="LiveId" clId="{2050E7D4-E19F-46DF-9183-EC04833A2EB3}" dt="2022-07-09T14:51:12.971" v="1551"/>
        <pc:sldMkLst>
          <pc:docMk/>
          <pc:sldMk cId="3489953747" sldId="274"/>
        </pc:sldMkLst>
        <pc:spChg chg="del mod ord">
          <ac:chgData name="Roman Zhigalov" userId="1f97e9fdf7779aa5" providerId="LiveId" clId="{2050E7D4-E19F-46DF-9183-EC04833A2EB3}" dt="2022-07-09T14:21:10.073" v="826" actId="700"/>
          <ac:spMkLst>
            <pc:docMk/>
            <pc:sldMk cId="3489953747" sldId="274"/>
            <ac:spMk id="2" creationId="{2A0DBA33-04C1-183B-B382-C534AAD2850C}"/>
          </ac:spMkLst>
        </pc:spChg>
        <pc:spChg chg="del mod ord">
          <ac:chgData name="Roman Zhigalov" userId="1f97e9fdf7779aa5" providerId="LiveId" clId="{2050E7D4-E19F-46DF-9183-EC04833A2EB3}" dt="2022-07-09T14:21:10.073" v="826" actId="700"/>
          <ac:spMkLst>
            <pc:docMk/>
            <pc:sldMk cId="3489953747" sldId="274"/>
            <ac:spMk id="3" creationId="{64A9726D-2D93-91B2-15C6-40E4C9B4CBF0}"/>
          </ac:spMkLst>
        </pc:spChg>
        <pc:spChg chg="add mod ord">
          <ac:chgData name="Roman Zhigalov" userId="1f97e9fdf7779aa5" providerId="LiveId" clId="{2050E7D4-E19F-46DF-9183-EC04833A2EB3}" dt="2022-07-09T14:23:09.453" v="872" actId="26606"/>
          <ac:spMkLst>
            <pc:docMk/>
            <pc:sldMk cId="3489953747" sldId="274"/>
            <ac:spMk id="4" creationId="{26F95696-6968-E428-BB56-4EE5D0590A4F}"/>
          </ac:spMkLst>
        </pc:spChg>
        <pc:spChg chg="add del mod ord">
          <ac:chgData name="Roman Zhigalov" userId="1f97e9fdf7779aa5" providerId="LiveId" clId="{2050E7D4-E19F-46DF-9183-EC04833A2EB3}" dt="2022-07-09T14:23:03.402" v="867"/>
          <ac:spMkLst>
            <pc:docMk/>
            <pc:sldMk cId="3489953747" sldId="274"/>
            <ac:spMk id="5" creationId="{4BEB8CCF-4975-32BC-7274-18E793F95B5F}"/>
          </ac:spMkLst>
        </pc:spChg>
        <pc:spChg chg="add mod ord">
          <ac:chgData name="Roman Zhigalov" userId="1f97e9fdf7779aa5" providerId="LiveId" clId="{2050E7D4-E19F-46DF-9183-EC04833A2EB3}" dt="2022-07-09T14:23:09.453" v="872" actId="26606"/>
          <ac:spMkLst>
            <pc:docMk/>
            <pc:sldMk cId="3489953747" sldId="274"/>
            <ac:spMk id="6" creationId="{9A59C6DA-CE1B-24BB-C128-885B9CB2F9F0}"/>
          </ac:spMkLst>
        </pc:spChg>
        <pc:spChg chg="add del">
          <ac:chgData name="Roman Zhigalov" userId="1f97e9fdf7779aa5" providerId="LiveId" clId="{2050E7D4-E19F-46DF-9183-EC04833A2EB3}" dt="2022-07-09T14:23:07.700" v="869" actId="26606"/>
          <ac:spMkLst>
            <pc:docMk/>
            <pc:sldMk cId="3489953747" sldId="274"/>
            <ac:spMk id="11271" creationId="{CF62D2A7-8207-488C-9F46-316BA81A16C8}"/>
          </ac:spMkLst>
        </pc:spChg>
        <pc:spChg chg="add del">
          <ac:chgData name="Roman Zhigalov" userId="1f97e9fdf7779aa5" providerId="LiveId" clId="{2050E7D4-E19F-46DF-9183-EC04833A2EB3}" dt="2022-07-09T14:23:09.406" v="871" actId="26606"/>
          <ac:spMkLst>
            <pc:docMk/>
            <pc:sldMk cId="3489953747" sldId="274"/>
            <ac:spMk id="11273" creationId="{33AE4636-AEEC-45D6-84D4-7AC2DA48ECF8}"/>
          </ac:spMkLst>
        </pc:spChg>
        <pc:spChg chg="add del">
          <ac:chgData name="Roman Zhigalov" userId="1f97e9fdf7779aa5" providerId="LiveId" clId="{2050E7D4-E19F-46DF-9183-EC04833A2EB3}" dt="2022-07-09T14:23:09.406" v="871" actId="26606"/>
          <ac:spMkLst>
            <pc:docMk/>
            <pc:sldMk cId="3489953747" sldId="274"/>
            <ac:spMk id="11274" creationId="{0B9EE3F3-89B7-43C3-8651-C4C96830993D}"/>
          </ac:spMkLst>
        </pc:spChg>
        <pc:spChg chg="add del">
          <ac:chgData name="Roman Zhigalov" userId="1f97e9fdf7779aa5" providerId="LiveId" clId="{2050E7D4-E19F-46DF-9183-EC04833A2EB3}" dt="2022-07-09T14:23:09.406" v="871" actId="26606"/>
          <ac:spMkLst>
            <pc:docMk/>
            <pc:sldMk cId="3489953747" sldId="274"/>
            <ac:spMk id="11275" creationId="{8D9CE0F4-2EB2-4F1F-8AAC-DB3571D9FE10}"/>
          </ac:spMkLst>
        </pc:spChg>
        <pc:spChg chg="add">
          <ac:chgData name="Roman Zhigalov" userId="1f97e9fdf7779aa5" providerId="LiveId" clId="{2050E7D4-E19F-46DF-9183-EC04833A2EB3}" dt="2022-07-09T14:23:09.453" v="872" actId="26606"/>
          <ac:spMkLst>
            <pc:docMk/>
            <pc:sldMk cId="3489953747" sldId="274"/>
            <ac:spMk id="11277" creationId="{21BDEC81-16A7-4451-B893-C15000083B77}"/>
          </ac:spMkLst>
        </pc:spChg>
        <pc:spChg chg="add">
          <ac:chgData name="Roman Zhigalov" userId="1f97e9fdf7779aa5" providerId="LiveId" clId="{2050E7D4-E19F-46DF-9183-EC04833A2EB3}" dt="2022-07-09T14:23:09.453" v="872" actId="26606"/>
          <ac:spMkLst>
            <pc:docMk/>
            <pc:sldMk cId="3489953747" sldId="274"/>
            <ac:spMk id="11278" creationId="{0D7B6173-1D58-48E2-83CF-37350F315F75}"/>
          </ac:spMkLst>
        </pc:spChg>
        <pc:spChg chg="add">
          <ac:chgData name="Roman Zhigalov" userId="1f97e9fdf7779aa5" providerId="LiveId" clId="{2050E7D4-E19F-46DF-9183-EC04833A2EB3}" dt="2022-07-09T14:23:09.453" v="872" actId="26606"/>
          <ac:spMkLst>
            <pc:docMk/>
            <pc:sldMk cId="3489953747" sldId="274"/>
            <ac:spMk id="11279" creationId="{26A515A1-4D80-430E-BE0A-71A290516A82}"/>
          </ac:spMkLst>
        </pc:spChg>
        <pc:spChg chg="add">
          <ac:chgData name="Roman Zhigalov" userId="1f97e9fdf7779aa5" providerId="LiveId" clId="{2050E7D4-E19F-46DF-9183-EC04833A2EB3}" dt="2022-07-09T14:23:09.453" v="872" actId="26606"/>
          <ac:spMkLst>
            <pc:docMk/>
            <pc:sldMk cId="3489953747" sldId="274"/>
            <ac:spMk id="11280" creationId="{BE149CDF-5DAC-4860-A285-9492CF2090AA}"/>
          </ac:spMkLst>
        </pc:spChg>
        <pc:picChg chg="add del">
          <ac:chgData name="Roman Zhigalov" userId="1f97e9fdf7779aa5" providerId="LiveId" clId="{2050E7D4-E19F-46DF-9183-EC04833A2EB3}" dt="2022-07-09T14:51:12.971" v="1551"/>
          <ac:picMkLst>
            <pc:docMk/>
            <pc:sldMk cId="3489953747" sldId="274"/>
            <ac:picMk id="1026" creationId="{6F124315-4ECA-61C7-A8B8-A122F02C3E9D}"/>
          </ac:picMkLst>
        </pc:picChg>
        <pc:picChg chg="add mod">
          <ac:chgData name="Roman Zhigalov" userId="1f97e9fdf7779aa5" providerId="LiveId" clId="{2050E7D4-E19F-46DF-9183-EC04833A2EB3}" dt="2022-07-09T14:23:09.453" v="872" actId="26606"/>
          <ac:picMkLst>
            <pc:docMk/>
            <pc:sldMk cId="3489953747" sldId="274"/>
            <ac:picMk id="11266" creationId="{05D29CA7-A253-9827-CDC9-0D1DC4065DCB}"/>
          </ac:picMkLst>
        </pc:picChg>
        <pc:picChg chg="add">
          <ac:chgData name="Roman Zhigalov" userId="1f97e9fdf7779aa5" providerId="LiveId" clId="{2050E7D4-E19F-46DF-9183-EC04833A2EB3}" dt="2022-07-09T14:23:09.453" v="872" actId="26606"/>
          <ac:picMkLst>
            <pc:docMk/>
            <pc:sldMk cId="3489953747" sldId="274"/>
            <ac:picMk id="11281" creationId="{B0DAC8FB-A162-44E3-A606-C855A03A5B09}"/>
          </ac:picMkLst>
        </pc:picChg>
      </pc:sldChg>
      <pc:sldChg chg="addSp delSp modSp new mod setBg addAnim setClrOvrMap">
        <pc:chgData name="Roman Zhigalov" userId="1f97e9fdf7779aa5" providerId="LiveId" clId="{2050E7D4-E19F-46DF-9183-EC04833A2EB3}" dt="2022-07-09T14:22:11.520" v="865"/>
        <pc:sldMkLst>
          <pc:docMk/>
          <pc:sldMk cId="3249693230" sldId="275"/>
        </pc:sldMkLst>
        <pc:spChg chg="mod">
          <ac:chgData name="Roman Zhigalov" userId="1f97e9fdf7779aa5" providerId="LiveId" clId="{2050E7D4-E19F-46DF-9183-EC04833A2EB3}" dt="2022-07-09T14:22:11.520" v="864" actId="26606"/>
          <ac:spMkLst>
            <pc:docMk/>
            <pc:sldMk cId="3249693230" sldId="275"/>
            <ac:spMk id="2" creationId="{42BA2959-892C-2D8A-61D7-A81D28FD3BEA}"/>
          </ac:spMkLst>
        </pc:spChg>
        <pc:spChg chg="del">
          <ac:chgData name="Roman Zhigalov" userId="1f97e9fdf7779aa5" providerId="LiveId" clId="{2050E7D4-E19F-46DF-9183-EC04833A2EB3}" dt="2022-07-09T14:22:08.212" v="863"/>
          <ac:spMkLst>
            <pc:docMk/>
            <pc:sldMk cId="3249693230" sldId="275"/>
            <ac:spMk id="3" creationId="{04B6D936-60FE-E233-C310-E45E21851F9B}"/>
          </ac:spMkLst>
        </pc:spChg>
        <pc:spChg chg="mod">
          <ac:chgData name="Roman Zhigalov" userId="1f97e9fdf7779aa5" providerId="LiveId" clId="{2050E7D4-E19F-46DF-9183-EC04833A2EB3}" dt="2022-07-09T14:22:11.520" v="864" actId="26606"/>
          <ac:spMkLst>
            <pc:docMk/>
            <pc:sldMk cId="3249693230" sldId="275"/>
            <ac:spMk id="4" creationId="{07AC8774-97BF-E37B-D2AF-36E597A40CE7}"/>
          </ac:spMkLst>
        </pc:spChg>
        <pc:spChg chg="add">
          <ac:chgData name="Roman Zhigalov" userId="1f97e9fdf7779aa5" providerId="LiveId" clId="{2050E7D4-E19F-46DF-9183-EC04833A2EB3}" dt="2022-07-09T14:22:11.520" v="864" actId="26606"/>
          <ac:spMkLst>
            <pc:docMk/>
            <pc:sldMk cId="3249693230" sldId="275"/>
            <ac:spMk id="10247" creationId="{E49CC64F-7275-4E33-961B-0C5CDC439875}"/>
          </ac:spMkLst>
        </pc:spChg>
        <pc:picChg chg="add mod">
          <ac:chgData name="Roman Zhigalov" userId="1f97e9fdf7779aa5" providerId="LiveId" clId="{2050E7D4-E19F-46DF-9183-EC04833A2EB3}" dt="2022-07-09T14:22:11.520" v="864" actId="26606"/>
          <ac:picMkLst>
            <pc:docMk/>
            <pc:sldMk cId="3249693230" sldId="275"/>
            <ac:picMk id="10242" creationId="{94306248-8CF6-6599-FA55-1473E50B7DD2}"/>
          </ac:picMkLst>
        </pc:picChg>
      </pc:sldChg>
      <pc:sldChg chg="addSp modSp new mod setBg">
        <pc:chgData name="Roman Zhigalov" userId="1f97e9fdf7779aa5" providerId="LiveId" clId="{2050E7D4-E19F-46DF-9183-EC04833A2EB3}" dt="2022-07-09T14:23:47.606" v="905" actId="26606"/>
        <pc:sldMkLst>
          <pc:docMk/>
          <pc:sldMk cId="4036229339" sldId="276"/>
        </pc:sldMkLst>
        <pc:spChg chg="mod">
          <ac:chgData name="Roman Zhigalov" userId="1f97e9fdf7779aa5" providerId="LiveId" clId="{2050E7D4-E19F-46DF-9183-EC04833A2EB3}" dt="2022-07-09T14:23:47.606" v="905" actId="26606"/>
          <ac:spMkLst>
            <pc:docMk/>
            <pc:sldMk cId="4036229339" sldId="276"/>
            <ac:spMk id="2" creationId="{5080FC8F-6354-262E-58FE-90CF5536D705}"/>
          </ac:spMkLst>
        </pc:spChg>
        <pc:spChg chg="mod">
          <ac:chgData name="Roman Zhigalov" userId="1f97e9fdf7779aa5" providerId="LiveId" clId="{2050E7D4-E19F-46DF-9183-EC04833A2EB3}" dt="2022-07-09T14:23:47.606" v="905" actId="26606"/>
          <ac:spMkLst>
            <pc:docMk/>
            <pc:sldMk cId="4036229339" sldId="276"/>
            <ac:spMk id="3" creationId="{18CC3785-39BD-045C-6E79-105474A609DF}"/>
          </ac:spMkLst>
        </pc:spChg>
        <pc:spChg chg="add">
          <ac:chgData name="Roman Zhigalov" userId="1f97e9fdf7779aa5" providerId="LiveId" clId="{2050E7D4-E19F-46DF-9183-EC04833A2EB3}" dt="2022-07-09T14:23:47.606" v="905" actId="26606"/>
          <ac:spMkLst>
            <pc:docMk/>
            <pc:sldMk cId="4036229339" sldId="276"/>
            <ac:spMk id="8" creationId="{5463EB0A-3D7C-4AA5-BFA5-8EE5B4BA5624}"/>
          </ac:spMkLst>
        </pc:spChg>
        <pc:spChg chg="add">
          <ac:chgData name="Roman Zhigalov" userId="1f97e9fdf7779aa5" providerId="LiveId" clId="{2050E7D4-E19F-46DF-9183-EC04833A2EB3}" dt="2022-07-09T14:23:47.606" v="905" actId="26606"/>
          <ac:spMkLst>
            <pc:docMk/>
            <pc:sldMk cId="4036229339" sldId="276"/>
            <ac:spMk id="10" creationId="{7945AD00-F967-454D-A4B2-39ABA5C88C20}"/>
          </ac:spMkLst>
        </pc:spChg>
        <pc:spChg chg="add">
          <ac:chgData name="Roman Zhigalov" userId="1f97e9fdf7779aa5" providerId="LiveId" clId="{2050E7D4-E19F-46DF-9183-EC04833A2EB3}" dt="2022-07-09T14:23:47.606" v="905" actId="26606"/>
          <ac:spMkLst>
            <pc:docMk/>
            <pc:sldMk cId="4036229339" sldId="276"/>
            <ac:spMk id="12" creationId="{E9BC5B79-B912-427C-8219-E3E50943FCDE}"/>
          </ac:spMkLst>
        </pc:spChg>
      </pc:sldChg>
      <pc:sldChg chg="addSp delSp modSp new mod setBg addAnim setClrOvrMap">
        <pc:chgData name="Roman Zhigalov" userId="1f97e9fdf7779aa5" providerId="LiveId" clId="{2050E7D4-E19F-46DF-9183-EC04833A2EB3}" dt="2022-07-09T14:25:40.514" v="952"/>
        <pc:sldMkLst>
          <pc:docMk/>
          <pc:sldMk cId="486230918" sldId="277"/>
        </pc:sldMkLst>
        <pc:spChg chg="mod">
          <ac:chgData name="Roman Zhigalov" userId="1f97e9fdf7779aa5" providerId="LiveId" clId="{2050E7D4-E19F-46DF-9183-EC04833A2EB3}" dt="2022-07-09T14:25:40.512" v="951" actId="26606"/>
          <ac:spMkLst>
            <pc:docMk/>
            <pc:sldMk cId="486230918" sldId="277"/>
            <ac:spMk id="2" creationId="{3E5A0F9A-D5A7-9898-F413-99A0B76EC7B9}"/>
          </ac:spMkLst>
        </pc:spChg>
        <pc:spChg chg="del">
          <ac:chgData name="Roman Zhigalov" userId="1f97e9fdf7779aa5" providerId="LiveId" clId="{2050E7D4-E19F-46DF-9183-EC04833A2EB3}" dt="2022-07-09T14:25:27.761" v="950"/>
          <ac:spMkLst>
            <pc:docMk/>
            <pc:sldMk cId="486230918" sldId="277"/>
            <ac:spMk id="3" creationId="{E3F56AE3-6CC6-8A42-0B94-9FE40E1806E9}"/>
          </ac:spMkLst>
        </pc:spChg>
        <pc:spChg chg="mod">
          <ac:chgData name="Roman Zhigalov" userId="1f97e9fdf7779aa5" providerId="LiveId" clId="{2050E7D4-E19F-46DF-9183-EC04833A2EB3}" dt="2022-07-09T14:25:40.512" v="951" actId="26606"/>
          <ac:spMkLst>
            <pc:docMk/>
            <pc:sldMk cId="486230918" sldId="277"/>
            <ac:spMk id="4" creationId="{4645F89A-5001-DDB8-5530-3465B0F8CA8B}"/>
          </ac:spMkLst>
        </pc:spChg>
        <pc:spChg chg="add">
          <ac:chgData name="Roman Zhigalov" userId="1f97e9fdf7779aa5" providerId="LiveId" clId="{2050E7D4-E19F-46DF-9183-EC04833A2EB3}" dt="2022-07-09T14:25:40.512" v="951" actId="26606"/>
          <ac:spMkLst>
            <pc:docMk/>
            <pc:sldMk cId="486230918" sldId="277"/>
            <ac:spMk id="12295" creationId="{71B2258F-86CA-4D4D-8270-BC05FCDEBFB3}"/>
          </ac:spMkLst>
        </pc:spChg>
        <pc:picChg chg="add mod ord">
          <ac:chgData name="Roman Zhigalov" userId="1f97e9fdf7779aa5" providerId="LiveId" clId="{2050E7D4-E19F-46DF-9183-EC04833A2EB3}" dt="2022-07-09T14:25:40.512" v="951" actId="26606"/>
          <ac:picMkLst>
            <pc:docMk/>
            <pc:sldMk cId="486230918" sldId="277"/>
            <ac:picMk id="12290" creationId="{C8EC9301-840E-928A-A2BC-AA4E9A2CAE83}"/>
          </ac:picMkLst>
        </pc:picChg>
      </pc:sldChg>
      <pc:sldChg chg="addSp delSp modSp new mod setBg">
        <pc:chgData name="Roman Zhigalov" userId="1f97e9fdf7779aa5" providerId="LiveId" clId="{2050E7D4-E19F-46DF-9183-EC04833A2EB3}" dt="2022-07-09T14:30:02.866" v="1027" actId="26606"/>
        <pc:sldMkLst>
          <pc:docMk/>
          <pc:sldMk cId="2522275362" sldId="278"/>
        </pc:sldMkLst>
        <pc:spChg chg="mod">
          <ac:chgData name="Roman Zhigalov" userId="1f97e9fdf7779aa5" providerId="LiveId" clId="{2050E7D4-E19F-46DF-9183-EC04833A2EB3}" dt="2022-07-09T14:30:02.866" v="1027" actId="26606"/>
          <ac:spMkLst>
            <pc:docMk/>
            <pc:sldMk cId="2522275362" sldId="278"/>
            <ac:spMk id="2" creationId="{B88BEA5E-EE5E-2CBC-55EA-61CD406F559E}"/>
          </ac:spMkLst>
        </pc:spChg>
        <pc:spChg chg="del mod">
          <ac:chgData name="Roman Zhigalov" userId="1f97e9fdf7779aa5" providerId="LiveId" clId="{2050E7D4-E19F-46DF-9183-EC04833A2EB3}" dt="2022-07-09T14:29:56.162" v="1024"/>
          <ac:spMkLst>
            <pc:docMk/>
            <pc:sldMk cId="2522275362" sldId="278"/>
            <ac:spMk id="3" creationId="{4035AAE0-7638-64EA-5E3B-16197B8C7C7B}"/>
          </ac:spMkLst>
        </pc:spChg>
        <pc:spChg chg="mod">
          <ac:chgData name="Roman Zhigalov" userId="1f97e9fdf7779aa5" providerId="LiveId" clId="{2050E7D4-E19F-46DF-9183-EC04833A2EB3}" dt="2022-07-09T14:30:02.866" v="1027" actId="26606"/>
          <ac:spMkLst>
            <pc:docMk/>
            <pc:sldMk cId="2522275362" sldId="278"/>
            <ac:spMk id="4" creationId="{9A493DAB-FFD6-D269-B3E6-FDF91AD71ECE}"/>
          </ac:spMkLst>
        </pc:spChg>
        <pc:spChg chg="add del">
          <ac:chgData name="Roman Zhigalov" userId="1f97e9fdf7779aa5" providerId="LiveId" clId="{2050E7D4-E19F-46DF-9183-EC04833A2EB3}" dt="2022-07-09T14:30:02.852" v="1026" actId="26606"/>
          <ac:spMkLst>
            <pc:docMk/>
            <pc:sldMk cId="2522275362" sldId="278"/>
            <ac:spMk id="13319" creationId="{CEB41C5C-0F34-4DDA-9D7C-5E717F35F60C}"/>
          </ac:spMkLst>
        </pc:spChg>
        <pc:spChg chg="add">
          <ac:chgData name="Roman Zhigalov" userId="1f97e9fdf7779aa5" providerId="LiveId" clId="{2050E7D4-E19F-46DF-9183-EC04833A2EB3}" dt="2022-07-09T14:30:02.866" v="1027" actId="26606"/>
          <ac:spMkLst>
            <pc:docMk/>
            <pc:sldMk cId="2522275362" sldId="278"/>
            <ac:spMk id="13323" creationId="{5E39A796-BE83-48B1-B33F-35C4A32AAB57}"/>
          </ac:spMkLst>
        </pc:spChg>
        <pc:spChg chg="add">
          <ac:chgData name="Roman Zhigalov" userId="1f97e9fdf7779aa5" providerId="LiveId" clId="{2050E7D4-E19F-46DF-9183-EC04833A2EB3}" dt="2022-07-09T14:30:02.866" v="1027" actId="26606"/>
          <ac:spMkLst>
            <pc:docMk/>
            <pc:sldMk cId="2522275362" sldId="278"/>
            <ac:spMk id="13324" creationId="{72F84B47-E267-4194-8194-831DB7B5547F}"/>
          </ac:spMkLst>
        </pc:spChg>
        <pc:picChg chg="add mod">
          <ac:chgData name="Roman Zhigalov" userId="1f97e9fdf7779aa5" providerId="LiveId" clId="{2050E7D4-E19F-46DF-9183-EC04833A2EB3}" dt="2022-07-09T14:30:02.866" v="1027" actId="26606"/>
          <ac:picMkLst>
            <pc:docMk/>
            <pc:sldMk cId="2522275362" sldId="278"/>
            <ac:picMk id="13314" creationId="{F647D765-E9D1-D818-E278-5248A0FDB52A}"/>
          </ac:picMkLst>
        </pc:picChg>
        <pc:cxnChg chg="add del">
          <ac:chgData name="Roman Zhigalov" userId="1f97e9fdf7779aa5" providerId="LiveId" clId="{2050E7D4-E19F-46DF-9183-EC04833A2EB3}" dt="2022-07-09T14:30:02.852" v="1026" actId="26606"/>
          <ac:cxnSpMkLst>
            <pc:docMk/>
            <pc:sldMk cId="2522275362" sldId="278"/>
            <ac:cxnSpMk id="13321" creationId="{57E1E5E6-F385-4E9C-B201-BA5BDE5CAD52}"/>
          </ac:cxnSpMkLst>
        </pc:cxnChg>
      </pc:sldChg>
      <pc:sldChg chg="addSp delSp modSp new mod setBg">
        <pc:chgData name="Roman Zhigalov" userId="1f97e9fdf7779aa5" providerId="LiveId" clId="{2050E7D4-E19F-46DF-9183-EC04833A2EB3}" dt="2022-07-09T14:31:23.081" v="1069" actId="26606"/>
        <pc:sldMkLst>
          <pc:docMk/>
          <pc:sldMk cId="920984098" sldId="279"/>
        </pc:sldMkLst>
        <pc:spChg chg="mod">
          <ac:chgData name="Roman Zhigalov" userId="1f97e9fdf7779aa5" providerId="LiveId" clId="{2050E7D4-E19F-46DF-9183-EC04833A2EB3}" dt="2022-07-09T14:31:23.081" v="1069" actId="26606"/>
          <ac:spMkLst>
            <pc:docMk/>
            <pc:sldMk cId="920984098" sldId="279"/>
            <ac:spMk id="2" creationId="{389528E8-3C81-F008-5245-5645F9D7F87D}"/>
          </ac:spMkLst>
        </pc:spChg>
        <pc:spChg chg="del">
          <ac:chgData name="Roman Zhigalov" userId="1f97e9fdf7779aa5" providerId="LiveId" clId="{2050E7D4-E19F-46DF-9183-EC04833A2EB3}" dt="2022-07-09T14:31:05.246" v="1066"/>
          <ac:spMkLst>
            <pc:docMk/>
            <pc:sldMk cId="920984098" sldId="279"/>
            <ac:spMk id="3" creationId="{2A28D836-17D2-B000-331E-5BF4EDD74AF5}"/>
          </ac:spMkLst>
        </pc:spChg>
        <pc:spChg chg="mod">
          <ac:chgData name="Roman Zhigalov" userId="1f97e9fdf7779aa5" providerId="LiveId" clId="{2050E7D4-E19F-46DF-9183-EC04833A2EB3}" dt="2022-07-09T14:31:23.081" v="1069" actId="26606"/>
          <ac:spMkLst>
            <pc:docMk/>
            <pc:sldMk cId="920984098" sldId="279"/>
            <ac:spMk id="4" creationId="{8F9ECB00-1735-05A0-FCFB-EBA09B52A5B7}"/>
          </ac:spMkLst>
        </pc:spChg>
        <pc:spChg chg="add del">
          <ac:chgData name="Roman Zhigalov" userId="1f97e9fdf7779aa5" providerId="LiveId" clId="{2050E7D4-E19F-46DF-9183-EC04833A2EB3}" dt="2022-07-09T14:31:23.066" v="1068" actId="26606"/>
          <ac:spMkLst>
            <pc:docMk/>
            <pc:sldMk cId="920984098" sldId="279"/>
            <ac:spMk id="14343" creationId="{665DBBEF-238B-476B-96AB-8AAC3224ECEA}"/>
          </ac:spMkLst>
        </pc:spChg>
        <pc:spChg chg="add del">
          <ac:chgData name="Roman Zhigalov" userId="1f97e9fdf7779aa5" providerId="LiveId" clId="{2050E7D4-E19F-46DF-9183-EC04833A2EB3}" dt="2022-07-09T14:31:23.066" v="1068" actId="26606"/>
          <ac:spMkLst>
            <pc:docMk/>
            <pc:sldMk cId="920984098" sldId="279"/>
            <ac:spMk id="14345" creationId="{3FCFB1DE-0B7E-48CC-BA90-B2AB0889F9D6}"/>
          </ac:spMkLst>
        </pc:spChg>
        <pc:spChg chg="add">
          <ac:chgData name="Roman Zhigalov" userId="1f97e9fdf7779aa5" providerId="LiveId" clId="{2050E7D4-E19F-46DF-9183-EC04833A2EB3}" dt="2022-07-09T14:31:23.081" v="1069" actId="26606"/>
          <ac:spMkLst>
            <pc:docMk/>
            <pc:sldMk cId="920984098" sldId="279"/>
            <ac:spMk id="14347" creationId="{71FC7D98-7B8B-402A-90FC-F027482F2142}"/>
          </ac:spMkLst>
        </pc:spChg>
        <pc:spChg chg="add">
          <ac:chgData name="Roman Zhigalov" userId="1f97e9fdf7779aa5" providerId="LiveId" clId="{2050E7D4-E19F-46DF-9183-EC04833A2EB3}" dt="2022-07-09T14:31:23.081" v="1069" actId="26606"/>
          <ac:spMkLst>
            <pc:docMk/>
            <pc:sldMk cId="920984098" sldId="279"/>
            <ac:spMk id="14348" creationId="{AD7356EA-285B-4E5D-8FEC-104659A4FD2C}"/>
          </ac:spMkLst>
        </pc:spChg>
        <pc:picChg chg="add mod">
          <ac:chgData name="Roman Zhigalov" userId="1f97e9fdf7779aa5" providerId="LiveId" clId="{2050E7D4-E19F-46DF-9183-EC04833A2EB3}" dt="2022-07-09T14:31:23.081" v="1069" actId="26606"/>
          <ac:picMkLst>
            <pc:docMk/>
            <pc:sldMk cId="920984098" sldId="279"/>
            <ac:picMk id="14338" creationId="{1A1CC5D1-FBBF-9553-C70C-DF77C7B53205}"/>
          </ac:picMkLst>
        </pc:picChg>
      </pc:sldChg>
      <pc:sldChg chg="addSp modSp new mod setBg">
        <pc:chgData name="Roman Zhigalov" userId="1f97e9fdf7779aa5" providerId="LiveId" clId="{2050E7D4-E19F-46DF-9183-EC04833A2EB3}" dt="2022-07-09T14:32:57.224" v="1331" actId="26606"/>
        <pc:sldMkLst>
          <pc:docMk/>
          <pc:sldMk cId="2471291073" sldId="280"/>
        </pc:sldMkLst>
        <pc:spChg chg="mod">
          <ac:chgData name="Roman Zhigalov" userId="1f97e9fdf7779aa5" providerId="LiveId" clId="{2050E7D4-E19F-46DF-9183-EC04833A2EB3}" dt="2022-07-09T14:32:57.224" v="1331" actId="26606"/>
          <ac:spMkLst>
            <pc:docMk/>
            <pc:sldMk cId="2471291073" sldId="280"/>
            <ac:spMk id="2" creationId="{54C3764E-A75F-CC99-984B-120AAFCD706E}"/>
          </ac:spMkLst>
        </pc:spChg>
        <pc:spChg chg="mod">
          <ac:chgData name="Roman Zhigalov" userId="1f97e9fdf7779aa5" providerId="LiveId" clId="{2050E7D4-E19F-46DF-9183-EC04833A2EB3}" dt="2022-07-09T14:32:57.224" v="1331" actId="26606"/>
          <ac:spMkLst>
            <pc:docMk/>
            <pc:sldMk cId="2471291073" sldId="280"/>
            <ac:spMk id="3" creationId="{532C0394-D975-44B9-57C6-4FF429A13807}"/>
          </ac:spMkLst>
        </pc:spChg>
        <pc:spChg chg="add">
          <ac:chgData name="Roman Zhigalov" userId="1f97e9fdf7779aa5" providerId="LiveId" clId="{2050E7D4-E19F-46DF-9183-EC04833A2EB3}" dt="2022-07-09T14:32:57.224" v="1331" actId="26606"/>
          <ac:spMkLst>
            <pc:docMk/>
            <pc:sldMk cId="2471291073" sldId="280"/>
            <ac:spMk id="8" creationId="{907EF6B7-1338-4443-8C46-6A318D952DFD}"/>
          </ac:spMkLst>
        </pc:spChg>
        <pc:spChg chg="add">
          <ac:chgData name="Roman Zhigalov" userId="1f97e9fdf7779aa5" providerId="LiveId" clId="{2050E7D4-E19F-46DF-9183-EC04833A2EB3}" dt="2022-07-09T14:32:57.224" v="1331" actId="26606"/>
          <ac:spMkLst>
            <pc:docMk/>
            <pc:sldMk cId="2471291073" sldId="280"/>
            <ac:spMk id="10" creationId="{DAAE4CDD-124C-4DCF-9584-B6033B545DD5}"/>
          </ac:spMkLst>
        </pc:spChg>
        <pc:spChg chg="add">
          <ac:chgData name="Roman Zhigalov" userId="1f97e9fdf7779aa5" providerId="LiveId" clId="{2050E7D4-E19F-46DF-9183-EC04833A2EB3}" dt="2022-07-09T14:32:57.224" v="1331" actId="26606"/>
          <ac:spMkLst>
            <pc:docMk/>
            <pc:sldMk cId="2471291073" sldId="280"/>
            <ac:spMk id="12" creationId="{081E4A58-353D-44AE-B2FC-2A74E2E400F7}"/>
          </ac:spMkLst>
        </pc:spChg>
      </pc:sldChg>
      <pc:sldChg chg="addSp modSp new mod setBg">
        <pc:chgData name="Roman Zhigalov" userId="1f97e9fdf7779aa5" providerId="LiveId" clId="{2050E7D4-E19F-46DF-9183-EC04833A2EB3}" dt="2022-07-09T14:38:50.644" v="1388" actId="26606"/>
        <pc:sldMkLst>
          <pc:docMk/>
          <pc:sldMk cId="2143771738" sldId="281"/>
        </pc:sldMkLst>
        <pc:spChg chg="mod">
          <ac:chgData name="Roman Zhigalov" userId="1f97e9fdf7779aa5" providerId="LiveId" clId="{2050E7D4-E19F-46DF-9183-EC04833A2EB3}" dt="2022-07-09T14:38:50.644" v="1388" actId="26606"/>
          <ac:spMkLst>
            <pc:docMk/>
            <pc:sldMk cId="2143771738" sldId="281"/>
            <ac:spMk id="2" creationId="{BC9F8CD6-EA42-9E11-3106-665271A26927}"/>
          </ac:spMkLst>
        </pc:spChg>
        <pc:spChg chg="mod">
          <ac:chgData name="Roman Zhigalov" userId="1f97e9fdf7779aa5" providerId="LiveId" clId="{2050E7D4-E19F-46DF-9183-EC04833A2EB3}" dt="2022-07-09T14:38:50.644" v="1388" actId="26606"/>
          <ac:spMkLst>
            <pc:docMk/>
            <pc:sldMk cId="2143771738" sldId="281"/>
            <ac:spMk id="3" creationId="{2A0B3D2E-14A5-FAA7-3D0D-D4539A3F2CDA}"/>
          </ac:spMkLst>
        </pc:spChg>
        <pc:spChg chg="add">
          <ac:chgData name="Roman Zhigalov" userId="1f97e9fdf7779aa5" providerId="LiveId" clId="{2050E7D4-E19F-46DF-9183-EC04833A2EB3}" dt="2022-07-09T14:38:50.644" v="1388" actId="26606"/>
          <ac:spMkLst>
            <pc:docMk/>
            <pc:sldMk cId="2143771738" sldId="281"/>
            <ac:spMk id="8" creationId="{907EF6B7-1338-4443-8C46-6A318D952DFD}"/>
          </ac:spMkLst>
        </pc:spChg>
        <pc:spChg chg="add">
          <ac:chgData name="Roman Zhigalov" userId="1f97e9fdf7779aa5" providerId="LiveId" clId="{2050E7D4-E19F-46DF-9183-EC04833A2EB3}" dt="2022-07-09T14:38:50.644" v="1388" actId="26606"/>
          <ac:spMkLst>
            <pc:docMk/>
            <pc:sldMk cId="2143771738" sldId="281"/>
            <ac:spMk id="10" creationId="{DAAE4CDD-124C-4DCF-9584-B6033B545DD5}"/>
          </ac:spMkLst>
        </pc:spChg>
        <pc:spChg chg="add">
          <ac:chgData name="Roman Zhigalov" userId="1f97e9fdf7779aa5" providerId="LiveId" clId="{2050E7D4-E19F-46DF-9183-EC04833A2EB3}" dt="2022-07-09T14:38:50.644" v="1388" actId="26606"/>
          <ac:spMkLst>
            <pc:docMk/>
            <pc:sldMk cId="2143771738" sldId="281"/>
            <ac:spMk id="12" creationId="{081E4A58-353D-44AE-B2FC-2A74E2E400F7}"/>
          </ac:spMkLst>
        </pc:spChg>
      </pc:sldChg>
      <pc:sldChg chg="addSp delSp modSp new mod setBg">
        <pc:chgData name="Roman Zhigalov" userId="1f97e9fdf7779aa5" providerId="LiveId" clId="{2050E7D4-E19F-46DF-9183-EC04833A2EB3}" dt="2022-07-09T14:40:05.287" v="1425" actId="26606"/>
        <pc:sldMkLst>
          <pc:docMk/>
          <pc:sldMk cId="242875839" sldId="282"/>
        </pc:sldMkLst>
        <pc:spChg chg="mod">
          <ac:chgData name="Roman Zhigalov" userId="1f97e9fdf7779aa5" providerId="LiveId" clId="{2050E7D4-E19F-46DF-9183-EC04833A2EB3}" dt="2022-07-09T14:40:05.287" v="1425" actId="26606"/>
          <ac:spMkLst>
            <pc:docMk/>
            <pc:sldMk cId="242875839" sldId="282"/>
            <ac:spMk id="2" creationId="{6430FCAD-4E6C-C413-5ACC-9AB01ED60838}"/>
          </ac:spMkLst>
        </pc:spChg>
        <pc:spChg chg="del">
          <ac:chgData name="Roman Zhigalov" userId="1f97e9fdf7779aa5" providerId="LiveId" clId="{2050E7D4-E19F-46DF-9183-EC04833A2EB3}" dt="2022-07-09T14:39:59.888" v="1424"/>
          <ac:spMkLst>
            <pc:docMk/>
            <pc:sldMk cId="242875839" sldId="282"/>
            <ac:spMk id="3" creationId="{74FFAAF0-C285-D83E-F982-DDE7ED47DC64}"/>
          </ac:spMkLst>
        </pc:spChg>
        <pc:spChg chg="mod">
          <ac:chgData name="Roman Zhigalov" userId="1f97e9fdf7779aa5" providerId="LiveId" clId="{2050E7D4-E19F-46DF-9183-EC04833A2EB3}" dt="2022-07-09T14:40:05.287" v="1425" actId="26606"/>
          <ac:spMkLst>
            <pc:docMk/>
            <pc:sldMk cId="242875839" sldId="282"/>
            <ac:spMk id="4" creationId="{BD7298E7-588A-6225-17E7-54FB8263790F}"/>
          </ac:spMkLst>
        </pc:spChg>
        <pc:spChg chg="add">
          <ac:chgData name="Roman Zhigalov" userId="1f97e9fdf7779aa5" providerId="LiveId" clId="{2050E7D4-E19F-46DF-9183-EC04833A2EB3}" dt="2022-07-09T14:40:05.287" v="1425" actId="26606"/>
          <ac:spMkLst>
            <pc:docMk/>
            <pc:sldMk cId="242875839" sldId="282"/>
            <ac:spMk id="15367" creationId="{2B97F24A-32CE-4C1C-A50D-3016B394DCFB}"/>
          </ac:spMkLst>
        </pc:spChg>
        <pc:spChg chg="add">
          <ac:chgData name="Roman Zhigalov" userId="1f97e9fdf7779aa5" providerId="LiveId" clId="{2050E7D4-E19F-46DF-9183-EC04833A2EB3}" dt="2022-07-09T14:40:05.287" v="1425" actId="26606"/>
          <ac:spMkLst>
            <pc:docMk/>
            <pc:sldMk cId="242875839" sldId="282"/>
            <ac:spMk id="15369" creationId="{CD8B4F24-440B-49E9-B85D-733523DC064B}"/>
          </ac:spMkLst>
        </pc:spChg>
        <pc:picChg chg="add mod">
          <ac:chgData name="Roman Zhigalov" userId="1f97e9fdf7779aa5" providerId="LiveId" clId="{2050E7D4-E19F-46DF-9183-EC04833A2EB3}" dt="2022-07-09T14:40:05.287" v="1425" actId="26606"/>
          <ac:picMkLst>
            <pc:docMk/>
            <pc:sldMk cId="242875839" sldId="282"/>
            <ac:picMk id="15362" creationId="{BE134087-CBAB-AD4B-75C4-45BD153D0BB5}"/>
          </ac:picMkLst>
        </pc:picChg>
      </pc:sldChg>
      <pc:sldChg chg="addSp delSp modSp new mod setBg modClrScheme chgLayout">
        <pc:chgData name="Roman Zhigalov" userId="1f97e9fdf7779aa5" providerId="LiveId" clId="{2050E7D4-E19F-46DF-9183-EC04833A2EB3}" dt="2022-07-09T14:41:15.621" v="1501" actId="26606"/>
        <pc:sldMkLst>
          <pc:docMk/>
          <pc:sldMk cId="2379802558" sldId="283"/>
        </pc:sldMkLst>
        <pc:spChg chg="del mod ord">
          <ac:chgData name="Roman Zhigalov" userId="1f97e9fdf7779aa5" providerId="LiveId" clId="{2050E7D4-E19F-46DF-9183-EC04833A2EB3}" dt="2022-07-09T14:40:49.469" v="1427" actId="700"/>
          <ac:spMkLst>
            <pc:docMk/>
            <pc:sldMk cId="2379802558" sldId="283"/>
            <ac:spMk id="2" creationId="{DDDA1458-25A6-5000-73FF-AF47B2502ED8}"/>
          </ac:spMkLst>
        </pc:spChg>
        <pc:spChg chg="del mod ord">
          <ac:chgData name="Roman Zhigalov" userId="1f97e9fdf7779aa5" providerId="LiveId" clId="{2050E7D4-E19F-46DF-9183-EC04833A2EB3}" dt="2022-07-09T14:40:49.469" v="1427" actId="700"/>
          <ac:spMkLst>
            <pc:docMk/>
            <pc:sldMk cId="2379802558" sldId="283"/>
            <ac:spMk id="3" creationId="{13AE45B7-9AF0-072E-57E1-420D16973C65}"/>
          </ac:spMkLst>
        </pc:spChg>
        <pc:spChg chg="add mod ord">
          <ac:chgData name="Roman Zhigalov" userId="1f97e9fdf7779aa5" providerId="LiveId" clId="{2050E7D4-E19F-46DF-9183-EC04833A2EB3}" dt="2022-07-09T14:41:15.621" v="1501" actId="26606"/>
          <ac:spMkLst>
            <pc:docMk/>
            <pc:sldMk cId="2379802558" sldId="283"/>
            <ac:spMk id="4" creationId="{8F63282D-9AA4-96F5-4641-888C384B1A38}"/>
          </ac:spMkLst>
        </pc:spChg>
        <pc:spChg chg="add mod ord">
          <ac:chgData name="Roman Zhigalov" userId="1f97e9fdf7779aa5" providerId="LiveId" clId="{2050E7D4-E19F-46DF-9183-EC04833A2EB3}" dt="2022-07-09T14:41:15.621" v="1501" actId="26606"/>
          <ac:spMkLst>
            <pc:docMk/>
            <pc:sldMk cId="2379802558" sldId="283"/>
            <ac:spMk id="5" creationId="{BC00342B-A577-094D-A5F7-A427E95FF8E0}"/>
          </ac:spMkLst>
        </pc:spChg>
        <pc:spChg chg="add del">
          <ac:chgData name="Roman Zhigalov" userId="1f97e9fdf7779aa5" providerId="LiveId" clId="{2050E7D4-E19F-46DF-9183-EC04833A2EB3}" dt="2022-07-09T14:41:13.254" v="1498" actId="26606"/>
          <ac:spMkLst>
            <pc:docMk/>
            <pc:sldMk cId="2379802558" sldId="283"/>
            <ac:spMk id="10" creationId="{4522B21E-B2B9-4C72-9A71-C87EFD137480}"/>
          </ac:spMkLst>
        </pc:spChg>
        <pc:spChg chg="add del">
          <ac:chgData name="Roman Zhigalov" userId="1f97e9fdf7779aa5" providerId="LiveId" clId="{2050E7D4-E19F-46DF-9183-EC04833A2EB3}" dt="2022-07-09T14:41:13.254" v="1498" actId="26606"/>
          <ac:spMkLst>
            <pc:docMk/>
            <pc:sldMk cId="2379802558" sldId="283"/>
            <ac:spMk id="12" creationId="{5EB7D2A2-F448-44D4-938C-DC84CBCB3B1E}"/>
          </ac:spMkLst>
        </pc:spChg>
        <pc:spChg chg="add del">
          <ac:chgData name="Roman Zhigalov" userId="1f97e9fdf7779aa5" providerId="LiveId" clId="{2050E7D4-E19F-46DF-9183-EC04833A2EB3}" dt="2022-07-09T14:41:13.254" v="1498" actId="26606"/>
          <ac:spMkLst>
            <pc:docMk/>
            <pc:sldMk cId="2379802558" sldId="283"/>
            <ac:spMk id="14" creationId="{871AEA07-1E14-44B4-8E55-64EF049CD66F}"/>
          </ac:spMkLst>
        </pc:spChg>
        <pc:spChg chg="add del">
          <ac:chgData name="Roman Zhigalov" userId="1f97e9fdf7779aa5" providerId="LiveId" clId="{2050E7D4-E19F-46DF-9183-EC04833A2EB3}" dt="2022-07-09T14:41:15.617" v="1500" actId="26606"/>
          <ac:spMkLst>
            <pc:docMk/>
            <pc:sldMk cId="2379802558" sldId="283"/>
            <ac:spMk id="20" creationId="{A3363022-C969-41E9-8EB2-E4C94908C1FA}"/>
          </ac:spMkLst>
        </pc:spChg>
        <pc:spChg chg="add del">
          <ac:chgData name="Roman Zhigalov" userId="1f97e9fdf7779aa5" providerId="LiveId" clId="{2050E7D4-E19F-46DF-9183-EC04833A2EB3}" dt="2022-07-09T14:41:15.617" v="1500" actId="26606"/>
          <ac:spMkLst>
            <pc:docMk/>
            <pc:sldMk cId="2379802558" sldId="283"/>
            <ac:spMk id="21" creationId="{8D1AD6B3-BE88-4CEB-BA17-790657CC4729}"/>
          </ac:spMkLst>
        </pc:spChg>
        <pc:spChg chg="add">
          <ac:chgData name="Roman Zhigalov" userId="1f97e9fdf7779aa5" providerId="LiveId" clId="{2050E7D4-E19F-46DF-9183-EC04833A2EB3}" dt="2022-07-09T14:41:15.621" v="1501" actId="26606"/>
          <ac:spMkLst>
            <pc:docMk/>
            <pc:sldMk cId="2379802558" sldId="283"/>
            <ac:spMk id="24" creationId="{943CAA20-3569-4189-9E48-239A229A86CA}"/>
          </ac:spMkLst>
        </pc:spChg>
        <pc:spChg chg="add">
          <ac:chgData name="Roman Zhigalov" userId="1f97e9fdf7779aa5" providerId="LiveId" clId="{2050E7D4-E19F-46DF-9183-EC04833A2EB3}" dt="2022-07-09T14:41:15.621" v="1501" actId="26606"/>
          <ac:spMkLst>
            <pc:docMk/>
            <pc:sldMk cId="2379802558" sldId="283"/>
            <ac:spMk id="25" creationId="{DA542B6D-E775-4832-91DC-2D20F857813A}"/>
          </ac:spMkLst>
        </pc:spChg>
        <pc:grpChg chg="add del">
          <ac:chgData name="Roman Zhigalov" userId="1f97e9fdf7779aa5" providerId="LiveId" clId="{2050E7D4-E19F-46DF-9183-EC04833A2EB3}" dt="2022-07-09T14:41:15.617" v="1500" actId="26606"/>
          <ac:grpSpMkLst>
            <pc:docMk/>
            <pc:sldMk cId="2379802558" sldId="283"/>
            <ac:grpSpMk id="22" creationId="{89D1390B-7E13-4B4F-9CB2-391063412E54}"/>
          </ac:grpSpMkLst>
        </pc:grpChg>
        <pc:picChg chg="add del">
          <ac:chgData name="Roman Zhigalov" userId="1f97e9fdf7779aa5" providerId="LiveId" clId="{2050E7D4-E19F-46DF-9183-EC04833A2EB3}" dt="2022-07-09T14:41:15.617" v="1500" actId="26606"/>
          <ac:picMkLst>
            <pc:docMk/>
            <pc:sldMk cId="2379802558" sldId="283"/>
            <ac:picMk id="9" creationId="{707B3533-9783-559C-D907-D0AB595256A4}"/>
          </ac:picMkLst>
        </pc:picChg>
        <pc:cxnChg chg="add del">
          <ac:chgData name="Roman Zhigalov" userId="1f97e9fdf7779aa5" providerId="LiveId" clId="{2050E7D4-E19F-46DF-9183-EC04833A2EB3}" dt="2022-07-09T14:41:13.254" v="1498" actId="26606"/>
          <ac:cxnSpMkLst>
            <pc:docMk/>
            <pc:sldMk cId="2379802558" sldId="283"/>
            <ac:cxnSpMk id="16" creationId="{F7C8EA93-3210-4C62-99E9-153C275E3A87}"/>
          </ac:cxnSpMkLst>
        </pc:cxnChg>
      </pc:sldChg>
      <pc:sldChg chg="modSp new mod">
        <pc:chgData name="Roman Zhigalov" userId="1f97e9fdf7779aa5" providerId="LiveId" clId="{2050E7D4-E19F-46DF-9183-EC04833A2EB3}" dt="2022-07-09T14:41:23.607" v="1518" actId="122"/>
        <pc:sldMkLst>
          <pc:docMk/>
          <pc:sldMk cId="3508790125" sldId="284"/>
        </pc:sldMkLst>
        <pc:spChg chg="mod">
          <ac:chgData name="Roman Zhigalov" userId="1f97e9fdf7779aa5" providerId="LiveId" clId="{2050E7D4-E19F-46DF-9183-EC04833A2EB3}" dt="2022-07-09T14:41:23.607" v="1518" actId="122"/>
          <ac:spMkLst>
            <pc:docMk/>
            <pc:sldMk cId="3508790125" sldId="284"/>
            <ac:spMk id="2" creationId="{A876C703-D764-2BC3-DC3A-80DF20B743AE}"/>
          </ac:spMkLst>
        </pc:spChg>
      </pc:sldChg>
      <pc:sldChg chg="modSp new mod">
        <pc:chgData name="Roman Zhigalov" userId="1f97e9fdf7779aa5" providerId="LiveId" clId="{2050E7D4-E19F-46DF-9183-EC04833A2EB3}" dt="2022-07-09T14:41:33.954" v="1548" actId="122"/>
        <pc:sldMkLst>
          <pc:docMk/>
          <pc:sldMk cId="274962373" sldId="285"/>
        </pc:sldMkLst>
        <pc:spChg chg="mod">
          <ac:chgData name="Roman Zhigalov" userId="1f97e9fdf7779aa5" providerId="LiveId" clId="{2050E7D4-E19F-46DF-9183-EC04833A2EB3}" dt="2022-07-09T14:41:33.954" v="1548" actId="122"/>
          <ac:spMkLst>
            <pc:docMk/>
            <pc:sldMk cId="274962373" sldId="285"/>
            <ac:spMk id="2" creationId="{11CBECC1-90AD-2D6E-351F-669EEAAA0D6B}"/>
          </ac:spMkLst>
        </pc:spChg>
      </pc:sldChg>
      <pc:sldChg chg="add">
        <pc:chgData name="Roman Zhigalov" userId="1f97e9fdf7779aa5" providerId="LiveId" clId="{2050E7D4-E19F-46DF-9183-EC04833A2EB3}" dt="2022-07-09T14:41:55.639" v="1549"/>
        <pc:sldMkLst>
          <pc:docMk/>
          <pc:sldMk cId="4039911625" sldId="286"/>
        </pc:sldMkLst>
      </pc:sldChg>
      <pc:sldChg chg="addSp delSp modSp new mod setBg">
        <pc:chgData name="Roman Zhigalov" userId="1f97e9fdf7779aa5" providerId="LiveId" clId="{2050E7D4-E19F-46DF-9183-EC04833A2EB3}" dt="2022-07-09T14:51:23.002" v="1567" actId="26606"/>
        <pc:sldMkLst>
          <pc:docMk/>
          <pc:sldMk cId="3590740006" sldId="287"/>
        </pc:sldMkLst>
        <pc:spChg chg="mod">
          <ac:chgData name="Roman Zhigalov" userId="1f97e9fdf7779aa5" providerId="LiveId" clId="{2050E7D4-E19F-46DF-9183-EC04833A2EB3}" dt="2022-07-09T14:51:23.002" v="1567" actId="26606"/>
          <ac:spMkLst>
            <pc:docMk/>
            <pc:sldMk cId="3590740006" sldId="287"/>
            <ac:spMk id="2" creationId="{C9797863-B7BC-C1D6-BD58-523A2213F109}"/>
          </ac:spMkLst>
        </pc:spChg>
        <pc:spChg chg="del">
          <ac:chgData name="Roman Zhigalov" userId="1f97e9fdf7779aa5" providerId="LiveId" clId="{2050E7D4-E19F-46DF-9183-EC04833A2EB3}" dt="2022-07-09T14:51:16.087" v="1553"/>
          <ac:spMkLst>
            <pc:docMk/>
            <pc:sldMk cId="3590740006" sldId="287"/>
            <ac:spMk id="3" creationId="{62FF887B-25EC-C5C0-3251-0E9C34B73EEE}"/>
          </ac:spMkLst>
        </pc:spChg>
        <pc:spChg chg="add">
          <ac:chgData name="Roman Zhigalov" userId="1f97e9fdf7779aa5" providerId="LiveId" clId="{2050E7D4-E19F-46DF-9183-EC04833A2EB3}" dt="2022-07-09T14:51:23.002" v="1567" actId="26606"/>
          <ac:spMkLst>
            <pc:docMk/>
            <pc:sldMk cId="3590740006" sldId="287"/>
            <ac:spMk id="2055" creationId="{665DBBEF-238B-476B-96AB-8AAC3224ECEA}"/>
          </ac:spMkLst>
        </pc:spChg>
        <pc:spChg chg="add">
          <ac:chgData name="Roman Zhigalov" userId="1f97e9fdf7779aa5" providerId="LiveId" clId="{2050E7D4-E19F-46DF-9183-EC04833A2EB3}" dt="2022-07-09T14:51:23.002" v="1567" actId="26606"/>
          <ac:spMkLst>
            <pc:docMk/>
            <pc:sldMk cId="3590740006" sldId="287"/>
            <ac:spMk id="2057" creationId="{3FCFB1DE-0B7E-48CC-BA90-B2AB0889F9D6}"/>
          </ac:spMkLst>
        </pc:spChg>
        <pc:picChg chg="add mod">
          <ac:chgData name="Roman Zhigalov" userId="1f97e9fdf7779aa5" providerId="LiveId" clId="{2050E7D4-E19F-46DF-9183-EC04833A2EB3}" dt="2022-07-09T14:51:23.002" v="1567" actId="26606"/>
          <ac:picMkLst>
            <pc:docMk/>
            <pc:sldMk cId="3590740006" sldId="287"/>
            <ac:picMk id="2050" creationId="{2B3B4AFC-DA09-8775-8648-6045DF39B115}"/>
          </ac:picMkLst>
        </pc:picChg>
      </pc:sldChg>
    </pc:docChg>
  </pc:docChgLst>
  <pc:docChgLst>
    <pc:chgData name="Zhigalov Roman" userId="1f97e9fdf7779aa5" providerId="Windows Live" clId="Web-{99E499A5-7858-4313-BA2B-B3EEB4E956F7}"/>
    <pc:docChg chg="addSld modSld">
      <pc:chgData name="Zhigalov Roman" userId="1f97e9fdf7779aa5" providerId="Windows Live" clId="Web-{99E499A5-7858-4313-BA2B-B3EEB4E956F7}" dt="2022-07-08T12:45:43.695" v="25" actId="20577"/>
      <pc:docMkLst>
        <pc:docMk/>
      </pc:docMkLst>
      <pc:sldChg chg="modSp">
        <pc:chgData name="Zhigalov Roman" userId="1f97e9fdf7779aa5" providerId="Windows Live" clId="Web-{99E499A5-7858-4313-BA2B-B3EEB4E956F7}" dt="2022-07-08T12:45:13.133" v="0" actId="20577"/>
        <pc:sldMkLst>
          <pc:docMk/>
          <pc:sldMk cId="1351651579" sldId="256"/>
        </pc:sldMkLst>
        <pc:spChg chg="mod">
          <ac:chgData name="Zhigalov Roman" userId="1f97e9fdf7779aa5" providerId="Windows Live" clId="Web-{99E499A5-7858-4313-BA2B-B3EEB4E956F7}" dt="2022-07-08T12:45:13.133" v="0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 new">
        <pc:chgData name="Zhigalov Roman" userId="1f97e9fdf7779aa5" providerId="Windows Live" clId="Web-{99E499A5-7858-4313-BA2B-B3EEB4E956F7}" dt="2022-07-08T12:45:24.992" v="7" actId="20577"/>
        <pc:sldMkLst>
          <pc:docMk/>
          <pc:sldMk cId="3643423313" sldId="257"/>
        </pc:sldMkLst>
        <pc:spChg chg="mod">
          <ac:chgData name="Zhigalov Roman" userId="1f97e9fdf7779aa5" providerId="Windows Live" clId="Web-{99E499A5-7858-4313-BA2B-B3EEB4E956F7}" dt="2022-07-08T12:45:24.992" v="7" actId="20577"/>
          <ac:spMkLst>
            <pc:docMk/>
            <pc:sldMk cId="3643423313" sldId="257"/>
            <ac:spMk id="2" creationId="{A73CF3E9-39B2-7343-3914-6ED7E6D55445}"/>
          </ac:spMkLst>
        </pc:spChg>
      </pc:sldChg>
      <pc:sldChg chg="modSp new">
        <pc:chgData name="Zhigalov Roman" userId="1f97e9fdf7779aa5" providerId="Windows Live" clId="Web-{99E499A5-7858-4313-BA2B-B3EEB4E956F7}" dt="2022-07-08T12:45:43.695" v="25" actId="20577"/>
        <pc:sldMkLst>
          <pc:docMk/>
          <pc:sldMk cId="1351132453" sldId="258"/>
        </pc:sldMkLst>
        <pc:spChg chg="mod">
          <ac:chgData name="Zhigalov Roman" userId="1f97e9fdf7779aa5" providerId="Windows Live" clId="Web-{99E499A5-7858-4313-BA2B-B3EEB4E956F7}" dt="2022-07-08T12:45:29.805" v="9" actId="20577"/>
          <ac:spMkLst>
            <pc:docMk/>
            <pc:sldMk cId="1351132453" sldId="258"/>
            <ac:spMk id="2" creationId="{8EF1F048-6264-1CE1-3ED3-0729BCC8F72C}"/>
          </ac:spMkLst>
        </pc:spChg>
        <pc:spChg chg="mod">
          <ac:chgData name="Zhigalov Roman" userId="1f97e9fdf7779aa5" providerId="Windows Live" clId="Web-{99E499A5-7858-4313-BA2B-B3EEB4E956F7}" dt="2022-07-08T12:45:43.695" v="25" actId="20577"/>
          <ac:spMkLst>
            <pc:docMk/>
            <pc:sldMk cId="1351132453" sldId="258"/>
            <ac:spMk id="3" creationId="{68BBCCE6-6624-D8F3-953A-2FE97D8F4D59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3C07C-0FA3-4891-B0F6-211E664179A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001457F-313E-4CAA-A60B-1ED4E78D4077}">
      <dgm:prSet/>
      <dgm:spPr/>
      <dgm:t>
        <a:bodyPr/>
        <a:lstStyle/>
        <a:p>
          <a:r>
            <a:rPr lang="ru-RU"/>
            <a:t>Межролевой</a:t>
          </a:r>
          <a:endParaRPr lang="en-US"/>
        </a:p>
      </dgm:t>
    </dgm:pt>
    <dgm:pt modelId="{39F6664A-AF73-4B42-B33D-91498275AF84}" type="parTrans" cxnId="{BF26FF94-CD60-4F83-944E-6098F823C25B}">
      <dgm:prSet/>
      <dgm:spPr/>
      <dgm:t>
        <a:bodyPr/>
        <a:lstStyle/>
        <a:p>
          <a:endParaRPr lang="en-US"/>
        </a:p>
      </dgm:t>
    </dgm:pt>
    <dgm:pt modelId="{F194F4E0-A921-452E-9EB3-B0BBC3FC7167}" type="sibTrans" cxnId="{BF26FF94-CD60-4F83-944E-6098F823C25B}">
      <dgm:prSet/>
      <dgm:spPr/>
      <dgm:t>
        <a:bodyPr/>
        <a:lstStyle/>
        <a:p>
          <a:endParaRPr lang="en-US"/>
        </a:p>
      </dgm:t>
    </dgm:pt>
    <dgm:pt modelId="{78B2E1F3-F95B-4EB1-AFC1-22FDD54451C4}">
      <dgm:prSet/>
      <dgm:spPr/>
      <dgm:t>
        <a:bodyPr/>
        <a:lstStyle/>
        <a:p>
          <a:r>
            <a:rPr lang="ru-RU"/>
            <a:t>Внутриролевой </a:t>
          </a:r>
          <a:endParaRPr lang="en-US"/>
        </a:p>
      </dgm:t>
    </dgm:pt>
    <dgm:pt modelId="{66A17C39-268D-457C-A808-503254624009}" type="parTrans" cxnId="{A0F818FE-6C0A-491F-B699-763175204E41}">
      <dgm:prSet/>
      <dgm:spPr/>
      <dgm:t>
        <a:bodyPr/>
        <a:lstStyle/>
        <a:p>
          <a:endParaRPr lang="en-US"/>
        </a:p>
      </dgm:t>
    </dgm:pt>
    <dgm:pt modelId="{7281B78D-EB58-44B4-B54C-F3B2C75E95DD}" type="sibTrans" cxnId="{A0F818FE-6C0A-491F-B699-763175204E41}">
      <dgm:prSet/>
      <dgm:spPr/>
      <dgm:t>
        <a:bodyPr/>
        <a:lstStyle/>
        <a:p>
          <a:endParaRPr lang="en-US"/>
        </a:p>
      </dgm:t>
    </dgm:pt>
    <dgm:pt modelId="{C0C58599-7AF7-472C-910D-815D2B62A2B1}">
      <dgm:prSet/>
      <dgm:spPr/>
      <dgm:t>
        <a:bodyPr/>
        <a:lstStyle/>
        <a:p>
          <a:r>
            <a:rPr lang="ru-RU"/>
            <a:t>Личностно-ролевой</a:t>
          </a:r>
          <a:endParaRPr lang="en-US"/>
        </a:p>
      </dgm:t>
    </dgm:pt>
    <dgm:pt modelId="{D2004F95-7788-46AD-BC1F-218E511373B6}" type="parTrans" cxnId="{4BFB1E62-E4D5-463E-98C5-12846C0278A8}">
      <dgm:prSet/>
      <dgm:spPr/>
      <dgm:t>
        <a:bodyPr/>
        <a:lstStyle/>
        <a:p>
          <a:endParaRPr lang="en-US"/>
        </a:p>
      </dgm:t>
    </dgm:pt>
    <dgm:pt modelId="{B025A608-6D64-43F9-BBD8-551AAB4960C8}" type="sibTrans" cxnId="{4BFB1E62-E4D5-463E-98C5-12846C0278A8}">
      <dgm:prSet/>
      <dgm:spPr/>
      <dgm:t>
        <a:bodyPr/>
        <a:lstStyle/>
        <a:p>
          <a:endParaRPr lang="en-US"/>
        </a:p>
      </dgm:t>
    </dgm:pt>
    <dgm:pt modelId="{A85E7E62-C331-4BDA-AC5E-483E0D4DDB68}" type="pres">
      <dgm:prSet presAssocID="{BD33C07C-0FA3-4891-B0F6-211E664179AA}" presName="vert0" presStyleCnt="0">
        <dgm:presLayoutVars>
          <dgm:dir/>
          <dgm:animOne val="branch"/>
          <dgm:animLvl val="lvl"/>
        </dgm:presLayoutVars>
      </dgm:prSet>
      <dgm:spPr/>
    </dgm:pt>
    <dgm:pt modelId="{308C27B7-1664-42F0-BF10-AF77ABA08FD1}" type="pres">
      <dgm:prSet presAssocID="{7001457F-313E-4CAA-A60B-1ED4E78D4077}" presName="thickLine" presStyleLbl="alignNode1" presStyleIdx="0" presStyleCnt="3"/>
      <dgm:spPr/>
    </dgm:pt>
    <dgm:pt modelId="{3647B147-8ACE-46CE-B8EF-55AC04877616}" type="pres">
      <dgm:prSet presAssocID="{7001457F-313E-4CAA-A60B-1ED4E78D4077}" presName="horz1" presStyleCnt="0"/>
      <dgm:spPr/>
    </dgm:pt>
    <dgm:pt modelId="{3F2521A8-45E9-40AF-8B8C-C2FD965CA8CE}" type="pres">
      <dgm:prSet presAssocID="{7001457F-313E-4CAA-A60B-1ED4E78D4077}" presName="tx1" presStyleLbl="revTx" presStyleIdx="0" presStyleCnt="3"/>
      <dgm:spPr/>
    </dgm:pt>
    <dgm:pt modelId="{E68349E0-076A-4ABE-A206-3438A2B90CCA}" type="pres">
      <dgm:prSet presAssocID="{7001457F-313E-4CAA-A60B-1ED4E78D4077}" presName="vert1" presStyleCnt="0"/>
      <dgm:spPr/>
    </dgm:pt>
    <dgm:pt modelId="{6BB73F7A-3EFF-4416-8420-E634A6134AE8}" type="pres">
      <dgm:prSet presAssocID="{78B2E1F3-F95B-4EB1-AFC1-22FDD54451C4}" presName="thickLine" presStyleLbl="alignNode1" presStyleIdx="1" presStyleCnt="3"/>
      <dgm:spPr/>
    </dgm:pt>
    <dgm:pt modelId="{DBF82890-E7AC-41AF-B625-636E28E3DBDC}" type="pres">
      <dgm:prSet presAssocID="{78B2E1F3-F95B-4EB1-AFC1-22FDD54451C4}" presName="horz1" presStyleCnt="0"/>
      <dgm:spPr/>
    </dgm:pt>
    <dgm:pt modelId="{D31DC5AC-1295-4CE2-936F-E8202AFFF127}" type="pres">
      <dgm:prSet presAssocID="{78B2E1F3-F95B-4EB1-AFC1-22FDD54451C4}" presName="tx1" presStyleLbl="revTx" presStyleIdx="1" presStyleCnt="3"/>
      <dgm:spPr/>
    </dgm:pt>
    <dgm:pt modelId="{B87421D3-374A-42AA-84F9-1BF2F4382804}" type="pres">
      <dgm:prSet presAssocID="{78B2E1F3-F95B-4EB1-AFC1-22FDD54451C4}" presName="vert1" presStyleCnt="0"/>
      <dgm:spPr/>
    </dgm:pt>
    <dgm:pt modelId="{86FBE2DB-D20A-448D-A8DD-9845844824AF}" type="pres">
      <dgm:prSet presAssocID="{C0C58599-7AF7-472C-910D-815D2B62A2B1}" presName="thickLine" presStyleLbl="alignNode1" presStyleIdx="2" presStyleCnt="3"/>
      <dgm:spPr/>
    </dgm:pt>
    <dgm:pt modelId="{A59FDF95-E73F-415A-8212-05B2F640BB22}" type="pres">
      <dgm:prSet presAssocID="{C0C58599-7AF7-472C-910D-815D2B62A2B1}" presName="horz1" presStyleCnt="0"/>
      <dgm:spPr/>
    </dgm:pt>
    <dgm:pt modelId="{2D5741F8-43D1-4ED4-B93B-5593DAC67970}" type="pres">
      <dgm:prSet presAssocID="{C0C58599-7AF7-472C-910D-815D2B62A2B1}" presName="tx1" presStyleLbl="revTx" presStyleIdx="2" presStyleCnt="3"/>
      <dgm:spPr/>
    </dgm:pt>
    <dgm:pt modelId="{4A3DB769-64AA-4E16-945D-5C522796FADB}" type="pres">
      <dgm:prSet presAssocID="{C0C58599-7AF7-472C-910D-815D2B62A2B1}" presName="vert1" presStyleCnt="0"/>
      <dgm:spPr/>
    </dgm:pt>
  </dgm:ptLst>
  <dgm:cxnLst>
    <dgm:cxn modelId="{9AEBB90A-A38D-48E2-8DC5-1DCE05042195}" type="presOf" srcId="{BD33C07C-0FA3-4891-B0F6-211E664179AA}" destId="{A85E7E62-C331-4BDA-AC5E-483E0D4DDB68}" srcOrd="0" destOrd="0" presId="urn:microsoft.com/office/officeart/2008/layout/LinedList"/>
    <dgm:cxn modelId="{6C841D3F-9A8B-49BB-BF72-43509DAFA810}" type="presOf" srcId="{7001457F-313E-4CAA-A60B-1ED4E78D4077}" destId="{3F2521A8-45E9-40AF-8B8C-C2FD965CA8CE}" srcOrd="0" destOrd="0" presId="urn:microsoft.com/office/officeart/2008/layout/LinedList"/>
    <dgm:cxn modelId="{4BFB1E62-E4D5-463E-98C5-12846C0278A8}" srcId="{BD33C07C-0FA3-4891-B0F6-211E664179AA}" destId="{C0C58599-7AF7-472C-910D-815D2B62A2B1}" srcOrd="2" destOrd="0" parTransId="{D2004F95-7788-46AD-BC1F-218E511373B6}" sibTransId="{B025A608-6D64-43F9-BBD8-551AAB4960C8}"/>
    <dgm:cxn modelId="{1832DB78-4F3F-4396-BC40-026D7B034F39}" type="presOf" srcId="{C0C58599-7AF7-472C-910D-815D2B62A2B1}" destId="{2D5741F8-43D1-4ED4-B93B-5593DAC67970}" srcOrd="0" destOrd="0" presId="urn:microsoft.com/office/officeart/2008/layout/LinedList"/>
    <dgm:cxn modelId="{BF26FF94-CD60-4F83-944E-6098F823C25B}" srcId="{BD33C07C-0FA3-4891-B0F6-211E664179AA}" destId="{7001457F-313E-4CAA-A60B-1ED4E78D4077}" srcOrd="0" destOrd="0" parTransId="{39F6664A-AF73-4B42-B33D-91498275AF84}" sibTransId="{F194F4E0-A921-452E-9EB3-B0BBC3FC7167}"/>
    <dgm:cxn modelId="{3E53F5E7-5D3E-4858-833D-A8E92CA2C768}" type="presOf" srcId="{78B2E1F3-F95B-4EB1-AFC1-22FDD54451C4}" destId="{D31DC5AC-1295-4CE2-936F-E8202AFFF127}" srcOrd="0" destOrd="0" presId="urn:microsoft.com/office/officeart/2008/layout/LinedList"/>
    <dgm:cxn modelId="{A0F818FE-6C0A-491F-B699-763175204E41}" srcId="{BD33C07C-0FA3-4891-B0F6-211E664179AA}" destId="{78B2E1F3-F95B-4EB1-AFC1-22FDD54451C4}" srcOrd="1" destOrd="0" parTransId="{66A17C39-268D-457C-A808-503254624009}" sibTransId="{7281B78D-EB58-44B4-B54C-F3B2C75E95DD}"/>
    <dgm:cxn modelId="{4E603849-A7F0-44D5-B118-ADDA4ECFC92A}" type="presParOf" srcId="{A85E7E62-C331-4BDA-AC5E-483E0D4DDB68}" destId="{308C27B7-1664-42F0-BF10-AF77ABA08FD1}" srcOrd="0" destOrd="0" presId="urn:microsoft.com/office/officeart/2008/layout/LinedList"/>
    <dgm:cxn modelId="{D60798F4-762A-4860-AAFF-1D62873DFFFF}" type="presParOf" srcId="{A85E7E62-C331-4BDA-AC5E-483E0D4DDB68}" destId="{3647B147-8ACE-46CE-B8EF-55AC04877616}" srcOrd="1" destOrd="0" presId="urn:microsoft.com/office/officeart/2008/layout/LinedList"/>
    <dgm:cxn modelId="{1C1AF1CC-7E00-4F17-87BD-B8C71E173BE9}" type="presParOf" srcId="{3647B147-8ACE-46CE-B8EF-55AC04877616}" destId="{3F2521A8-45E9-40AF-8B8C-C2FD965CA8CE}" srcOrd="0" destOrd="0" presId="urn:microsoft.com/office/officeart/2008/layout/LinedList"/>
    <dgm:cxn modelId="{840F394E-4658-4495-9149-BD675D098228}" type="presParOf" srcId="{3647B147-8ACE-46CE-B8EF-55AC04877616}" destId="{E68349E0-076A-4ABE-A206-3438A2B90CCA}" srcOrd="1" destOrd="0" presId="urn:microsoft.com/office/officeart/2008/layout/LinedList"/>
    <dgm:cxn modelId="{19C46FCA-8EBA-43C7-863E-5271BB0D43A7}" type="presParOf" srcId="{A85E7E62-C331-4BDA-AC5E-483E0D4DDB68}" destId="{6BB73F7A-3EFF-4416-8420-E634A6134AE8}" srcOrd="2" destOrd="0" presId="urn:microsoft.com/office/officeart/2008/layout/LinedList"/>
    <dgm:cxn modelId="{88A1DB72-D752-488E-98E2-7D59929E8D03}" type="presParOf" srcId="{A85E7E62-C331-4BDA-AC5E-483E0D4DDB68}" destId="{DBF82890-E7AC-41AF-B625-636E28E3DBDC}" srcOrd="3" destOrd="0" presId="urn:microsoft.com/office/officeart/2008/layout/LinedList"/>
    <dgm:cxn modelId="{B0984877-8089-4096-BB62-9E99871FE0F2}" type="presParOf" srcId="{DBF82890-E7AC-41AF-B625-636E28E3DBDC}" destId="{D31DC5AC-1295-4CE2-936F-E8202AFFF127}" srcOrd="0" destOrd="0" presId="urn:microsoft.com/office/officeart/2008/layout/LinedList"/>
    <dgm:cxn modelId="{EF361D03-FA74-421E-835C-1371376F355A}" type="presParOf" srcId="{DBF82890-E7AC-41AF-B625-636E28E3DBDC}" destId="{B87421D3-374A-42AA-84F9-1BF2F4382804}" srcOrd="1" destOrd="0" presId="urn:microsoft.com/office/officeart/2008/layout/LinedList"/>
    <dgm:cxn modelId="{BB25A757-0163-4E87-95B2-AFB8C8E7ECAA}" type="presParOf" srcId="{A85E7E62-C331-4BDA-AC5E-483E0D4DDB68}" destId="{86FBE2DB-D20A-448D-A8DD-9845844824AF}" srcOrd="4" destOrd="0" presId="urn:microsoft.com/office/officeart/2008/layout/LinedList"/>
    <dgm:cxn modelId="{61EF06DD-B2D0-4F82-BE6D-2A112601E484}" type="presParOf" srcId="{A85E7E62-C331-4BDA-AC5E-483E0D4DDB68}" destId="{A59FDF95-E73F-415A-8212-05B2F640BB22}" srcOrd="5" destOrd="0" presId="urn:microsoft.com/office/officeart/2008/layout/LinedList"/>
    <dgm:cxn modelId="{74C807C8-4124-4984-9B80-64FED7D3321A}" type="presParOf" srcId="{A59FDF95-E73F-415A-8212-05B2F640BB22}" destId="{2D5741F8-43D1-4ED4-B93B-5593DAC67970}" srcOrd="0" destOrd="0" presId="urn:microsoft.com/office/officeart/2008/layout/LinedList"/>
    <dgm:cxn modelId="{3514E7FB-F562-460D-A5EA-252FC507638B}" type="presParOf" srcId="{A59FDF95-E73F-415A-8212-05B2F640BB22}" destId="{4A3DB769-64AA-4E16-945D-5C522796FA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A6569E-1183-476E-B763-FDAB2A16BB0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1C84BD5-F2F2-45D1-8280-9BA3425B5FF3}">
      <dgm:prSet/>
      <dgm:spPr/>
      <dgm:t>
        <a:bodyPr/>
        <a:lstStyle/>
        <a:p>
          <a:r>
            <a:rPr lang="ru-RU"/>
            <a:t>Приспособленчество (адаптация к окружающей действительности)</a:t>
          </a:r>
          <a:endParaRPr lang="en-US"/>
        </a:p>
      </dgm:t>
    </dgm:pt>
    <dgm:pt modelId="{7E65D132-115A-464C-A422-079C2E1CED84}" type="parTrans" cxnId="{E972910C-960F-4C59-BA93-94B4CC1459E6}">
      <dgm:prSet/>
      <dgm:spPr/>
      <dgm:t>
        <a:bodyPr/>
        <a:lstStyle/>
        <a:p>
          <a:endParaRPr lang="en-US"/>
        </a:p>
      </dgm:t>
    </dgm:pt>
    <dgm:pt modelId="{7A7836D6-59F1-4E19-9056-08DDAFA5A56D}" type="sibTrans" cxnId="{E972910C-960F-4C59-BA93-94B4CC1459E6}">
      <dgm:prSet/>
      <dgm:spPr/>
      <dgm:t>
        <a:bodyPr/>
        <a:lstStyle/>
        <a:p>
          <a:endParaRPr lang="en-US"/>
        </a:p>
      </dgm:t>
    </dgm:pt>
    <dgm:pt modelId="{66C89B87-DC33-40E6-B9D4-E728D1ECD9D3}">
      <dgm:prSet/>
      <dgm:spPr/>
      <dgm:t>
        <a:bodyPr/>
        <a:lstStyle/>
        <a:p>
          <a:r>
            <a:rPr lang="ru-RU"/>
            <a:t>Активизм (действия по изменению окружающей действительности)</a:t>
          </a:r>
          <a:endParaRPr lang="en-US"/>
        </a:p>
      </dgm:t>
    </dgm:pt>
    <dgm:pt modelId="{C44B1E6E-3B2F-474E-AD85-F824C25B051E}" type="parTrans" cxnId="{F843EEDC-BAA8-4968-897F-F8F0C2502AE4}">
      <dgm:prSet/>
      <dgm:spPr/>
      <dgm:t>
        <a:bodyPr/>
        <a:lstStyle/>
        <a:p>
          <a:endParaRPr lang="en-US"/>
        </a:p>
      </dgm:t>
    </dgm:pt>
    <dgm:pt modelId="{0D314FCF-376A-47ED-A9A2-3A75D5F61436}" type="sibTrans" cxnId="{F843EEDC-BAA8-4968-897F-F8F0C2502AE4}">
      <dgm:prSet/>
      <dgm:spPr/>
      <dgm:t>
        <a:bodyPr/>
        <a:lstStyle/>
        <a:p>
          <a:endParaRPr lang="en-US"/>
        </a:p>
      </dgm:t>
    </dgm:pt>
    <dgm:pt modelId="{672F95B6-8086-4E4B-A91A-AB114592F1B5}">
      <dgm:prSet/>
      <dgm:spPr/>
      <dgm:t>
        <a:bodyPr/>
        <a:lstStyle/>
        <a:p>
          <a:r>
            <a:rPr lang="ru-RU"/>
            <a:t>Изоляционизм (уход от окружающей действительности)</a:t>
          </a:r>
          <a:endParaRPr lang="en-US"/>
        </a:p>
      </dgm:t>
    </dgm:pt>
    <dgm:pt modelId="{E4AA6B5E-FC1B-4893-B646-5AA9C879DC70}" type="parTrans" cxnId="{39FCBF08-BC5C-4CDC-8F6A-A2D32B44348F}">
      <dgm:prSet/>
      <dgm:spPr/>
      <dgm:t>
        <a:bodyPr/>
        <a:lstStyle/>
        <a:p>
          <a:endParaRPr lang="en-US"/>
        </a:p>
      </dgm:t>
    </dgm:pt>
    <dgm:pt modelId="{8F9FBEE5-A787-4099-AE69-D75B9C7458BC}" type="sibTrans" cxnId="{39FCBF08-BC5C-4CDC-8F6A-A2D32B44348F}">
      <dgm:prSet/>
      <dgm:spPr/>
      <dgm:t>
        <a:bodyPr/>
        <a:lstStyle/>
        <a:p>
          <a:endParaRPr lang="en-US"/>
        </a:p>
      </dgm:t>
    </dgm:pt>
    <dgm:pt modelId="{443BAEF3-B3A3-4235-B904-15034D7B8732}" type="pres">
      <dgm:prSet presAssocID="{C5A6569E-1183-476E-B763-FDAB2A16BB00}" presName="root" presStyleCnt="0">
        <dgm:presLayoutVars>
          <dgm:dir/>
          <dgm:resizeHandles val="exact"/>
        </dgm:presLayoutVars>
      </dgm:prSet>
      <dgm:spPr/>
    </dgm:pt>
    <dgm:pt modelId="{49763A34-05E5-454D-BC03-07141697483A}" type="pres">
      <dgm:prSet presAssocID="{B1C84BD5-F2F2-45D1-8280-9BA3425B5FF3}" presName="compNode" presStyleCnt="0"/>
      <dgm:spPr/>
    </dgm:pt>
    <dgm:pt modelId="{3BDC217A-420A-4964-A5BF-D101B5305784}" type="pres">
      <dgm:prSet presAssocID="{B1C84BD5-F2F2-45D1-8280-9BA3425B5FF3}" presName="bgRect" presStyleLbl="bgShp" presStyleIdx="0" presStyleCnt="3"/>
      <dgm:spPr/>
    </dgm:pt>
    <dgm:pt modelId="{905402E2-1ADB-4C9F-99D7-73FE6515A77A}" type="pres">
      <dgm:prSet presAssocID="{B1C84BD5-F2F2-45D1-8280-9BA3425B5FF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нежинка"/>
        </a:ext>
      </dgm:extLst>
    </dgm:pt>
    <dgm:pt modelId="{241BFF30-8EC6-4738-A33E-BF8C25944151}" type="pres">
      <dgm:prSet presAssocID="{B1C84BD5-F2F2-45D1-8280-9BA3425B5FF3}" presName="spaceRect" presStyleCnt="0"/>
      <dgm:spPr/>
    </dgm:pt>
    <dgm:pt modelId="{DD55A5E0-DF36-44EA-9658-1CF80F322E76}" type="pres">
      <dgm:prSet presAssocID="{B1C84BD5-F2F2-45D1-8280-9BA3425B5FF3}" presName="parTx" presStyleLbl="revTx" presStyleIdx="0" presStyleCnt="3">
        <dgm:presLayoutVars>
          <dgm:chMax val="0"/>
          <dgm:chPref val="0"/>
        </dgm:presLayoutVars>
      </dgm:prSet>
      <dgm:spPr/>
    </dgm:pt>
    <dgm:pt modelId="{C1783FD2-7C6D-49B2-8171-8931D3210025}" type="pres">
      <dgm:prSet presAssocID="{7A7836D6-59F1-4E19-9056-08DDAFA5A56D}" presName="sibTrans" presStyleCnt="0"/>
      <dgm:spPr/>
    </dgm:pt>
    <dgm:pt modelId="{8DD9205C-3F51-4254-85C5-9FC445CEE2B8}" type="pres">
      <dgm:prSet presAssocID="{66C89B87-DC33-40E6-B9D4-E728D1ECD9D3}" presName="compNode" presStyleCnt="0"/>
      <dgm:spPr/>
    </dgm:pt>
    <dgm:pt modelId="{47A3CD4D-0B5A-40BC-80B3-5B4964F04B66}" type="pres">
      <dgm:prSet presAssocID="{66C89B87-DC33-40E6-B9D4-E728D1ECD9D3}" presName="bgRect" presStyleLbl="bgShp" presStyleIdx="1" presStyleCnt="3"/>
      <dgm:spPr/>
    </dgm:pt>
    <dgm:pt modelId="{00AE265B-3E03-43C0-A2E3-F9EDC3BC5438}" type="pres">
      <dgm:prSet presAssocID="{66C89B87-DC33-40E6-B9D4-E728D1ECD9D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A7D65F59-ED44-48E3-BB5D-5129BA6E706D}" type="pres">
      <dgm:prSet presAssocID="{66C89B87-DC33-40E6-B9D4-E728D1ECD9D3}" presName="spaceRect" presStyleCnt="0"/>
      <dgm:spPr/>
    </dgm:pt>
    <dgm:pt modelId="{EAF2E533-405F-4C37-B35E-AFD617704B21}" type="pres">
      <dgm:prSet presAssocID="{66C89B87-DC33-40E6-B9D4-E728D1ECD9D3}" presName="parTx" presStyleLbl="revTx" presStyleIdx="1" presStyleCnt="3">
        <dgm:presLayoutVars>
          <dgm:chMax val="0"/>
          <dgm:chPref val="0"/>
        </dgm:presLayoutVars>
      </dgm:prSet>
      <dgm:spPr/>
    </dgm:pt>
    <dgm:pt modelId="{BD6ADBEE-F627-4062-9A52-86A6AD6B373C}" type="pres">
      <dgm:prSet presAssocID="{0D314FCF-376A-47ED-A9A2-3A75D5F61436}" presName="sibTrans" presStyleCnt="0"/>
      <dgm:spPr/>
    </dgm:pt>
    <dgm:pt modelId="{5019C4F6-E574-478F-8C91-009AA9305BC8}" type="pres">
      <dgm:prSet presAssocID="{672F95B6-8086-4E4B-A91A-AB114592F1B5}" presName="compNode" presStyleCnt="0"/>
      <dgm:spPr/>
    </dgm:pt>
    <dgm:pt modelId="{F6A09545-1EDF-48E9-A735-FD7C82E303C6}" type="pres">
      <dgm:prSet presAssocID="{672F95B6-8086-4E4B-A91A-AB114592F1B5}" presName="bgRect" presStyleLbl="bgShp" presStyleIdx="2" presStyleCnt="3"/>
      <dgm:spPr/>
    </dgm:pt>
    <dgm:pt modelId="{4068F091-DB3D-4BD0-B421-4D14DDDDF305}" type="pres">
      <dgm:prSet presAssocID="{672F95B6-8086-4E4B-A91A-AB114592F1B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ольница"/>
        </a:ext>
      </dgm:extLst>
    </dgm:pt>
    <dgm:pt modelId="{BF33F4D5-9B3E-487A-82C9-66361912C8D8}" type="pres">
      <dgm:prSet presAssocID="{672F95B6-8086-4E4B-A91A-AB114592F1B5}" presName="spaceRect" presStyleCnt="0"/>
      <dgm:spPr/>
    </dgm:pt>
    <dgm:pt modelId="{3D13004F-A22C-4AB4-B9AE-F14D3BF39EAD}" type="pres">
      <dgm:prSet presAssocID="{672F95B6-8086-4E4B-A91A-AB114592F1B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FCBF08-BC5C-4CDC-8F6A-A2D32B44348F}" srcId="{C5A6569E-1183-476E-B763-FDAB2A16BB00}" destId="{672F95B6-8086-4E4B-A91A-AB114592F1B5}" srcOrd="2" destOrd="0" parTransId="{E4AA6B5E-FC1B-4893-B646-5AA9C879DC70}" sibTransId="{8F9FBEE5-A787-4099-AE69-D75B9C7458BC}"/>
    <dgm:cxn modelId="{E972910C-960F-4C59-BA93-94B4CC1459E6}" srcId="{C5A6569E-1183-476E-B763-FDAB2A16BB00}" destId="{B1C84BD5-F2F2-45D1-8280-9BA3425B5FF3}" srcOrd="0" destOrd="0" parTransId="{7E65D132-115A-464C-A422-079C2E1CED84}" sibTransId="{7A7836D6-59F1-4E19-9056-08DDAFA5A56D}"/>
    <dgm:cxn modelId="{6C19C2A9-4A86-42AE-AA8F-2B5C74908348}" type="presOf" srcId="{B1C84BD5-F2F2-45D1-8280-9BA3425B5FF3}" destId="{DD55A5E0-DF36-44EA-9658-1CF80F322E76}" srcOrd="0" destOrd="0" presId="urn:microsoft.com/office/officeart/2018/2/layout/IconVerticalSolidList"/>
    <dgm:cxn modelId="{73712AAE-F912-4D7F-88E5-3127FD30B771}" type="presOf" srcId="{672F95B6-8086-4E4B-A91A-AB114592F1B5}" destId="{3D13004F-A22C-4AB4-B9AE-F14D3BF39EAD}" srcOrd="0" destOrd="0" presId="urn:microsoft.com/office/officeart/2018/2/layout/IconVerticalSolidList"/>
    <dgm:cxn modelId="{F843EEDC-BAA8-4968-897F-F8F0C2502AE4}" srcId="{C5A6569E-1183-476E-B763-FDAB2A16BB00}" destId="{66C89B87-DC33-40E6-B9D4-E728D1ECD9D3}" srcOrd="1" destOrd="0" parTransId="{C44B1E6E-3B2F-474E-AD85-F824C25B051E}" sibTransId="{0D314FCF-376A-47ED-A9A2-3A75D5F61436}"/>
    <dgm:cxn modelId="{5E49CBE2-10B1-473E-9400-70FDB4FEBDA4}" type="presOf" srcId="{66C89B87-DC33-40E6-B9D4-E728D1ECD9D3}" destId="{EAF2E533-405F-4C37-B35E-AFD617704B21}" srcOrd="0" destOrd="0" presId="urn:microsoft.com/office/officeart/2018/2/layout/IconVerticalSolidList"/>
    <dgm:cxn modelId="{9C70DFEB-5C23-4BC7-98B6-D020351134DA}" type="presOf" srcId="{C5A6569E-1183-476E-B763-FDAB2A16BB00}" destId="{443BAEF3-B3A3-4235-B904-15034D7B8732}" srcOrd="0" destOrd="0" presId="urn:microsoft.com/office/officeart/2018/2/layout/IconVerticalSolidList"/>
    <dgm:cxn modelId="{EFFA30F9-6E13-497B-8D35-15371E4BE471}" type="presParOf" srcId="{443BAEF3-B3A3-4235-B904-15034D7B8732}" destId="{49763A34-05E5-454D-BC03-07141697483A}" srcOrd="0" destOrd="0" presId="urn:microsoft.com/office/officeart/2018/2/layout/IconVerticalSolidList"/>
    <dgm:cxn modelId="{45E7D407-9CAE-4247-A621-A35538149291}" type="presParOf" srcId="{49763A34-05E5-454D-BC03-07141697483A}" destId="{3BDC217A-420A-4964-A5BF-D101B5305784}" srcOrd="0" destOrd="0" presId="urn:microsoft.com/office/officeart/2018/2/layout/IconVerticalSolidList"/>
    <dgm:cxn modelId="{DF24F17A-78EC-40AC-98E3-FEB5BA5CE976}" type="presParOf" srcId="{49763A34-05E5-454D-BC03-07141697483A}" destId="{905402E2-1ADB-4C9F-99D7-73FE6515A77A}" srcOrd="1" destOrd="0" presId="urn:microsoft.com/office/officeart/2018/2/layout/IconVerticalSolidList"/>
    <dgm:cxn modelId="{5A0DB917-C1A4-4407-8120-79CFB2B9BF7E}" type="presParOf" srcId="{49763A34-05E5-454D-BC03-07141697483A}" destId="{241BFF30-8EC6-4738-A33E-BF8C25944151}" srcOrd="2" destOrd="0" presId="urn:microsoft.com/office/officeart/2018/2/layout/IconVerticalSolidList"/>
    <dgm:cxn modelId="{0F16EAE0-B1CE-417F-9023-AF5A23DDD30A}" type="presParOf" srcId="{49763A34-05E5-454D-BC03-07141697483A}" destId="{DD55A5E0-DF36-44EA-9658-1CF80F322E76}" srcOrd="3" destOrd="0" presId="urn:microsoft.com/office/officeart/2018/2/layout/IconVerticalSolidList"/>
    <dgm:cxn modelId="{7A691498-0F72-4E9C-B713-CB0E04C6A985}" type="presParOf" srcId="{443BAEF3-B3A3-4235-B904-15034D7B8732}" destId="{C1783FD2-7C6D-49B2-8171-8931D3210025}" srcOrd="1" destOrd="0" presId="urn:microsoft.com/office/officeart/2018/2/layout/IconVerticalSolidList"/>
    <dgm:cxn modelId="{55435368-B1E6-4E17-8DA5-77364736946A}" type="presParOf" srcId="{443BAEF3-B3A3-4235-B904-15034D7B8732}" destId="{8DD9205C-3F51-4254-85C5-9FC445CEE2B8}" srcOrd="2" destOrd="0" presId="urn:microsoft.com/office/officeart/2018/2/layout/IconVerticalSolidList"/>
    <dgm:cxn modelId="{E9EEE14F-806F-4249-84AE-3A9A33842BC5}" type="presParOf" srcId="{8DD9205C-3F51-4254-85C5-9FC445CEE2B8}" destId="{47A3CD4D-0B5A-40BC-80B3-5B4964F04B66}" srcOrd="0" destOrd="0" presId="urn:microsoft.com/office/officeart/2018/2/layout/IconVerticalSolidList"/>
    <dgm:cxn modelId="{2C637A77-C3D2-49F6-A947-25A4F9861CB5}" type="presParOf" srcId="{8DD9205C-3F51-4254-85C5-9FC445CEE2B8}" destId="{00AE265B-3E03-43C0-A2E3-F9EDC3BC5438}" srcOrd="1" destOrd="0" presId="urn:microsoft.com/office/officeart/2018/2/layout/IconVerticalSolidList"/>
    <dgm:cxn modelId="{014B153B-C438-4D7F-89A3-521F5878B869}" type="presParOf" srcId="{8DD9205C-3F51-4254-85C5-9FC445CEE2B8}" destId="{A7D65F59-ED44-48E3-BB5D-5129BA6E706D}" srcOrd="2" destOrd="0" presId="urn:microsoft.com/office/officeart/2018/2/layout/IconVerticalSolidList"/>
    <dgm:cxn modelId="{5780735B-9495-4E60-97E0-6C4278DE3605}" type="presParOf" srcId="{8DD9205C-3F51-4254-85C5-9FC445CEE2B8}" destId="{EAF2E533-405F-4C37-B35E-AFD617704B21}" srcOrd="3" destOrd="0" presId="urn:microsoft.com/office/officeart/2018/2/layout/IconVerticalSolidList"/>
    <dgm:cxn modelId="{D36F1EAF-694F-41E4-B245-2556A800840C}" type="presParOf" srcId="{443BAEF3-B3A3-4235-B904-15034D7B8732}" destId="{BD6ADBEE-F627-4062-9A52-86A6AD6B373C}" srcOrd="3" destOrd="0" presId="urn:microsoft.com/office/officeart/2018/2/layout/IconVerticalSolidList"/>
    <dgm:cxn modelId="{695B991C-78F6-42CB-B1CF-9B428C1E01E2}" type="presParOf" srcId="{443BAEF3-B3A3-4235-B904-15034D7B8732}" destId="{5019C4F6-E574-478F-8C91-009AA9305BC8}" srcOrd="4" destOrd="0" presId="urn:microsoft.com/office/officeart/2018/2/layout/IconVerticalSolidList"/>
    <dgm:cxn modelId="{20DFA01D-DE95-4C65-9EBE-AF500CE2D3DF}" type="presParOf" srcId="{5019C4F6-E574-478F-8C91-009AA9305BC8}" destId="{F6A09545-1EDF-48E9-A735-FD7C82E303C6}" srcOrd="0" destOrd="0" presId="urn:microsoft.com/office/officeart/2018/2/layout/IconVerticalSolidList"/>
    <dgm:cxn modelId="{E614DBEE-1A40-4F11-BB5B-23D25AD20179}" type="presParOf" srcId="{5019C4F6-E574-478F-8C91-009AA9305BC8}" destId="{4068F091-DB3D-4BD0-B421-4D14DDDDF305}" srcOrd="1" destOrd="0" presId="urn:microsoft.com/office/officeart/2018/2/layout/IconVerticalSolidList"/>
    <dgm:cxn modelId="{8FAF7240-00BA-4AC2-848D-C18B67D3F589}" type="presParOf" srcId="{5019C4F6-E574-478F-8C91-009AA9305BC8}" destId="{BF33F4D5-9B3E-487A-82C9-66361912C8D8}" srcOrd="2" destOrd="0" presId="urn:microsoft.com/office/officeart/2018/2/layout/IconVerticalSolidList"/>
    <dgm:cxn modelId="{75BB05CB-3503-40FD-93A2-85B0618608BF}" type="presParOf" srcId="{5019C4F6-E574-478F-8C91-009AA9305BC8}" destId="{3D13004F-A22C-4AB4-B9AE-F14D3BF39E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C27B7-1664-42F0-BF10-AF77ABA08FD1}">
      <dsp:nvSpPr>
        <dsp:cNvPr id="0" name=""/>
        <dsp:cNvSpPr/>
      </dsp:nvSpPr>
      <dsp:spPr>
        <a:xfrm>
          <a:off x="0" y="2379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521A8-45E9-40AF-8B8C-C2FD965CA8CE}">
      <dsp:nvSpPr>
        <dsp:cNvPr id="0" name=""/>
        <dsp:cNvSpPr/>
      </dsp:nvSpPr>
      <dsp:spPr>
        <a:xfrm>
          <a:off x="0" y="2379"/>
          <a:ext cx="6172199" cy="162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300" kern="1200"/>
            <a:t>Межролевой</a:t>
          </a:r>
          <a:endParaRPr lang="en-US" sz="5300" kern="1200"/>
        </a:p>
      </dsp:txBody>
      <dsp:txXfrm>
        <a:off x="0" y="2379"/>
        <a:ext cx="6172199" cy="1622955"/>
      </dsp:txXfrm>
    </dsp:sp>
    <dsp:sp modelId="{6BB73F7A-3EFF-4416-8420-E634A6134AE8}">
      <dsp:nvSpPr>
        <dsp:cNvPr id="0" name=""/>
        <dsp:cNvSpPr/>
      </dsp:nvSpPr>
      <dsp:spPr>
        <a:xfrm>
          <a:off x="0" y="1625334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DC5AC-1295-4CE2-936F-E8202AFFF127}">
      <dsp:nvSpPr>
        <dsp:cNvPr id="0" name=""/>
        <dsp:cNvSpPr/>
      </dsp:nvSpPr>
      <dsp:spPr>
        <a:xfrm>
          <a:off x="0" y="1625334"/>
          <a:ext cx="6172199" cy="162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300" kern="1200"/>
            <a:t>Внутриролевой </a:t>
          </a:r>
          <a:endParaRPr lang="en-US" sz="5300" kern="1200"/>
        </a:p>
      </dsp:txBody>
      <dsp:txXfrm>
        <a:off x="0" y="1625334"/>
        <a:ext cx="6172199" cy="1622955"/>
      </dsp:txXfrm>
    </dsp:sp>
    <dsp:sp modelId="{86FBE2DB-D20A-448D-A8DD-9845844824AF}">
      <dsp:nvSpPr>
        <dsp:cNvPr id="0" name=""/>
        <dsp:cNvSpPr/>
      </dsp:nvSpPr>
      <dsp:spPr>
        <a:xfrm>
          <a:off x="0" y="3248290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741F8-43D1-4ED4-B93B-5593DAC67970}">
      <dsp:nvSpPr>
        <dsp:cNvPr id="0" name=""/>
        <dsp:cNvSpPr/>
      </dsp:nvSpPr>
      <dsp:spPr>
        <a:xfrm>
          <a:off x="0" y="3248290"/>
          <a:ext cx="6172199" cy="162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300" kern="1200"/>
            <a:t>Личностно-ролевой</a:t>
          </a:r>
          <a:endParaRPr lang="en-US" sz="5300" kern="1200"/>
        </a:p>
      </dsp:txBody>
      <dsp:txXfrm>
        <a:off x="0" y="3248290"/>
        <a:ext cx="6172199" cy="1622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C217A-420A-4964-A5BF-D101B5305784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402E2-1ADB-4C9F-99D7-73FE6515A77A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5A5E0-DF36-44EA-9658-1CF80F322E76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Приспособленчество (адаптация к окружающей действительности)</a:t>
          </a:r>
          <a:endParaRPr lang="en-US" sz="2500" kern="1200"/>
        </a:p>
      </dsp:txBody>
      <dsp:txXfrm>
        <a:off x="1816103" y="671"/>
        <a:ext cx="4447536" cy="1572384"/>
      </dsp:txXfrm>
    </dsp:sp>
    <dsp:sp modelId="{47A3CD4D-0B5A-40BC-80B3-5B4964F04B66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E265B-3E03-43C0-A2E3-F9EDC3BC5438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2E533-405F-4C37-B35E-AFD617704B21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Активизм (действия по изменению окружающей действительности)</a:t>
          </a:r>
          <a:endParaRPr lang="en-US" sz="2500" kern="1200"/>
        </a:p>
      </dsp:txBody>
      <dsp:txXfrm>
        <a:off x="1816103" y="1966151"/>
        <a:ext cx="4447536" cy="1572384"/>
      </dsp:txXfrm>
    </dsp:sp>
    <dsp:sp modelId="{F6A09545-1EDF-48E9-A735-FD7C82E303C6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8F091-DB3D-4BD0-B421-4D14DDDDF305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3004F-A22C-4AB4-B9AE-F14D3BF39EAD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Изоляционизм (уход от окружающей действительности)</a:t>
          </a:r>
          <a:endParaRPr lang="en-US" sz="2500" kern="1200"/>
        </a:p>
      </dsp:txBody>
      <dsp:txXfrm>
        <a:off x="1816103" y="3931632"/>
        <a:ext cx="4447536" cy="157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F0BF9-A737-5240-881D-E7F624DCC57E}" type="datetimeFigureOut">
              <a:rPr lang="ru-BY" smtClean="0"/>
              <a:t>30.11.2022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6C3A9-071F-BC45-8E56-59E1912C77A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3242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BY" dirty="0"/>
              <a:t>Белорусские суперженщины. Мы, иностранцы, поражены ими: они одеваются как модели, виртуозно носят туфли на шпильках, работают полный рабочий день, а придя домой, продолжают хлопотать по хозяйству, и примерно 95% из них можно назвать хорошими поварами.. Они ласковы и знают,  чего хотят и о чем говорят. Белорусские мужчины, должно быть, самые большиче счастливчики в мире</a:t>
            </a:r>
            <a:r>
              <a:rPr lang="en-US" dirty="0"/>
              <a:t>!</a:t>
            </a:r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6C3A9-071F-BC45-8E56-59E1912C77A2}" type="slidenum">
              <a:rPr lang="ru-BY" smtClean="0"/>
              <a:t>25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23596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§ 3. Социальные статусы, роли и мобильность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3" name="Rectangle 513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0715E-2D27-D020-E5FE-1F644543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Смешанный статус</a:t>
            </a:r>
          </a:p>
        </p:txBody>
      </p:sp>
      <p:sp>
        <p:nvSpPr>
          <p:cNvPr id="513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530B03-1181-7E83-F858-9DC289DB5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обладают признаками приписываемых и достигаемых, но достигаемых не по желанию человека. Например, в результате экономического кризиса человек становится безработным</a:t>
            </a:r>
          </a:p>
        </p:txBody>
      </p:sp>
      <p:pic>
        <p:nvPicPr>
          <p:cNvPr id="5128" name="Picture 8" descr="Социальный статус: понятие, виды, признаки, компоненты">
            <a:extLst>
              <a:ext uri="{FF2B5EF4-FFF2-40B4-BE49-F238E27FC236}">
                <a16:creationId xmlns:a16="http://schemas.microsoft.com/office/drawing/2014/main" id="{6780A638-2265-2B50-4094-BEECD35011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16254"/>
            <a:ext cx="6903720" cy="46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89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D73F1-6F05-EE06-8DBF-D815CCCE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Кто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ты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FAF0CD-5BE5-A166-3649-D112C95B6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3376" y="640080"/>
            <a:ext cx="6116455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5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17F228-5CB6-8AA2-682A-D3576857B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54" y="365125"/>
            <a:ext cx="8158692" cy="6119019"/>
          </a:xfrm>
        </p:spPr>
      </p:pic>
    </p:spTree>
    <p:extLst>
      <p:ext uri="{BB962C8B-B14F-4D97-AF65-F5344CB8AC3E}">
        <p14:creationId xmlns:p14="http://schemas.microsoft.com/office/powerpoint/2010/main" val="294878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6A3715-F94E-C830-E78A-7D8B68ED2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BY" dirty="0"/>
              <a:t>Предписанный статус: </a:t>
            </a:r>
          </a:p>
          <a:p>
            <a:r>
              <a:rPr lang="ru-BY" dirty="0"/>
              <a:t>Приобретенный статус: </a:t>
            </a:r>
          </a:p>
          <a:p>
            <a:r>
              <a:rPr lang="ru-BY" dirty="0"/>
              <a:t>Социальные роли:</a:t>
            </a:r>
          </a:p>
        </p:txBody>
      </p:sp>
    </p:spTree>
    <p:extLst>
      <p:ext uri="{BB962C8B-B14F-4D97-AF65-F5344CB8AC3E}">
        <p14:creationId xmlns:p14="http://schemas.microsoft.com/office/powerpoint/2010/main" val="3407866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35663-D5E9-BFF6-A954-89A0B8A9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Главный статус</a:t>
            </a:r>
          </a:p>
        </p:txBody>
      </p:sp>
      <p:sp>
        <p:nvSpPr>
          <p:cNvPr id="615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48AF71-11A1-C269-1F81-F2C06566C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Тот статус, который сам человек или окружающие его люди считают основным. Он определяет преимущественное положение человека в обществе, его образ жизни, круг знакомых, манеру поведения. </a:t>
            </a:r>
          </a:p>
        </p:txBody>
      </p:sp>
      <p:pic>
        <p:nvPicPr>
          <p:cNvPr id="6146" name="Picture 2" descr="Профессия учитель - описание, где учиться и работать, плюсы и минусы  профессии, онлайн тесты">
            <a:extLst>
              <a:ext uri="{FF2B5EF4-FFF2-40B4-BE49-F238E27FC236}">
                <a16:creationId xmlns:a16="http://schemas.microsoft.com/office/drawing/2014/main" id="{3D97BCE6-D0BE-2EF9-6D08-F23B940FA6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06106"/>
            <a:ext cx="6903720" cy="424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7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DB46A-FBE3-7E06-19E6-97F95380B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Личный статус</a:t>
            </a:r>
          </a:p>
        </p:txBody>
      </p:sp>
      <p:sp>
        <p:nvSpPr>
          <p:cNvPr id="717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3B499E-2E06-CEE6-BEC2-C63BA58AB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статус человека определяется личными качествами и чертами характера, авторитетом, которым он пользуется среди других людей.</a:t>
            </a:r>
          </a:p>
        </p:txBody>
      </p:sp>
      <p:pic>
        <p:nvPicPr>
          <p:cNvPr id="7170" name="Picture 2" descr="Мероприятие «Счастливый школьник» провели в Планете Семьи — Бирюлёво  Западное">
            <a:extLst>
              <a:ext uri="{FF2B5EF4-FFF2-40B4-BE49-F238E27FC236}">
                <a16:creationId xmlns:a16="http://schemas.microsoft.com/office/drawing/2014/main" id="{5C394BBA-8E3C-D945-67A5-5281F19D38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87329"/>
            <a:ext cx="6903720" cy="38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970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9B1A3-FD7B-DCB9-7A83-C2E09F3B0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Групповой статус</a:t>
            </a:r>
          </a:p>
        </p:txBody>
      </p:sp>
      <p:sp>
        <p:nvSpPr>
          <p:cNvPr id="820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27A5AC-2BF1-B286-84FC-604E8DAB8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характеризует индивида как члена большой социальной группы в качестве, например, представителя нации, конфессии, профессии, возрастной или гендерной группы</a:t>
            </a:r>
          </a:p>
        </p:txBody>
      </p:sp>
      <p:pic>
        <p:nvPicPr>
          <p:cNvPr id="8194" name="Picture 2" descr="Ассоциация Сахалинстрой">
            <a:extLst>
              <a:ext uri="{FF2B5EF4-FFF2-40B4-BE49-F238E27FC236}">
                <a16:creationId xmlns:a16="http://schemas.microsoft.com/office/drawing/2014/main" id="{12F62023-3B18-6843-2591-EB4AB2ABA1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24883"/>
            <a:ext cx="6903720" cy="46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147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60F2D28-D424-FAB3-6CA5-8D5AC2193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75" b="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25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B78D6-88AE-886E-8026-03F3EBAE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Социальные роли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90F77-22DA-E00A-E3F6-98A48971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33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8" name="Rectangle 922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Социальная роль — определение и примеры">
            <a:extLst>
              <a:ext uri="{FF2B5EF4-FFF2-40B4-BE49-F238E27FC236}">
                <a16:creationId xmlns:a16="http://schemas.microsoft.com/office/drawing/2014/main" id="{18AF4F09-C54C-079D-9045-54B9A07695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2490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0" name="Rectangle 922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379D9-399E-90AB-14FC-B8B0A48BB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Социальная роль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8B2BEE-7837-F9CB-1BD7-F4F029DBC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Образец поведения, который общество признаёт целесообразным для обладателя данного статуса</a:t>
            </a:r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538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CF3E9-39B2-7343-3914-6ED7E6D55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Проверка д/з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35BE02-B642-A964-6A49-E0B1DB60C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2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E57B6-531F-6743-F2EF-22AA592D8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ru-RU" sz="3100" dirty="0"/>
              <a:t>Ролевой набор современного общества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680D06-AD8F-E391-7F6A-EA6A0D646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ru-RU" dirty="0"/>
              <a:t>Семейно-бытовые</a:t>
            </a:r>
          </a:p>
          <a:p>
            <a:r>
              <a:rPr lang="ru-RU" dirty="0"/>
              <a:t>Профессиональные </a:t>
            </a:r>
          </a:p>
          <a:p>
            <a:r>
              <a:rPr lang="ru-RU" dirty="0"/>
              <a:t>Общественно-политические</a:t>
            </a:r>
          </a:p>
          <a:p>
            <a:r>
              <a:rPr lang="ru-RU" dirty="0"/>
              <a:t>Ситуационные (пешеход, покупатель пассажир)</a:t>
            </a:r>
          </a:p>
        </p:txBody>
      </p:sp>
      <p:pic>
        <p:nvPicPr>
          <p:cNvPr id="7" name="Graphic 6" descr="Управление наймом сотрудников">
            <a:extLst>
              <a:ext uri="{FF2B5EF4-FFF2-40B4-BE49-F238E27FC236}">
                <a16:creationId xmlns:a16="http://schemas.microsoft.com/office/drawing/2014/main" id="{E491C6D5-A020-32C4-7184-34D35C2C6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0388" y="625683"/>
            <a:ext cx="5551280" cy="55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61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A2959-892C-2D8A-61D7-A81D28FD3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Ролевое ожидание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AC8774-97BF-E37B-D2AF-36E597A40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это модель поведения для людей данного статуса, которую предполагают видеть окружающие</a:t>
            </a:r>
          </a:p>
        </p:txBody>
      </p:sp>
      <p:sp>
        <p:nvSpPr>
          <p:cNvPr id="10247" name="Freeform: Shape 1024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Личностные роли и управление поведением | Психология/Личность/рост | Яндекс  Дзен">
            <a:extLst>
              <a:ext uri="{FF2B5EF4-FFF2-40B4-BE49-F238E27FC236}">
                <a16:creationId xmlns:a16="http://schemas.microsoft.com/office/drawing/2014/main" id="{94306248-8CF6-6599-FA55-1473E50B7D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693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8" name="Rectangle 1127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0" name="Rectangle 11272">
            <a:extLst>
              <a:ext uri="{FF2B5EF4-FFF2-40B4-BE49-F238E27FC236}">
                <a16:creationId xmlns:a16="http://schemas.microsoft.com/office/drawing/2014/main" id="{BE149CDF-5DAC-4860-A285-9492CF20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81" name="Picture 11274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9" name="Rectangle 11278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F95696-6968-E428-BB56-4EE5D059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5011"/>
            <a:ext cx="3629555" cy="18891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Ролевое исполнение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A59C6DA-CE1B-24BB-C128-885B9CB2F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1966" y="2965592"/>
            <a:ext cx="3629555" cy="298739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это фактическое поведение человека. Оно зависит от личностных качеств человека, его убеждений и установок, от степени усвоения им социальных норм</a:t>
            </a:r>
          </a:p>
        </p:txBody>
      </p:sp>
      <p:pic>
        <p:nvPicPr>
          <p:cNvPr id="11266" name="Picture 2" descr="Ролевое поведение и девиантность">
            <a:extLst>
              <a:ext uri="{FF2B5EF4-FFF2-40B4-BE49-F238E27FC236}">
                <a16:creationId xmlns:a16="http://schemas.microsoft.com/office/drawing/2014/main" id="{05D29CA7-A253-9827-CDC9-0D1DC4065D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98"/>
          <a:stretch/>
        </p:blipFill>
        <p:spPr bwMode="auto">
          <a:xfrm>
            <a:off x="5359151" y="895610"/>
            <a:ext cx="6107166" cy="50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53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, группа, люди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EAAE096B-9136-1A00-500C-27DCC286B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</a:blip>
          <a:srcRect t="1281" b="871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14A5E-A30A-68EC-89EF-997D339F4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Ролевое напряжение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DF41E-FF5C-5770-49B0-B86E36A9B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Трудность, связанная с неправильной ролевой подготовкой, неудачным исполнением роли</a:t>
            </a:r>
          </a:p>
        </p:txBody>
      </p:sp>
    </p:spTree>
    <p:extLst>
      <p:ext uri="{BB962C8B-B14F-4D97-AF65-F5344CB8AC3E}">
        <p14:creationId xmlns:p14="http://schemas.microsoft.com/office/powerpoint/2010/main" val="2410554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6E27A-3D18-8720-E5F4-EA0CD41C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Ролевой конфликт</a:t>
            </a:r>
            <a:endParaRPr lang="ru-RU" dirty="0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A93A994C-C87B-E521-1A6C-D09ABDD332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A4F13926-09DB-FB44-D59C-79FDAAE4A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Calibri"/>
              </a:rPr>
              <a:t>Противоречия между одновременно выполняемыми человеком социальными ролями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880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70F519-075F-4A38-E254-E4C4A9423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1486" y="1259904"/>
            <a:ext cx="7789027" cy="43381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D3B404-96B0-B086-208A-268FC03B95B0}"/>
              </a:ext>
            </a:extLst>
          </p:cNvPr>
          <p:cNvSpPr txBox="1"/>
          <p:nvPr/>
        </p:nvSpPr>
        <p:spPr>
          <a:xfrm>
            <a:off x="517584" y="310551"/>
            <a:ext cx="11421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Так в чем же секрет белорусских </a:t>
            </a:r>
            <a:r>
              <a:rPr lang="ru-RU" sz="2400" dirty="0" err="1"/>
              <a:t>супервумен</a:t>
            </a:r>
            <a:r>
              <a:rPr lang="ru-RU" sz="2400" dirty="0"/>
              <a:t>? Есть ли возможность получить всё и сразу, или всему есть своя цена? Поделитесь вашими мыслями по этому поводу.</a:t>
            </a:r>
            <a:endParaRPr lang="ru-BY" sz="2400" dirty="0"/>
          </a:p>
        </p:txBody>
      </p:sp>
    </p:spTree>
    <p:extLst>
      <p:ext uri="{BB962C8B-B14F-4D97-AF65-F5344CB8AC3E}">
        <p14:creationId xmlns:p14="http://schemas.microsoft.com/office/powerpoint/2010/main" val="1153407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97863-B7BC-C1D6-BD58-523A2213F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Статус и роли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Рис.">
            <a:extLst>
              <a:ext uri="{FF2B5EF4-FFF2-40B4-BE49-F238E27FC236}">
                <a16:creationId xmlns:a16="http://schemas.microsoft.com/office/drawing/2014/main" id="{2B3B4AFC-DA09-8775-8648-6045DF39B1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18022"/>
            <a:ext cx="7214616" cy="51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740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63EB0A-3D7C-4AA5-BFA5-8EE5B4BA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0FC8F-6354-262E-58FE-90CF5536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51" y="1122363"/>
            <a:ext cx="11034695" cy="3174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Социальная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мобильность</a:t>
            </a:r>
            <a:endParaRPr lang="en-US" sz="8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CC3785-39BD-045C-6E79-105474A60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651" y="4723637"/>
            <a:ext cx="11034695" cy="148139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45AD00-F967-454D-A4B2-39ABA5C8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BC5B79-B912-427C-8219-E3E5094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6229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Социальная мобильность: виды и примеры. Вертикальная и горизонтальная  мобильность">
            <a:extLst>
              <a:ext uri="{FF2B5EF4-FFF2-40B4-BE49-F238E27FC236}">
                <a16:creationId xmlns:a16="http://schemas.microsoft.com/office/drawing/2014/main" id="{C8EC9301-840E-928A-A2BC-AA4E9A2CAE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A0F9A-D5A7-9898-F413-99A0B76E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Социальная мобильность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45F89A-5001-DDB8-5530-3465B0F8C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изменении индивидом или группой позиции, занимаемой в социальной структуре</a:t>
            </a:r>
          </a:p>
        </p:txBody>
      </p:sp>
    </p:spTree>
    <p:extLst>
      <p:ext uri="{BB962C8B-B14F-4D97-AF65-F5344CB8AC3E}">
        <p14:creationId xmlns:p14="http://schemas.microsoft.com/office/powerpoint/2010/main" val="486230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BEA5E-EE5E-2CBC-55EA-61CD406F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Вертикальная мобильность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493DAB-FFD6-D269-B3E6-FDF91AD71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предполагает перемещение вверх либо вниз по ступеням социальной лестницы, которое приводит к повышению или понижению социального статуса индивида</a:t>
            </a:r>
          </a:p>
        </p:txBody>
      </p:sp>
      <p:sp>
        <p:nvSpPr>
          <p:cNvPr id="13323" name="Rectangle 1331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СОЦИАЛЬНЫЕ ОТНОШЕНИЯ Flashcards | Quizlet">
            <a:extLst>
              <a:ext uri="{FF2B5EF4-FFF2-40B4-BE49-F238E27FC236}">
                <a16:creationId xmlns:a16="http://schemas.microsoft.com/office/drawing/2014/main" id="{F647D765-E9D1-D818-E278-5248A0FDB5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170128"/>
            <a:ext cx="6019331" cy="45144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27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1F048-6264-1CE1-3ED3-0729BCC8F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  <a:cs typeface="Calibri Light"/>
              </a:rPr>
              <a:t>План урока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BBCCE6-6624-D8F3-953A-2FE97D8F4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dirty="0">
                <a:cs typeface="Calibri"/>
              </a:rPr>
              <a:t>Социальный статус</a:t>
            </a:r>
          </a:p>
          <a:p>
            <a:r>
              <a:rPr lang="ru-RU" sz="3200" dirty="0">
                <a:cs typeface="Calibri"/>
              </a:rPr>
              <a:t>Социальные роли</a:t>
            </a:r>
          </a:p>
          <a:p>
            <a:r>
              <a:rPr lang="ru-RU" sz="3200" dirty="0">
                <a:cs typeface="Calibri"/>
              </a:rPr>
              <a:t>Социальная мобильность</a:t>
            </a:r>
          </a:p>
          <a:p>
            <a:endParaRPr lang="ru-RU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132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528E8-3C81-F008-5245-5645F9D7F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Горизонтальная мобильность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9ECB00-1735-05A0-FCFB-EBA09B52A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858" y="4571999"/>
            <a:ext cx="3494342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перемещение от одной социальной позиции к другой, находящейся на одном и том же уровне</a:t>
            </a:r>
          </a:p>
        </p:txBody>
      </p:sp>
      <p:sp>
        <p:nvSpPr>
          <p:cNvPr id="14347" name="Rectangle 14342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48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38" name="Picture 2" descr="Социальная структура общества.Общество людей с устойчивыми связями,схожими  интересами. - обществознание, мероприятия">
            <a:extLst>
              <a:ext uri="{FF2B5EF4-FFF2-40B4-BE49-F238E27FC236}">
                <a16:creationId xmlns:a16="http://schemas.microsoft.com/office/drawing/2014/main" id="{1A1CC5D1-FBBF-9553-C70C-DF77C7B532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9452" y="804672"/>
            <a:ext cx="5439022" cy="5248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84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3764E-A75F-CC99-984B-120AAFCD7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4100" dirty="0">
                <a:solidFill>
                  <a:srgbClr val="FFFFFF"/>
                </a:solidFill>
              </a:rPr>
              <a:t>Основные каналы социальной мобильности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2C0394-D975-44B9-57C6-4FF429A13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Армия</a:t>
            </a:r>
          </a:p>
          <a:p>
            <a:r>
              <a:rPr lang="ru-RU" dirty="0"/>
              <a:t>Религиозные организации </a:t>
            </a:r>
          </a:p>
          <a:p>
            <a:r>
              <a:rPr lang="ru-RU" dirty="0"/>
              <a:t>Школа и наука</a:t>
            </a:r>
          </a:p>
          <a:p>
            <a:r>
              <a:rPr lang="ru-RU" dirty="0"/>
              <a:t>Политическая или общественная деятельность </a:t>
            </a:r>
          </a:p>
          <a:p>
            <a:r>
              <a:rPr lang="ru-RU" dirty="0"/>
              <a:t>Искусство и СМИ</a:t>
            </a:r>
          </a:p>
          <a:p>
            <a:r>
              <a:rPr lang="ru-RU" dirty="0"/>
              <a:t>Накопление богатства или владение собственностью </a:t>
            </a:r>
          </a:p>
          <a:p>
            <a:r>
              <a:rPr lang="ru-RU" dirty="0"/>
              <a:t>Семья и брак</a:t>
            </a:r>
          </a:p>
        </p:txBody>
      </p:sp>
    </p:spTree>
    <p:extLst>
      <p:ext uri="{BB962C8B-B14F-4D97-AF65-F5344CB8AC3E}">
        <p14:creationId xmlns:p14="http://schemas.microsoft.com/office/powerpoint/2010/main" val="2471291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F8CD6-EA42-9E11-3106-665271A2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3100">
                <a:solidFill>
                  <a:srgbClr val="FFFFFF"/>
                </a:solidFill>
              </a:rPr>
              <a:t>Индивидуальная и групповая мобильность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B3D2E-14A5-FAA7-3D0D-D4539A3F2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Индивидуальная мобильность означает социальное перемещение конкретного человека</a:t>
            </a:r>
          </a:p>
          <a:p>
            <a:r>
              <a:rPr lang="ru-RU" dirty="0"/>
              <a:t>Групповая мобильность предполагает, что перемещения совершаются коллективно, и целые классы, социальные слои изменяют свой статус</a:t>
            </a:r>
          </a:p>
        </p:txBody>
      </p:sp>
    </p:spTree>
    <p:extLst>
      <p:ext uri="{BB962C8B-B14F-4D97-AF65-F5344CB8AC3E}">
        <p14:creationId xmlns:p14="http://schemas.microsoft.com/office/powerpoint/2010/main" val="2143771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0FCAD-4E6C-C413-5ACC-9AB01ED6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Жизненная стратегия</a:t>
            </a:r>
          </a:p>
        </p:txBody>
      </p:sp>
      <p:sp>
        <p:nvSpPr>
          <p:cNvPr id="1536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7298E7-588A-6225-17E7-54FB82637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это основная линия жизни, избранная индивидом сознательно, исходя из его представлений о смысле жизни, ценностей и образа будущего, а также оценки своих ресурсов и потенциала</a:t>
            </a:r>
          </a:p>
        </p:txBody>
      </p:sp>
      <p:pic>
        <p:nvPicPr>
          <p:cNvPr id="15362" name="Picture 2" descr="Жизненная стратегия современного молодого человека">
            <a:extLst>
              <a:ext uri="{FF2B5EF4-FFF2-40B4-BE49-F238E27FC236}">
                <a16:creationId xmlns:a16="http://schemas.microsoft.com/office/drawing/2014/main" id="{BE134087-CBAB-AD4B-75C4-45BD153D0B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57884"/>
            <a:ext cx="6903720" cy="414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75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0E094-969A-DCDB-E08E-273764DE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5600">
                <a:solidFill>
                  <a:schemeClr val="bg1"/>
                </a:solidFill>
                <a:cs typeface="Calibri Light"/>
              </a:rPr>
              <a:t>Основные жизненные стратегии</a:t>
            </a:r>
            <a:endParaRPr lang="ru-RU" sz="5600">
              <a:solidFill>
                <a:schemeClr val="bg1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3C98B49-6C0A-748C-9F56-8B86710ECD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04967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1639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F63282D-9AA4-96F5-4641-888C384B1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«Жизненная стратегия современной молодёжи»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00342B-A577-094D-A5F7-A427E95FF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Сочинение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02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BFD2E-8EA3-1571-CBE8-A870218E3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02A452-E25A-33D8-BEFE-FF52E5A5F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710826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BECC1-90AD-2D6E-351F-669EEAAA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A9183B-C830-5666-6385-CE44F4BF1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П.3</a:t>
            </a:r>
            <a:r>
              <a:rPr lang="ru-RU"/>
              <a:t>, + задания </a:t>
            </a:r>
          </a:p>
        </p:txBody>
      </p:sp>
    </p:spTree>
    <p:extLst>
      <p:ext uri="{BB962C8B-B14F-4D97-AF65-F5344CB8AC3E}">
        <p14:creationId xmlns:p14="http://schemas.microsoft.com/office/powerpoint/2010/main" val="274962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Тест, оценки,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91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97FD1-8822-B51B-14F4-B79B8BD8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Социальный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статус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653F53-E02B-4C6B-2708-C2A5AFF71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49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30FB7-4482-9F03-F21C-B171832C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798703"/>
            <a:ext cx="52211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Социальный статус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221A60-055E-FB4D-C745-9B532BFEB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0148" y="3962792"/>
            <a:ext cx="5221185" cy="2102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положение в обществе, с которым связан определённый набор прав и обязанностей</a:t>
            </a: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Что такое социальный статус человека в обществе? :: BusinessMan.ru">
            <a:extLst>
              <a:ext uri="{FF2B5EF4-FFF2-40B4-BE49-F238E27FC236}">
                <a16:creationId xmlns:a16="http://schemas.microsoft.com/office/drawing/2014/main" id="{2855F9E0-A617-4E19-B9C6-C89A4DAFEF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1243" y="1947081"/>
            <a:ext cx="4939504" cy="2580890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4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01B3B-FF22-9141-1AAE-87E21681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Что определяет социальный статус?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8C0FE0-5EC5-A534-A6A7-463532699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Пол и возраст </a:t>
            </a:r>
          </a:p>
          <a:p>
            <a:r>
              <a:rPr lang="ru-RU" dirty="0"/>
              <a:t>Семейное положение</a:t>
            </a:r>
          </a:p>
          <a:p>
            <a:r>
              <a:rPr lang="ru-RU" dirty="0"/>
              <a:t>Национальность</a:t>
            </a:r>
          </a:p>
          <a:p>
            <a:r>
              <a:rPr lang="ru-RU" dirty="0"/>
              <a:t>Профессия и должность </a:t>
            </a:r>
          </a:p>
          <a:p>
            <a:r>
              <a:rPr lang="ru-RU" dirty="0"/>
              <a:t>Материальное положение</a:t>
            </a:r>
          </a:p>
          <a:p>
            <a:r>
              <a:rPr lang="ru-RU" dirty="0"/>
              <a:t>Политические взгляды</a:t>
            </a:r>
          </a:p>
        </p:txBody>
      </p:sp>
    </p:spTree>
    <p:extLst>
      <p:ext uri="{BB962C8B-B14F-4D97-AF65-F5344CB8AC3E}">
        <p14:creationId xmlns:p14="http://schemas.microsoft.com/office/powerpoint/2010/main" val="406347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995AC-A6B9-7873-58B4-C8D8EBBA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Статусный набор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3C1183-F933-9B99-4F47-D5DAB3007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Совокупность всех социальных статусов личности</a:t>
            </a:r>
          </a:p>
        </p:txBody>
      </p:sp>
      <p:sp>
        <p:nvSpPr>
          <p:cNvPr id="206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Социальный статус | Пикабу">
            <a:extLst>
              <a:ext uri="{FF2B5EF4-FFF2-40B4-BE49-F238E27FC236}">
                <a16:creationId xmlns:a16="http://schemas.microsoft.com/office/drawing/2014/main" id="{487D08A5-EFF4-6539-94AF-EE760D9A7C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17224"/>
            <a:ext cx="7214616" cy="49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2A32C-91BE-D47D-3DB3-CD8F403E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Предписанный статус</a:t>
            </a:r>
          </a:p>
        </p:txBody>
      </p:sp>
      <p:sp>
        <p:nvSpPr>
          <p:cNvPr id="308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406FFB-6731-30A9-39D1-5EAD79435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 dirty="0"/>
              <a:t>— </a:t>
            </a:r>
            <a:r>
              <a:rPr lang="en-US" sz="1900" dirty="0" err="1"/>
              <a:t>это</a:t>
            </a:r>
            <a:r>
              <a:rPr lang="en-US" sz="1900" dirty="0"/>
              <a:t> </a:t>
            </a:r>
            <a:r>
              <a:rPr lang="en-US" sz="1900" dirty="0" err="1"/>
              <a:t>статус</a:t>
            </a:r>
            <a:r>
              <a:rPr lang="en-US" sz="1900" dirty="0"/>
              <a:t>, </a:t>
            </a:r>
            <a:r>
              <a:rPr lang="en-US" sz="1900" dirty="0" err="1"/>
              <a:t>полученный</a:t>
            </a:r>
            <a:r>
              <a:rPr lang="en-US" sz="1900" dirty="0"/>
              <a:t> </a:t>
            </a:r>
            <a:r>
              <a:rPr lang="en-US" sz="1900" dirty="0" err="1"/>
              <a:t>носителем</a:t>
            </a:r>
            <a:r>
              <a:rPr lang="en-US" sz="1900" dirty="0"/>
              <a:t> «</a:t>
            </a:r>
            <a:r>
              <a:rPr lang="en-US" sz="1900" dirty="0" err="1"/>
              <a:t>автоматически</a:t>
            </a:r>
            <a:r>
              <a:rPr lang="en-US" sz="1900" dirty="0"/>
              <a:t>», в </a:t>
            </a:r>
            <a:r>
              <a:rPr lang="en-US" sz="1900" dirty="0" err="1"/>
              <a:t>силу</a:t>
            </a:r>
            <a:r>
              <a:rPr lang="en-US" sz="1900" dirty="0"/>
              <a:t> </a:t>
            </a:r>
            <a:r>
              <a:rPr lang="en-US" sz="1900" dirty="0" err="1"/>
              <a:t>факторов</a:t>
            </a:r>
            <a:r>
              <a:rPr lang="en-US" sz="1900" dirty="0"/>
              <a:t>, </a:t>
            </a:r>
            <a:r>
              <a:rPr lang="en-US" sz="1900" dirty="0" err="1"/>
              <a:t>которые</a:t>
            </a:r>
            <a:r>
              <a:rPr lang="en-US" sz="1900" dirty="0"/>
              <a:t> </a:t>
            </a:r>
            <a:r>
              <a:rPr lang="en-US" sz="1900" dirty="0" err="1"/>
              <a:t>от</a:t>
            </a:r>
            <a:r>
              <a:rPr lang="en-US" sz="1900" dirty="0"/>
              <a:t> </a:t>
            </a:r>
            <a:r>
              <a:rPr lang="en-US" sz="1900" dirty="0" err="1"/>
              <a:t>него</a:t>
            </a:r>
            <a:r>
              <a:rPr lang="en-US" sz="1900" dirty="0"/>
              <a:t> не </a:t>
            </a:r>
            <a:r>
              <a:rPr lang="en-US" sz="1900" dirty="0" err="1"/>
              <a:t>зависят</a:t>
            </a:r>
            <a:endParaRPr lang="en-US" sz="19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/>
              <a:t>Пол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 err="1"/>
              <a:t>Раса</a:t>
            </a:r>
            <a:endParaRPr lang="en-US" sz="19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 err="1"/>
              <a:t>Возраст</a:t>
            </a:r>
            <a:r>
              <a:rPr lang="en-US" sz="1900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 err="1"/>
              <a:t>Национальное</a:t>
            </a:r>
            <a:r>
              <a:rPr lang="en-US" sz="1900" dirty="0"/>
              <a:t> </a:t>
            </a:r>
            <a:r>
              <a:rPr lang="en-US" sz="1900" dirty="0" err="1"/>
              <a:t>происхождение</a:t>
            </a:r>
            <a:endParaRPr lang="en-US" sz="19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 err="1"/>
              <a:t>Социальное</a:t>
            </a:r>
            <a:r>
              <a:rPr lang="en-US" sz="1900" dirty="0"/>
              <a:t> </a:t>
            </a:r>
            <a:r>
              <a:rPr lang="en-US" sz="1900" dirty="0" err="1"/>
              <a:t>происхождение</a:t>
            </a:r>
            <a:endParaRPr lang="en-US" sz="1900" dirty="0"/>
          </a:p>
        </p:txBody>
      </p:sp>
      <p:pic>
        <p:nvPicPr>
          <p:cNvPr id="3074" name="Picture 2" descr="Социальный статус семьи: определение.">
            <a:extLst>
              <a:ext uri="{FF2B5EF4-FFF2-40B4-BE49-F238E27FC236}">
                <a16:creationId xmlns:a16="http://schemas.microsoft.com/office/drawing/2014/main" id="{73690964-1183-E8BF-0626-1FB6C69397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24883"/>
            <a:ext cx="6903720" cy="46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985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1DA21-3373-9230-FD88-B20C7A715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Приобретенный статус</a:t>
            </a:r>
          </a:p>
        </p:txBody>
      </p:sp>
      <p:sp>
        <p:nvSpPr>
          <p:cNvPr id="410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574874-A33E-1178-E65B-F518A0C8F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человек получает благодаря своим умственным и физическим усилиям (профессиональные достижения, учёная степень, звание, должность и т. д.)</a:t>
            </a:r>
          </a:p>
        </p:txBody>
      </p:sp>
      <p:pic>
        <p:nvPicPr>
          <p:cNvPr id="4098" name="Picture 2" descr="Социальный статус определяется как положение, занимаемое человеком в  обществе">
            <a:extLst>
              <a:ext uri="{FF2B5EF4-FFF2-40B4-BE49-F238E27FC236}">
                <a16:creationId xmlns:a16="http://schemas.microsoft.com/office/drawing/2014/main" id="{AF5BDFBB-D0F9-149F-6C3B-773E4600FB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57884"/>
            <a:ext cx="6903720" cy="414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869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614</Words>
  <Application>Microsoft Macintosh PowerPoint</Application>
  <PresentationFormat>Широкоэкранный</PresentationFormat>
  <Paragraphs>91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Тема Office</vt:lpstr>
      <vt:lpstr>§ 3. Социальные статусы, роли и мобильность</vt:lpstr>
      <vt:lpstr>Проверка д/з</vt:lpstr>
      <vt:lpstr>План урока</vt:lpstr>
      <vt:lpstr>1. Социальный статус</vt:lpstr>
      <vt:lpstr>Социальный статус</vt:lpstr>
      <vt:lpstr>Что определяет социальный статус?</vt:lpstr>
      <vt:lpstr>Статусный набор</vt:lpstr>
      <vt:lpstr>Предписанный статус</vt:lpstr>
      <vt:lpstr>Приобретенный статус</vt:lpstr>
      <vt:lpstr>Смешанный статус</vt:lpstr>
      <vt:lpstr>Кто ты?</vt:lpstr>
      <vt:lpstr>Презентация PowerPoint</vt:lpstr>
      <vt:lpstr>Презентация PowerPoint</vt:lpstr>
      <vt:lpstr>Главный статус</vt:lpstr>
      <vt:lpstr>Личный статус</vt:lpstr>
      <vt:lpstr>Групповой статус</vt:lpstr>
      <vt:lpstr>Презентация PowerPoint</vt:lpstr>
      <vt:lpstr>2. Социальные роли</vt:lpstr>
      <vt:lpstr>Социальная роль</vt:lpstr>
      <vt:lpstr>Ролевой набор современного общества</vt:lpstr>
      <vt:lpstr>Ролевое ожидание</vt:lpstr>
      <vt:lpstr>Ролевое исполнение</vt:lpstr>
      <vt:lpstr>Ролевое напряжение</vt:lpstr>
      <vt:lpstr>Ролевой конфликт</vt:lpstr>
      <vt:lpstr>Презентация PowerPoint</vt:lpstr>
      <vt:lpstr>Статус и роли</vt:lpstr>
      <vt:lpstr>3. Социальная мобильность</vt:lpstr>
      <vt:lpstr>Социальная мобильность</vt:lpstr>
      <vt:lpstr>Вертикальная мобильность</vt:lpstr>
      <vt:lpstr>Горизонтальная мобильность</vt:lpstr>
      <vt:lpstr>Основные каналы социальной мобильности</vt:lpstr>
      <vt:lpstr>Индивидуальная и групповая мобильность</vt:lpstr>
      <vt:lpstr>Жизненная стратегия</vt:lpstr>
      <vt:lpstr>Основные жизненные стратегии</vt:lpstr>
      <vt:lpstr>«Жизненная стратегия современной молодёжи»</vt:lpstr>
      <vt:lpstr>Презентация PowerPoint</vt:lpstr>
      <vt:lpstr>Домашнее задание</vt:lpstr>
      <vt:lpstr>Тест, оценки, д/з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3. Социальные статусы, роли и мобильность</dc:title>
  <dc:creator/>
  <cp:lastModifiedBy>Microsoft Office User</cp:lastModifiedBy>
  <cp:revision>29</cp:revision>
  <dcterms:created xsi:type="dcterms:W3CDTF">2022-07-08T12:45:07Z</dcterms:created>
  <dcterms:modified xsi:type="dcterms:W3CDTF">2022-11-30T15:49:16Z</dcterms:modified>
</cp:coreProperties>
</file>