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  <p:sldMasterId id="2147483736" r:id="rId3"/>
  </p:sldMasterIdLst>
  <p:notesMasterIdLst>
    <p:notesMasterId r:id="rId26"/>
  </p:notesMasterIdLst>
  <p:sldIdLst>
    <p:sldId id="256" r:id="rId4"/>
    <p:sldId id="261" r:id="rId5"/>
    <p:sldId id="290" r:id="rId6"/>
    <p:sldId id="291" r:id="rId7"/>
    <p:sldId id="292" r:id="rId8"/>
    <p:sldId id="293" r:id="rId9"/>
    <p:sldId id="294" r:id="rId10"/>
    <p:sldId id="295" r:id="rId11"/>
    <p:sldId id="262" r:id="rId12"/>
    <p:sldId id="296" r:id="rId13"/>
    <p:sldId id="297" r:id="rId14"/>
    <p:sldId id="298" r:id="rId15"/>
    <p:sldId id="299" r:id="rId16"/>
    <p:sldId id="300" r:id="rId17"/>
    <p:sldId id="301" r:id="rId18"/>
    <p:sldId id="263" r:id="rId19"/>
    <p:sldId id="302" r:id="rId20"/>
    <p:sldId id="303" r:id="rId21"/>
    <p:sldId id="304" r:id="rId22"/>
    <p:sldId id="305" r:id="rId23"/>
    <p:sldId id="306" r:id="rId24"/>
    <p:sldId id="30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E33E4-100B-4710-9F7D-F17693A05417}" type="doc">
      <dgm:prSet loTypeId="urn:microsoft.com/office/officeart/2008/layout/VerticalCurvedLis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F80B28C-44D9-4145-8F96-1B93013CB616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Общая причина – перепроизводство товаров и циклическое развитие капитализма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D72A81-B8E2-46EE-A1A4-38CB00CBE15B}" type="parTrans" cxnId="{D60F3995-B1AD-436E-B3ED-53408F11ED2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2BF67-E073-4DAA-831B-16E736D73238}" type="sibTrans" cxnId="{D60F3995-B1AD-436E-B3ED-53408F11ED2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61D84-BB43-4FB4-B30A-A4A7917E520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Биржевые спекуляции, предоставление не обеспеченных товарами кредитов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909BB-A92C-4965-8267-D20429ACE3E6}" type="parTrans" cxnId="{1228221D-2E20-4FFA-A700-B5B920315E7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7D3BA-669B-4985-A047-072FBCE0C4AF}" type="sibTrans" cxnId="{1228221D-2E20-4FFA-A700-B5B920315E7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66E84D-7F84-4BC4-9919-ED86BEDCE4EB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Нарушение хозяйственных связей в годы 1 мировой войны и после неё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D1CC0-5950-4981-933C-CDC03611DB31}" type="parTrans" cxnId="{402C911F-17F2-40D6-9449-F2F6993EB12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CE50AE-3A89-4FEC-B2A1-EF50441382C8}" type="sibTrans" cxnId="{402C911F-17F2-40D6-9449-F2F6993EB12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0C64A2-1F0F-4EE5-BD69-4022E9290FAC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бум 1920-х гг.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CEAB05-4FE1-4F22-9E80-C6066E074F63}" type="parTrans" cxnId="{128849D5-B0A5-45EA-A88B-7965FBA6739F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21031-27F9-4688-BB7D-597C91D37D53}" type="sibTrans" cxnId="{128849D5-B0A5-45EA-A88B-7965FBA6739F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05B2C-34DD-4850-88A3-E3C7816D1859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Концентрация капитала, господство монополий и искусственное поддержание ими высокого уровня цен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998FC4-4B7F-400B-8C7F-6C0A535F9E99}" type="parTrans" cxnId="{F2BEA680-F895-463F-A9DC-E38E9A95BA5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22689-A427-4B5E-9FC0-A7911A61DF09}" type="sibTrans" cxnId="{F2BEA680-F895-463F-A9DC-E38E9A95BA5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77C6F6-18D3-4E4C-A154-CBF3920DA195}" type="pres">
      <dgm:prSet presAssocID="{035E33E4-100B-4710-9F7D-F17693A054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386860-3ED3-4136-A156-0E9E1EDD5A3F}" type="pres">
      <dgm:prSet presAssocID="{035E33E4-100B-4710-9F7D-F17693A05417}" presName="Name1" presStyleCnt="0"/>
      <dgm:spPr/>
    </dgm:pt>
    <dgm:pt modelId="{24FA00E2-ADCD-4260-9553-F780E051120D}" type="pres">
      <dgm:prSet presAssocID="{035E33E4-100B-4710-9F7D-F17693A05417}" presName="cycle" presStyleCnt="0"/>
      <dgm:spPr/>
    </dgm:pt>
    <dgm:pt modelId="{7EE03D1D-955F-44FA-BE60-BAF4B41D3001}" type="pres">
      <dgm:prSet presAssocID="{035E33E4-100B-4710-9F7D-F17693A05417}" presName="srcNode" presStyleLbl="node1" presStyleIdx="0" presStyleCnt="5"/>
      <dgm:spPr/>
    </dgm:pt>
    <dgm:pt modelId="{855849B3-1624-480B-B5C7-C6F2F39BF5F8}" type="pres">
      <dgm:prSet presAssocID="{035E33E4-100B-4710-9F7D-F17693A05417}" presName="conn" presStyleLbl="parChTrans1D2" presStyleIdx="0" presStyleCnt="1"/>
      <dgm:spPr/>
      <dgm:t>
        <a:bodyPr/>
        <a:lstStyle/>
        <a:p>
          <a:endParaRPr lang="ru-RU"/>
        </a:p>
      </dgm:t>
    </dgm:pt>
    <dgm:pt modelId="{DA6D4FC5-9B74-4794-9666-DACEF98DF7BA}" type="pres">
      <dgm:prSet presAssocID="{035E33E4-100B-4710-9F7D-F17693A05417}" presName="extraNode" presStyleLbl="node1" presStyleIdx="0" presStyleCnt="5"/>
      <dgm:spPr/>
    </dgm:pt>
    <dgm:pt modelId="{B3CEFF85-4A31-430C-A00E-E3BEDB094546}" type="pres">
      <dgm:prSet presAssocID="{035E33E4-100B-4710-9F7D-F17693A05417}" presName="dstNode" presStyleLbl="node1" presStyleIdx="0" presStyleCnt="5"/>
      <dgm:spPr/>
    </dgm:pt>
    <dgm:pt modelId="{C9087514-0A1B-4916-AE45-E46CFCD40127}" type="pres">
      <dgm:prSet presAssocID="{EF80B28C-44D9-4145-8F96-1B93013CB61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2E87-EF18-4CFE-AAA1-F79CD6811FD5}" type="pres">
      <dgm:prSet presAssocID="{EF80B28C-44D9-4145-8F96-1B93013CB616}" presName="accent_1" presStyleCnt="0"/>
      <dgm:spPr/>
    </dgm:pt>
    <dgm:pt modelId="{3CBE6507-6C7F-4CB5-A5E9-93A617BC4660}" type="pres">
      <dgm:prSet presAssocID="{EF80B28C-44D9-4145-8F96-1B93013CB616}" presName="accentRepeatNode" presStyleLbl="solidFgAcc1" presStyleIdx="0" presStyleCnt="5"/>
      <dgm:spPr/>
    </dgm:pt>
    <dgm:pt modelId="{4B8012FC-BFC6-40C1-A901-A5D662285001}" type="pres">
      <dgm:prSet presAssocID="{6466E84D-7F84-4BC4-9919-ED86BEDCE4E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DEB4C-3A26-4620-A23E-953A1F8D9B8D}" type="pres">
      <dgm:prSet presAssocID="{6466E84D-7F84-4BC4-9919-ED86BEDCE4EB}" presName="accent_2" presStyleCnt="0"/>
      <dgm:spPr/>
    </dgm:pt>
    <dgm:pt modelId="{66D50770-9E82-4FB6-9E36-DB9D0833A9FA}" type="pres">
      <dgm:prSet presAssocID="{6466E84D-7F84-4BC4-9919-ED86BEDCE4EB}" presName="accentRepeatNode" presStyleLbl="solidFgAcc1" presStyleIdx="1" presStyleCnt="5"/>
      <dgm:spPr/>
    </dgm:pt>
    <dgm:pt modelId="{1BEB5BBA-B95A-4E64-856A-B86835E887C7}" type="pres">
      <dgm:prSet presAssocID="{7B0C64A2-1F0F-4EE5-BD69-4022E9290FA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7C9AC-F114-42E1-8711-DB4666665784}" type="pres">
      <dgm:prSet presAssocID="{7B0C64A2-1F0F-4EE5-BD69-4022E9290FAC}" presName="accent_3" presStyleCnt="0"/>
      <dgm:spPr/>
    </dgm:pt>
    <dgm:pt modelId="{10E20FB3-09CE-40BA-A47A-AA6E62D31C02}" type="pres">
      <dgm:prSet presAssocID="{7B0C64A2-1F0F-4EE5-BD69-4022E9290FAC}" presName="accentRepeatNode" presStyleLbl="solidFgAcc1" presStyleIdx="2" presStyleCnt="5"/>
      <dgm:spPr/>
    </dgm:pt>
    <dgm:pt modelId="{474A7760-1030-4667-ACA8-962EF7560712}" type="pres">
      <dgm:prSet presAssocID="{ECF05B2C-34DD-4850-88A3-E3C7816D185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C8F0E-1CEB-496A-B6C4-11B291148114}" type="pres">
      <dgm:prSet presAssocID="{ECF05B2C-34DD-4850-88A3-E3C7816D1859}" presName="accent_4" presStyleCnt="0"/>
      <dgm:spPr/>
    </dgm:pt>
    <dgm:pt modelId="{00795B3E-DFE2-433E-9D30-890E8A7FA0FA}" type="pres">
      <dgm:prSet presAssocID="{ECF05B2C-34DD-4850-88A3-E3C7816D1859}" presName="accentRepeatNode" presStyleLbl="solidFgAcc1" presStyleIdx="3" presStyleCnt="5"/>
      <dgm:spPr/>
    </dgm:pt>
    <dgm:pt modelId="{6707BAF3-62E4-48E8-A5B3-4A0F430C73EF}" type="pres">
      <dgm:prSet presAssocID="{F6B61D84-BB43-4FB4-B30A-A4A7917E520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E789C-9CCE-4CC4-852B-36A2C962B140}" type="pres">
      <dgm:prSet presAssocID="{F6B61D84-BB43-4FB4-B30A-A4A7917E5202}" presName="accent_5" presStyleCnt="0"/>
      <dgm:spPr/>
    </dgm:pt>
    <dgm:pt modelId="{D9388DEC-C97E-4AC4-9591-40436236589E}" type="pres">
      <dgm:prSet presAssocID="{F6B61D84-BB43-4FB4-B30A-A4A7917E5202}" presName="accentRepeatNode" presStyleLbl="solidFgAcc1" presStyleIdx="4" presStyleCnt="5"/>
      <dgm:spPr/>
    </dgm:pt>
  </dgm:ptLst>
  <dgm:cxnLst>
    <dgm:cxn modelId="{402C911F-17F2-40D6-9449-F2F6993EB126}" srcId="{035E33E4-100B-4710-9F7D-F17693A05417}" destId="{6466E84D-7F84-4BC4-9919-ED86BEDCE4EB}" srcOrd="1" destOrd="0" parTransId="{394D1CC0-5950-4981-933C-CDC03611DB31}" sibTransId="{FACE50AE-3A89-4FEC-B2A1-EF50441382C8}"/>
    <dgm:cxn modelId="{917B4454-319C-40E1-98C1-A4EE9FE9D4AC}" type="presOf" srcId="{7B0C64A2-1F0F-4EE5-BD69-4022E9290FAC}" destId="{1BEB5BBA-B95A-4E64-856A-B86835E887C7}" srcOrd="0" destOrd="0" presId="urn:microsoft.com/office/officeart/2008/layout/VerticalCurvedList"/>
    <dgm:cxn modelId="{D60F3995-B1AD-436E-B3ED-53408F11ED25}" srcId="{035E33E4-100B-4710-9F7D-F17693A05417}" destId="{EF80B28C-44D9-4145-8F96-1B93013CB616}" srcOrd="0" destOrd="0" parTransId="{0ED72A81-B8E2-46EE-A1A4-38CB00CBE15B}" sibTransId="{6722BF67-E073-4DAA-831B-16E736D73238}"/>
    <dgm:cxn modelId="{1228221D-2E20-4FFA-A700-B5B920315E72}" srcId="{035E33E4-100B-4710-9F7D-F17693A05417}" destId="{F6B61D84-BB43-4FB4-B30A-A4A7917E5202}" srcOrd="4" destOrd="0" parTransId="{5AE909BB-A92C-4965-8267-D20429ACE3E6}" sibTransId="{5C57D3BA-669B-4985-A047-072FBCE0C4AF}"/>
    <dgm:cxn modelId="{E8BEDEBB-9745-4196-85D8-19DE94A48B7A}" type="presOf" srcId="{F6B61D84-BB43-4FB4-B30A-A4A7917E5202}" destId="{6707BAF3-62E4-48E8-A5B3-4A0F430C73EF}" srcOrd="0" destOrd="0" presId="urn:microsoft.com/office/officeart/2008/layout/VerticalCurvedList"/>
    <dgm:cxn modelId="{181F59E5-6C50-4E6A-BA57-C3235F85388C}" type="presOf" srcId="{6466E84D-7F84-4BC4-9919-ED86BEDCE4EB}" destId="{4B8012FC-BFC6-40C1-A901-A5D662285001}" srcOrd="0" destOrd="0" presId="urn:microsoft.com/office/officeart/2008/layout/VerticalCurvedList"/>
    <dgm:cxn modelId="{5390289C-988F-4E7C-BFF2-34214EAACDAB}" type="presOf" srcId="{ECF05B2C-34DD-4850-88A3-E3C7816D1859}" destId="{474A7760-1030-4667-ACA8-962EF7560712}" srcOrd="0" destOrd="0" presId="urn:microsoft.com/office/officeart/2008/layout/VerticalCurvedList"/>
    <dgm:cxn modelId="{64386320-C53B-494D-9F4F-057585BDB658}" type="presOf" srcId="{EF80B28C-44D9-4145-8F96-1B93013CB616}" destId="{C9087514-0A1B-4916-AE45-E46CFCD40127}" srcOrd="0" destOrd="0" presId="urn:microsoft.com/office/officeart/2008/layout/VerticalCurvedList"/>
    <dgm:cxn modelId="{AD248DDF-746E-4773-B5C5-90B07E992075}" type="presOf" srcId="{035E33E4-100B-4710-9F7D-F17693A05417}" destId="{C177C6F6-18D3-4E4C-A154-CBF3920DA195}" srcOrd="0" destOrd="0" presId="urn:microsoft.com/office/officeart/2008/layout/VerticalCurvedList"/>
    <dgm:cxn modelId="{D4F5AD40-7B5B-400C-8458-D866D95E228F}" type="presOf" srcId="{6722BF67-E073-4DAA-831B-16E736D73238}" destId="{855849B3-1624-480B-B5C7-C6F2F39BF5F8}" srcOrd="0" destOrd="0" presId="urn:microsoft.com/office/officeart/2008/layout/VerticalCurvedList"/>
    <dgm:cxn modelId="{128849D5-B0A5-45EA-A88B-7965FBA6739F}" srcId="{035E33E4-100B-4710-9F7D-F17693A05417}" destId="{7B0C64A2-1F0F-4EE5-BD69-4022E9290FAC}" srcOrd="2" destOrd="0" parTransId="{C6CEAB05-4FE1-4F22-9E80-C6066E074F63}" sibTransId="{FC421031-27F9-4688-BB7D-597C91D37D53}"/>
    <dgm:cxn modelId="{F2BEA680-F895-463F-A9DC-E38E9A95BA5E}" srcId="{035E33E4-100B-4710-9F7D-F17693A05417}" destId="{ECF05B2C-34DD-4850-88A3-E3C7816D1859}" srcOrd="3" destOrd="0" parTransId="{42998FC4-4B7F-400B-8C7F-6C0A535F9E99}" sibTransId="{22422689-A427-4B5E-9FC0-A7911A61DF09}"/>
    <dgm:cxn modelId="{A9C02725-ECB7-409E-A97F-A2D8DBC3D064}" type="presParOf" srcId="{C177C6F6-18D3-4E4C-A154-CBF3920DA195}" destId="{D8386860-3ED3-4136-A156-0E9E1EDD5A3F}" srcOrd="0" destOrd="0" presId="urn:microsoft.com/office/officeart/2008/layout/VerticalCurvedList"/>
    <dgm:cxn modelId="{A166F27A-CBBE-4D56-A7DF-1FB1ACACE475}" type="presParOf" srcId="{D8386860-3ED3-4136-A156-0E9E1EDD5A3F}" destId="{24FA00E2-ADCD-4260-9553-F780E051120D}" srcOrd="0" destOrd="0" presId="urn:microsoft.com/office/officeart/2008/layout/VerticalCurvedList"/>
    <dgm:cxn modelId="{643E9595-F988-4CB8-AA3B-C3207D508815}" type="presParOf" srcId="{24FA00E2-ADCD-4260-9553-F780E051120D}" destId="{7EE03D1D-955F-44FA-BE60-BAF4B41D3001}" srcOrd="0" destOrd="0" presId="urn:microsoft.com/office/officeart/2008/layout/VerticalCurvedList"/>
    <dgm:cxn modelId="{EEEDDBFC-8D05-4170-B47B-4E84CC5D3ECE}" type="presParOf" srcId="{24FA00E2-ADCD-4260-9553-F780E051120D}" destId="{855849B3-1624-480B-B5C7-C6F2F39BF5F8}" srcOrd="1" destOrd="0" presId="urn:microsoft.com/office/officeart/2008/layout/VerticalCurvedList"/>
    <dgm:cxn modelId="{3C7B8B1A-85BA-4977-8450-81CAD83F09FD}" type="presParOf" srcId="{24FA00E2-ADCD-4260-9553-F780E051120D}" destId="{DA6D4FC5-9B74-4794-9666-DACEF98DF7BA}" srcOrd="2" destOrd="0" presId="urn:microsoft.com/office/officeart/2008/layout/VerticalCurvedList"/>
    <dgm:cxn modelId="{F31A25FE-A9F6-46C2-A3AB-E4067A223DBB}" type="presParOf" srcId="{24FA00E2-ADCD-4260-9553-F780E051120D}" destId="{B3CEFF85-4A31-430C-A00E-E3BEDB094546}" srcOrd="3" destOrd="0" presId="urn:microsoft.com/office/officeart/2008/layout/VerticalCurvedList"/>
    <dgm:cxn modelId="{3F5CA39E-000A-4C37-A0D8-254FAE4F3D5B}" type="presParOf" srcId="{D8386860-3ED3-4136-A156-0E9E1EDD5A3F}" destId="{C9087514-0A1B-4916-AE45-E46CFCD40127}" srcOrd="1" destOrd="0" presId="urn:microsoft.com/office/officeart/2008/layout/VerticalCurvedList"/>
    <dgm:cxn modelId="{3E617052-0A92-4570-8029-824D9D6C1440}" type="presParOf" srcId="{D8386860-3ED3-4136-A156-0E9E1EDD5A3F}" destId="{AB2E2E87-EF18-4CFE-AAA1-F79CD6811FD5}" srcOrd="2" destOrd="0" presId="urn:microsoft.com/office/officeart/2008/layout/VerticalCurvedList"/>
    <dgm:cxn modelId="{DB3444CC-BB89-4427-8737-2903EDAF8389}" type="presParOf" srcId="{AB2E2E87-EF18-4CFE-AAA1-F79CD6811FD5}" destId="{3CBE6507-6C7F-4CB5-A5E9-93A617BC4660}" srcOrd="0" destOrd="0" presId="urn:microsoft.com/office/officeart/2008/layout/VerticalCurvedList"/>
    <dgm:cxn modelId="{A680ACAF-8D0F-41A2-B585-7FB3AFC4FB1C}" type="presParOf" srcId="{D8386860-3ED3-4136-A156-0E9E1EDD5A3F}" destId="{4B8012FC-BFC6-40C1-A901-A5D662285001}" srcOrd="3" destOrd="0" presId="urn:microsoft.com/office/officeart/2008/layout/VerticalCurvedList"/>
    <dgm:cxn modelId="{E40CDC5A-D58C-42D4-8F08-AA49CD5571EE}" type="presParOf" srcId="{D8386860-3ED3-4136-A156-0E9E1EDD5A3F}" destId="{4DCDEB4C-3A26-4620-A23E-953A1F8D9B8D}" srcOrd="4" destOrd="0" presId="urn:microsoft.com/office/officeart/2008/layout/VerticalCurvedList"/>
    <dgm:cxn modelId="{9780344B-029F-4C55-9911-EC4207B47A5F}" type="presParOf" srcId="{4DCDEB4C-3A26-4620-A23E-953A1F8D9B8D}" destId="{66D50770-9E82-4FB6-9E36-DB9D0833A9FA}" srcOrd="0" destOrd="0" presId="urn:microsoft.com/office/officeart/2008/layout/VerticalCurvedList"/>
    <dgm:cxn modelId="{2DA9C83B-996E-4A21-9227-06ED9A24DAD3}" type="presParOf" srcId="{D8386860-3ED3-4136-A156-0E9E1EDD5A3F}" destId="{1BEB5BBA-B95A-4E64-856A-B86835E887C7}" srcOrd="5" destOrd="0" presId="urn:microsoft.com/office/officeart/2008/layout/VerticalCurvedList"/>
    <dgm:cxn modelId="{442ED4EF-6DCF-4EFE-863B-C9548EB9A5FB}" type="presParOf" srcId="{D8386860-3ED3-4136-A156-0E9E1EDD5A3F}" destId="{2427C9AC-F114-42E1-8711-DB4666665784}" srcOrd="6" destOrd="0" presId="urn:microsoft.com/office/officeart/2008/layout/VerticalCurvedList"/>
    <dgm:cxn modelId="{0D2303AB-FB5F-4F2E-A6A8-3C3EE98804AE}" type="presParOf" srcId="{2427C9AC-F114-42E1-8711-DB4666665784}" destId="{10E20FB3-09CE-40BA-A47A-AA6E62D31C02}" srcOrd="0" destOrd="0" presId="urn:microsoft.com/office/officeart/2008/layout/VerticalCurvedList"/>
    <dgm:cxn modelId="{B773A853-D366-4088-977C-9A12EBD69719}" type="presParOf" srcId="{D8386860-3ED3-4136-A156-0E9E1EDD5A3F}" destId="{474A7760-1030-4667-ACA8-962EF7560712}" srcOrd="7" destOrd="0" presId="urn:microsoft.com/office/officeart/2008/layout/VerticalCurvedList"/>
    <dgm:cxn modelId="{C0C86D6A-4EE6-4736-8DA4-456100E4C38C}" type="presParOf" srcId="{D8386860-3ED3-4136-A156-0E9E1EDD5A3F}" destId="{8D4C8F0E-1CEB-496A-B6C4-11B291148114}" srcOrd="8" destOrd="0" presId="urn:microsoft.com/office/officeart/2008/layout/VerticalCurvedList"/>
    <dgm:cxn modelId="{AF0B646D-BF83-4F43-BADC-FFBFE531BAAF}" type="presParOf" srcId="{8D4C8F0E-1CEB-496A-B6C4-11B291148114}" destId="{00795B3E-DFE2-433E-9D30-890E8A7FA0FA}" srcOrd="0" destOrd="0" presId="urn:microsoft.com/office/officeart/2008/layout/VerticalCurvedList"/>
    <dgm:cxn modelId="{6054FBCD-EF00-4E0B-8E39-0BED06B8BABE}" type="presParOf" srcId="{D8386860-3ED3-4136-A156-0E9E1EDD5A3F}" destId="{6707BAF3-62E4-48E8-A5B3-4A0F430C73EF}" srcOrd="9" destOrd="0" presId="urn:microsoft.com/office/officeart/2008/layout/VerticalCurvedList"/>
    <dgm:cxn modelId="{E2665E94-745E-4E75-AD21-A856901179B6}" type="presParOf" srcId="{D8386860-3ED3-4136-A156-0E9E1EDD5A3F}" destId="{583E789C-9CCE-4CC4-852B-36A2C962B140}" srcOrd="10" destOrd="0" presId="urn:microsoft.com/office/officeart/2008/layout/VerticalCurvedList"/>
    <dgm:cxn modelId="{2D1B4E36-F7A5-440B-ABA1-6C4B10F8E217}" type="presParOf" srcId="{583E789C-9CCE-4CC4-852B-36A2C962B140}" destId="{D9388DEC-C97E-4AC4-9591-4043623658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C3925-71D6-4ABE-BC04-7C31B2F023E8}" type="doc">
      <dgm:prSet loTypeId="urn:microsoft.com/office/officeart/2011/layout/TabList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DA844-832C-4F30-A2B3-0FAE9500343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6C04649-397E-426C-963F-729A8DDE98A7}" type="parTrans" cxnId="{79E9CA79-7BCA-4350-B3AC-AE5F7B1219E0}">
      <dgm:prSet/>
      <dgm:spPr/>
      <dgm:t>
        <a:bodyPr/>
        <a:lstStyle/>
        <a:p>
          <a:endParaRPr lang="ru-RU" sz="2800" b="1"/>
        </a:p>
      </dgm:t>
    </dgm:pt>
    <dgm:pt modelId="{6A011CB5-FC41-4C0F-8D39-02016F344028}" type="sibTrans" cxnId="{79E9CA79-7BCA-4350-B3AC-AE5F7B1219E0}">
      <dgm:prSet/>
      <dgm:spPr/>
      <dgm:t>
        <a:bodyPr/>
        <a:lstStyle/>
        <a:p>
          <a:endParaRPr lang="ru-RU" sz="2800" b="1"/>
        </a:p>
      </dgm:t>
    </dgm:pt>
    <dgm:pt modelId="{CEF371C0-7CA1-4E87-A8CA-5CEEC17F641B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массовые забастовки, социальные и политические конфликты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2B90C96-95BB-4309-8400-524D7A0D7CB2}" type="parTrans" cxnId="{16BCD0C6-32B6-43B8-A74C-BDE3C22F32FC}">
      <dgm:prSet/>
      <dgm:spPr/>
      <dgm:t>
        <a:bodyPr/>
        <a:lstStyle/>
        <a:p>
          <a:endParaRPr lang="ru-RU" sz="2800" b="1"/>
        </a:p>
      </dgm:t>
    </dgm:pt>
    <dgm:pt modelId="{406C739A-4759-46EC-8920-CA88B85776C5}" type="sibTrans" cxnId="{16BCD0C6-32B6-43B8-A74C-BDE3C22F32FC}">
      <dgm:prSet/>
      <dgm:spPr/>
      <dgm:t>
        <a:bodyPr/>
        <a:lstStyle/>
        <a:p>
          <a:endParaRPr lang="ru-RU" sz="2800" b="1"/>
        </a:p>
      </dgm:t>
    </dgm:pt>
    <dgm:pt modelId="{8EE318FD-AC81-497E-997B-79F863EEC09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CDFB667-53DF-4C5E-9A40-CFDFA4D998B1}" type="parTrans" cxnId="{305A3621-DE90-4158-A94C-DD00D6E1986B}">
      <dgm:prSet/>
      <dgm:spPr/>
      <dgm:t>
        <a:bodyPr/>
        <a:lstStyle/>
        <a:p>
          <a:endParaRPr lang="ru-RU" sz="2800" b="1"/>
        </a:p>
      </dgm:t>
    </dgm:pt>
    <dgm:pt modelId="{1744FB92-90EB-4795-907B-DFFB3D18F1B8}" type="sibTrans" cxnId="{305A3621-DE90-4158-A94C-DD00D6E1986B}">
      <dgm:prSet/>
      <dgm:spPr/>
      <dgm:t>
        <a:bodyPr/>
        <a:lstStyle/>
        <a:p>
          <a:endParaRPr lang="ru-RU" sz="2800" b="1"/>
        </a:p>
      </dgm:t>
    </dgm:pt>
    <dgm:pt modelId="{B82EF301-BE96-4014-A245-A5D7C21C6EF7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реакционных правых сил и приход нацистов к власти в Германии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B938210-26C2-42BC-8839-4E4D76E724D2}" type="parTrans" cxnId="{DFB2DA29-20C9-477F-980D-C86F404837E2}">
      <dgm:prSet/>
      <dgm:spPr/>
      <dgm:t>
        <a:bodyPr/>
        <a:lstStyle/>
        <a:p>
          <a:endParaRPr lang="ru-RU" sz="2800" b="1"/>
        </a:p>
      </dgm:t>
    </dgm:pt>
    <dgm:pt modelId="{4CC0FC09-AABE-4144-A291-69F906E255E8}" type="sibTrans" cxnId="{DFB2DA29-20C9-477F-980D-C86F404837E2}">
      <dgm:prSet/>
      <dgm:spPr/>
      <dgm:t>
        <a:bodyPr/>
        <a:lstStyle/>
        <a:p>
          <a:endParaRPr lang="ru-RU" sz="2800" b="1"/>
        </a:p>
      </dgm:t>
    </dgm:pt>
    <dgm:pt modelId="{0192EDCE-C5B3-4815-A407-4BFDF557D45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E244D69-DEE7-4B1E-AC5C-E3756CADA0B3}" type="parTrans" cxnId="{5A4CAF5E-34DA-4991-8BA4-9B8654439945}">
      <dgm:prSet/>
      <dgm:spPr/>
      <dgm:t>
        <a:bodyPr/>
        <a:lstStyle/>
        <a:p>
          <a:endParaRPr lang="ru-RU" sz="2800" b="1"/>
        </a:p>
      </dgm:t>
    </dgm:pt>
    <dgm:pt modelId="{E2C4F223-5D39-49C1-B9B0-6DD60225218C}" type="sibTrans" cxnId="{5A4CAF5E-34DA-4991-8BA4-9B8654439945}">
      <dgm:prSet/>
      <dgm:spPr/>
      <dgm:t>
        <a:bodyPr/>
        <a:lstStyle/>
        <a:p>
          <a:endParaRPr lang="ru-RU" sz="2800" b="1"/>
        </a:p>
      </dgm:t>
    </dgm:pt>
    <dgm:pt modelId="{59D56F65-115B-4084-BE19-E586E63DF9C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авторитарных режимов в ряде стран Европы и фашистского режима в Италии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CDC9927-1915-45BF-972A-3EAEE6B3D7C9}" type="parTrans" cxnId="{7DD3F6CF-223F-4595-82EB-5136134AD86E}">
      <dgm:prSet/>
      <dgm:spPr/>
      <dgm:t>
        <a:bodyPr/>
        <a:lstStyle/>
        <a:p>
          <a:endParaRPr lang="ru-RU" sz="2800" b="1"/>
        </a:p>
      </dgm:t>
    </dgm:pt>
    <dgm:pt modelId="{DF8598A5-C6B5-4073-B84A-418620161423}" type="sibTrans" cxnId="{7DD3F6CF-223F-4595-82EB-5136134AD86E}">
      <dgm:prSet/>
      <dgm:spPr/>
      <dgm:t>
        <a:bodyPr/>
        <a:lstStyle/>
        <a:p>
          <a:endParaRPr lang="ru-RU" sz="2800" b="1"/>
        </a:p>
      </dgm:t>
    </dgm:pt>
    <dgm:pt modelId="{84C7B26A-BEFB-4833-8804-5B971BE4EF4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4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1486D0A-ABB4-4A74-966F-111D418A26E5}" type="parTrans" cxnId="{10EF7671-631E-4001-9653-04574D87D191}">
      <dgm:prSet/>
      <dgm:spPr/>
      <dgm:t>
        <a:bodyPr/>
        <a:lstStyle/>
        <a:p>
          <a:endParaRPr lang="ru-RU" sz="2800" b="1"/>
        </a:p>
      </dgm:t>
    </dgm:pt>
    <dgm:pt modelId="{B6703195-62FF-486B-BEE4-131CD27D0143}" type="sibTrans" cxnId="{10EF7671-631E-4001-9653-04574D87D191}">
      <dgm:prSet/>
      <dgm:spPr/>
      <dgm:t>
        <a:bodyPr/>
        <a:lstStyle/>
        <a:p>
          <a:endParaRPr lang="ru-RU" sz="2800" b="1"/>
        </a:p>
      </dgm:t>
    </dgm:pt>
    <dgm:pt modelId="{E90ADC68-6137-44BA-A11B-07A759F771FF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рост влияния коммунистов, социал-демократов и других левых сил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D9FF99A-01E4-4A9C-BB50-244D20FB5DF5}" type="parTrans" cxnId="{D92A5047-88B8-4BEB-A042-040D93AA9013}">
      <dgm:prSet/>
      <dgm:spPr/>
      <dgm:t>
        <a:bodyPr/>
        <a:lstStyle/>
        <a:p>
          <a:endParaRPr lang="ru-RU" sz="2800" b="1"/>
        </a:p>
      </dgm:t>
    </dgm:pt>
    <dgm:pt modelId="{0C5CEB30-E34E-4415-BA6B-5E822822A7C0}" type="sibTrans" cxnId="{D92A5047-88B8-4BEB-A042-040D93AA9013}">
      <dgm:prSet/>
      <dgm:spPr/>
      <dgm:t>
        <a:bodyPr/>
        <a:lstStyle/>
        <a:p>
          <a:endParaRPr lang="ru-RU" sz="2800" b="1"/>
        </a:p>
      </dgm:t>
    </dgm:pt>
    <dgm:pt modelId="{63125A52-D73C-460C-B0F1-B57974EF18E9}" type="pres">
      <dgm:prSet presAssocID="{E27C3925-71D6-4ABE-BC04-7C31B2F023E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9F4F6B-A40D-4F44-98D9-D4FB72380608}" type="pres">
      <dgm:prSet presAssocID="{DEFDA844-832C-4F30-A2B3-0FAE9500343E}" presName="composite" presStyleCnt="0"/>
      <dgm:spPr/>
    </dgm:pt>
    <dgm:pt modelId="{C465EE06-29F7-495B-BE4B-9A43DAC54DF7}" type="pres">
      <dgm:prSet presAssocID="{DEFDA844-832C-4F30-A2B3-0FAE9500343E}" presName="FirstChild" presStyleLbl="revTx" presStyleIdx="0" presStyleCnt="4" custScaleX="12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830C7-D9DE-4165-90DA-F401EBCCDA72}" type="pres">
      <dgm:prSet presAssocID="{DEFDA844-832C-4F30-A2B3-0FAE9500343E}" presName="Parent" presStyleLbl="alignNode1" presStyleIdx="0" presStyleCnt="4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3F0F8-9907-4218-BF25-1FE1A5AA8F24}" type="pres">
      <dgm:prSet presAssocID="{DEFDA844-832C-4F30-A2B3-0FAE9500343E}" presName="Accent" presStyleLbl="parChTrans1D1" presStyleIdx="0" presStyleCnt="4"/>
      <dgm:spPr/>
    </dgm:pt>
    <dgm:pt modelId="{2EB23AE5-2B95-4A04-9D3F-8AB5135FD027}" type="pres">
      <dgm:prSet presAssocID="{6A011CB5-FC41-4C0F-8D39-02016F344028}" presName="sibTrans" presStyleCnt="0"/>
      <dgm:spPr/>
    </dgm:pt>
    <dgm:pt modelId="{78D74D83-CF6A-4167-BF7C-514701E92523}" type="pres">
      <dgm:prSet presAssocID="{8EE318FD-AC81-497E-997B-79F863EEC099}" presName="composite" presStyleCnt="0"/>
      <dgm:spPr/>
    </dgm:pt>
    <dgm:pt modelId="{6A609219-C899-44D9-AB9B-88D3C85155DD}" type="pres">
      <dgm:prSet presAssocID="{8EE318FD-AC81-497E-997B-79F863EEC099}" presName="FirstChild" presStyleLbl="revTx" presStyleIdx="1" presStyleCnt="4" custScaleX="111014" custLinFactNeighborX="-7303" custLinFactNeighborY="4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766A0-6D2F-4B8C-AA80-D48C2998ABC8}" type="pres">
      <dgm:prSet presAssocID="{8EE318FD-AC81-497E-997B-79F863EEC099}" presName="Parent" presStyleLbl="alignNode1" presStyleIdx="1" presStyleCnt="4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7377-3CAB-4D63-8073-EFCCF928C7F0}" type="pres">
      <dgm:prSet presAssocID="{8EE318FD-AC81-497E-997B-79F863EEC099}" presName="Accent" presStyleLbl="parChTrans1D1" presStyleIdx="1" presStyleCnt="4"/>
      <dgm:spPr/>
    </dgm:pt>
    <dgm:pt modelId="{9F2CDD94-2B9A-43F3-866C-401972B1FF5C}" type="pres">
      <dgm:prSet presAssocID="{1744FB92-90EB-4795-907B-DFFB3D18F1B8}" presName="sibTrans" presStyleCnt="0"/>
      <dgm:spPr/>
    </dgm:pt>
    <dgm:pt modelId="{3A9C45BB-6D3C-49A9-B11B-F6CF73C4494C}" type="pres">
      <dgm:prSet presAssocID="{0192EDCE-C5B3-4815-A407-4BFDF557D456}" presName="composite" presStyleCnt="0"/>
      <dgm:spPr/>
    </dgm:pt>
    <dgm:pt modelId="{D4BAE058-AC8F-4EF9-9547-06C6C2CF6042}" type="pres">
      <dgm:prSet presAssocID="{0192EDCE-C5B3-4815-A407-4BFDF557D456}" presName="FirstChild" presStyleLbl="revTx" presStyleIdx="2" presStyleCnt="4" custScaleX="12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E5CEB-8BEC-4EA5-8C7C-4957B935EE38}" type="pres">
      <dgm:prSet presAssocID="{0192EDCE-C5B3-4815-A407-4BFDF557D456}" presName="Parent" presStyleLbl="alignNode1" presStyleIdx="2" presStyleCnt="4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F948A-7E89-4EC2-BE96-251C31FE5FDE}" type="pres">
      <dgm:prSet presAssocID="{0192EDCE-C5B3-4815-A407-4BFDF557D456}" presName="Accent" presStyleLbl="parChTrans1D1" presStyleIdx="2" presStyleCnt="4"/>
      <dgm:spPr/>
    </dgm:pt>
    <dgm:pt modelId="{FC60F5E3-9B74-415B-AB68-3DD2A44DF3E7}" type="pres">
      <dgm:prSet presAssocID="{E2C4F223-5D39-49C1-B9B0-6DD60225218C}" presName="sibTrans" presStyleCnt="0"/>
      <dgm:spPr/>
    </dgm:pt>
    <dgm:pt modelId="{015F5EBC-DE45-4FF8-B620-1A986ED93DAF}" type="pres">
      <dgm:prSet presAssocID="{84C7B26A-BEFB-4833-8804-5B971BE4EF41}" presName="composite" presStyleCnt="0"/>
      <dgm:spPr/>
    </dgm:pt>
    <dgm:pt modelId="{FE10CC46-50C5-425D-8D15-489DF77911C0}" type="pres">
      <dgm:prSet presAssocID="{84C7B26A-BEFB-4833-8804-5B971BE4EF41}" presName="FirstChild" presStyleLbl="revTx" presStyleIdx="3" presStyleCnt="4" custScaleX="12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FBAAF-6836-41F6-BD55-EF1BE1107B34}" type="pres">
      <dgm:prSet presAssocID="{84C7B26A-BEFB-4833-8804-5B971BE4EF41}" presName="Parent" presStyleLbl="alignNode1" presStyleIdx="3" presStyleCnt="4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227E7-80DF-4152-9B27-12C97F1CDCB0}" type="pres">
      <dgm:prSet presAssocID="{84C7B26A-BEFB-4833-8804-5B971BE4EF41}" presName="Accent" presStyleLbl="parChTrans1D1" presStyleIdx="3" presStyleCnt="4"/>
      <dgm:spPr/>
    </dgm:pt>
  </dgm:ptLst>
  <dgm:cxnLst>
    <dgm:cxn modelId="{A1EBE0F1-F21E-4DBE-9B73-3DAEE21440D4}" type="presOf" srcId="{0192EDCE-C5B3-4815-A407-4BFDF557D456}" destId="{985E5CEB-8BEC-4EA5-8C7C-4957B935EE38}" srcOrd="0" destOrd="0" presId="urn:microsoft.com/office/officeart/2011/layout/TabList"/>
    <dgm:cxn modelId="{4E9001BA-88F4-4D0B-82C7-07C951CDB62A}" type="presOf" srcId="{B82EF301-BE96-4014-A245-A5D7C21C6EF7}" destId="{6A609219-C899-44D9-AB9B-88D3C85155DD}" srcOrd="0" destOrd="0" presId="urn:microsoft.com/office/officeart/2011/layout/TabList"/>
    <dgm:cxn modelId="{16BCD0C6-32B6-43B8-A74C-BDE3C22F32FC}" srcId="{DEFDA844-832C-4F30-A2B3-0FAE9500343E}" destId="{CEF371C0-7CA1-4E87-A8CA-5CEEC17F641B}" srcOrd="0" destOrd="0" parTransId="{A2B90C96-95BB-4309-8400-524D7A0D7CB2}" sibTransId="{406C739A-4759-46EC-8920-CA88B85776C5}"/>
    <dgm:cxn modelId="{CF00FF74-3BE9-4FD5-8E04-1CAC2C52F6F4}" type="presOf" srcId="{8EE318FD-AC81-497E-997B-79F863EEC099}" destId="{073766A0-6D2F-4B8C-AA80-D48C2998ABC8}" srcOrd="0" destOrd="0" presId="urn:microsoft.com/office/officeart/2011/layout/TabList"/>
    <dgm:cxn modelId="{5A4CAF5E-34DA-4991-8BA4-9B8654439945}" srcId="{E27C3925-71D6-4ABE-BC04-7C31B2F023E8}" destId="{0192EDCE-C5B3-4815-A407-4BFDF557D456}" srcOrd="2" destOrd="0" parTransId="{FE244D69-DEE7-4B1E-AC5C-E3756CADA0B3}" sibTransId="{E2C4F223-5D39-49C1-B9B0-6DD60225218C}"/>
    <dgm:cxn modelId="{10EF7671-631E-4001-9653-04574D87D191}" srcId="{E27C3925-71D6-4ABE-BC04-7C31B2F023E8}" destId="{84C7B26A-BEFB-4833-8804-5B971BE4EF41}" srcOrd="3" destOrd="0" parTransId="{91486D0A-ABB4-4A74-966F-111D418A26E5}" sibTransId="{B6703195-62FF-486B-BEE4-131CD27D0143}"/>
    <dgm:cxn modelId="{1B2AD4E8-854D-493B-873B-3C33BFEB95F5}" type="presOf" srcId="{E90ADC68-6137-44BA-A11B-07A759F771FF}" destId="{FE10CC46-50C5-425D-8D15-489DF77911C0}" srcOrd="0" destOrd="0" presId="urn:microsoft.com/office/officeart/2011/layout/TabList"/>
    <dgm:cxn modelId="{2A9035E5-923F-4C5C-8A80-0C24A0195D31}" type="presOf" srcId="{E27C3925-71D6-4ABE-BC04-7C31B2F023E8}" destId="{63125A52-D73C-460C-B0F1-B57974EF18E9}" srcOrd="0" destOrd="0" presId="urn:microsoft.com/office/officeart/2011/layout/TabList"/>
    <dgm:cxn modelId="{D92A5047-88B8-4BEB-A042-040D93AA9013}" srcId="{84C7B26A-BEFB-4833-8804-5B971BE4EF41}" destId="{E90ADC68-6137-44BA-A11B-07A759F771FF}" srcOrd="0" destOrd="0" parTransId="{FD9FF99A-01E4-4A9C-BB50-244D20FB5DF5}" sibTransId="{0C5CEB30-E34E-4415-BA6B-5E822822A7C0}"/>
    <dgm:cxn modelId="{79E9CA79-7BCA-4350-B3AC-AE5F7B1219E0}" srcId="{E27C3925-71D6-4ABE-BC04-7C31B2F023E8}" destId="{DEFDA844-832C-4F30-A2B3-0FAE9500343E}" srcOrd="0" destOrd="0" parTransId="{06C04649-397E-426C-963F-729A8DDE98A7}" sibTransId="{6A011CB5-FC41-4C0F-8D39-02016F344028}"/>
    <dgm:cxn modelId="{305A3621-DE90-4158-A94C-DD00D6E1986B}" srcId="{E27C3925-71D6-4ABE-BC04-7C31B2F023E8}" destId="{8EE318FD-AC81-497E-997B-79F863EEC099}" srcOrd="1" destOrd="0" parTransId="{2CDFB667-53DF-4C5E-9A40-CFDFA4D998B1}" sibTransId="{1744FB92-90EB-4795-907B-DFFB3D18F1B8}"/>
    <dgm:cxn modelId="{B701BEC1-CBFD-4E3F-B583-E241A389C579}" type="presOf" srcId="{84C7B26A-BEFB-4833-8804-5B971BE4EF41}" destId="{093FBAAF-6836-41F6-BD55-EF1BE1107B34}" srcOrd="0" destOrd="0" presId="urn:microsoft.com/office/officeart/2011/layout/TabList"/>
    <dgm:cxn modelId="{A3B41ECB-22D6-4580-A69E-1C8A963DB2D2}" type="presOf" srcId="{59D56F65-115B-4084-BE19-E586E63DF9C5}" destId="{D4BAE058-AC8F-4EF9-9547-06C6C2CF6042}" srcOrd="0" destOrd="0" presId="urn:microsoft.com/office/officeart/2011/layout/TabList"/>
    <dgm:cxn modelId="{7DD3F6CF-223F-4595-82EB-5136134AD86E}" srcId="{0192EDCE-C5B3-4815-A407-4BFDF557D456}" destId="{59D56F65-115B-4084-BE19-E586E63DF9C5}" srcOrd="0" destOrd="0" parTransId="{DCDC9927-1915-45BF-972A-3EAEE6B3D7C9}" sibTransId="{DF8598A5-C6B5-4073-B84A-418620161423}"/>
    <dgm:cxn modelId="{4BFCAD0F-14C2-45EC-B384-38B7D2B12982}" type="presOf" srcId="{DEFDA844-832C-4F30-A2B3-0FAE9500343E}" destId="{3DC830C7-D9DE-4165-90DA-F401EBCCDA72}" srcOrd="0" destOrd="0" presId="urn:microsoft.com/office/officeart/2011/layout/TabList"/>
    <dgm:cxn modelId="{DFB2DA29-20C9-477F-980D-C86F404837E2}" srcId="{8EE318FD-AC81-497E-997B-79F863EEC099}" destId="{B82EF301-BE96-4014-A245-A5D7C21C6EF7}" srcOrd="0" destOrd="0" parTransId="{AB938210-26C2-42BC-8839-4E4D76E724D2}" sibTransId="{4CC0FC09-AABE-4144-A291-69F906E255E8}"/>
    <dgm:cxn modelId="{70B8571E-9366-4261-8A47-9488A6227BF8}" type="presOf" srcId="{CEF371C0-7CA1-4E87-A8CA-5CEEC17F641B}" destId="{C465EE06-29F7-495B-BE4B-9A43DAC54DF7}" srcOrd="0" destOrd="0" presId="urn:microsoft.com/office/officeart/2011/layout/TabList"/>
    <dgm:cxn modelId="{7F648462-CDE7-46A9-9A8F-A53FED51C580}" type="presParOf" srcId="{63125A52-D73C-460C-B0F1-B57974EF18E9}" destId="{D49F4F6B-A40D-4F44-98D9-D4FB72380608}" srcOrd="0" destOrd="0" presId="urn:microsoft.com/office/officeart/2011/layout/TabList"/>
    <dgm:cxn modelId="{6235E098-2141-45DF-871A-1E0C42183334}" type="presParOf" srcId="{D49F4F6B-A40D-4F44-98D9-D4FB72380608}" destId="{C465EE06-29F7-495B-BE4B-9A43DAC54DF7}" srcOrd="0" destOrd="0" presId="urn:microsoft.com/office/officeart/2011/layout/TabList"/>
    <dgm:cxn modelId="{4B6BF9AA-D1B4-41CB-A8BD-888DB6B72DCC}" type="presParOf" srcId="{D49F4F6B-A40D-4F44-98D9-D4FB72380608}" destId="{3DC830C7-D9DE-4165-90DA-F401EBCCDA72}" srcOrd="1" destOrd="0" presId="urn:microsoft.com/office/officeart/2011/layout/TabList"/>
    <dgm:cxn modelId="{A8A33F2F-6996-4A44-B6F9-8E19DA07DD4A}" type="presParOf" srcId="{D49F4F6B-A40D-4F44-98D9-D4FB72380608}" destId="{0543F0F8-9907-4218-BF25-1FE1A5AA8F24}" srcOrd="2" destOrd="0" presId="urn:microsoft.com/office/officeart/2011/layout/TabList"/>
    <dgm:cxn modelId="{89CA84F5-DA6C-4C30-9865-4D505018BB8E}" type="presParOf" srcId="{63125A52-D73C-460C-B0F1-B57974EF18E9}" destId="{2EB23AE5-2B95-4A04-9D3F-8AB5135FD027}" srcOrd="1" destOrd="0" presId="urn:microsoft.com/office/officeart/2011/layout/TabList"/>
    <dgm:cxn modelId="{5347F8C2-63A7-401F-8F6B-9AE1A3017F4C}" type="presParOf" srcId="{63125A52-D73C-460C-B0F1-B57974EF18E9}" destId="{78D74D83-CF6A-4167-BF7C-514701E92523}" srcOrd="2" destOrd="0" presId="urn:microsoft.com/office/officeart/2011/layout/TabList"/>
    <dgm:cxn modelId="{43D6B80B-411A-461C-B429-7C72C87424F4}" type="presParOf" srcId="{78D74D83-CF6A-4167-BF7C-514701E92523}" destId="{6A609219-C899-44D9-AB9B-88D3C85155DD}" srcOrd="0" destOrd="0" presId="urn:microsoft.com/office/officeart/2011/layout/TabList"/>
    <dgm:cxn modelId="{91D3B0E5-C1C9-462C-8B60-0C689E8ED092}" type="presParOf" srcId="{78D74D83-CF6A-4167-BF7C-514701E92523}" destId="{073766A0-6D2F-4B8C-AA80-D48C2998ABC8}" srcOrd="1" destOrd="0" presId="urn:microsoft.com/office/officeart/2011/layout/TabList"/>
    <dgm:cxn modelId="{0C17C069-5521-46FF-A24C-4828B509CB97}" type="presParOf" srcId="{78D74D83-CF6A-4167-BF7C-514701E92523}" destId="{606C7377-3CAB-4D63-8073-EFCCF928C7F0}" srcOrd="2" destOrd="0" presId="urn:microsoft.com/office/officeart/2011/layout/TabList"/>
    <dgm:cxn modelId="{1F0C12FB-8917-4444-B0CB-4A4D9D07881D}" type="presParOf" srcId="{63125A52-D73C-460C-B0F1-B57974EF18E9}" destId="{9F2CDD94-2B9A-43F3-866C-401972B1FF5C}" srcOrd="3" destOrd="0" presId="urn:microsoft.com/office/officeart/2011/layout/TabList"/>
    <dgm:cxn modelId="{993973BF-2E0A-4CC1-A96B-B2D86B49A6AE}" type="presParOf" srcId="{63125A52-D73C-460C-B0F1-B57974EF18E9}" destId="{3A9C45BB-6D3C-49A9-B11B-F6CF73C4494C}" srcOrd="4" destOrd="0" presId="urn:microsoft.com/office/officeart/2011/layout/TabList"/>
    <dgm:cxn modelId="{C2C31833-36A2-43E7-806A-AFEDF4C59225}" type="presParOf" srcId="{3A9C45BB-6D3C-49A9-B11B-F6CF73C4494C}" destId="{D4BAE058-AC8F-4EF9-9547-06C6C2CF6042}" srcOrd="0" destOrd="0" presId="urn:microsoft.com/office/officeart/2011/layout/TabList"/>
    <dgm:cxn modelId="{68AA3811-6A05-4439-A26B-9D956368D60B}" type="presParOf" srcId="{3A9C45BB-6D3C-49A9-B11B-F6CF73C4494C}" destId="{985E5CEB-8BEC-4EA5-8C7C-4957B935EE38}" srcOrd="1" destOrd="0" presId="urn:microsoft.com/office/officeart/2011/layout/TabList"/>
    <dgm:cxn modelId="{6673C9F6-5725-4F9A-8F80-0A920EF14FE6}" type="presParOf" srcId="{3A9C45BB-6D3C-49A9-B11B-F6CF73C4494C}" destId="{2C4F948A-7E89-4EC2-BE96-251C31FE5FDE}" srcOrd="2" destOrd="0" presId="urn:microsoft.com/office/officeart/2011/layout/TabList"/>
    <dgm:cxn modelId="{7F660DFD-B13C-4726-A056-6935889436EB}" type="presParOf" srcId="{63125A52-D73C-460C-B0F1-B57974EF18E9}" destId="{FC60F5E3-9B74-415B-AB68-3DD2A44DF3E7}" srcOrd="5" destOrd="0" presId="urn:microsoft.com/office/officeart/2011/layout/TabList"/>
    <dgm:cxn modelId="{D7AEE848-C8B2-4895-90A3-ABDACD7DBC03}" type="presParOf" srcId="{63125A52-D73C-460C-B0F1-B57974EF18E9}" destId="{015F5EBC-DE45-4FF8-B620-1A986ED93DAF}" srcOrd="6" destOrd="0" presId="urn:microsoft.com/office/officeart/2011/layout/TabList"/>
    <dgm:cxn modelId="{13D5D54E-6C47-4D82-9BE8-26C0BD64A7BE}" type="presParOf" srcId="{015F5EBC-DE45-4FF8-B620-1A986ED93DAF}" destId="{FE10CC46-50C5-425D-8D15-489DF77911C0}" srcOrd="0" destOrd="0" presId="urn:microsoft.com/office/officeart/2011/layout/TabList"/>
    <dgm:cxn modelId="{728A8C94-F5A1-4494-BCA8-5D0845BE8DB8}" type="presParOf" srcId="{015F5EBC-DE45-4FF8-B620-1A986ED93DAF}" destId="{093FBAAF-6836-41F6-BD55-EF1BE1107B34}" srcOrd="1" destOrd="0" presId="urn:microsoft.com/office/officeart/2011/layout/TabList"/>
    <dgm:cxn modelId="{36F4935C-1871-4D67-A6A6-B25FA766CC86}" type="presParOf" srcId="{015F5EBC-DE45-4FF8-B620-1A986ED93DAF}" destId="{4D3227E7-80DF-4152-9B27-12C97F1CDCB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7C3925-71D6-4ABE-BC04-7C31B2F023E8}" type="doc">
      <dgm:prSet loTypeId="urn:microsoft.com/office/officeart/2011/layout/TabList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DA844-832C-4F30-A2B3-0FAE9500343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6C04649-397E-426C-963F-729A8DDE98A7}" type="parTrans" cxnId="{79E9CA79-7BCA-4350-B3AC-AE5F7B1219E0}">
      <dgm:prSet/>
      <dgm:spPr/>
      <dgm:t>
        <a:bodyPr/>
        <a:lstStyle/>
        <a:p>
          <a:endParaRPr lang="ru-RU" sz="3200"/>
        </a:p>
      </dgm:t>
    </dgm:pt>
    <dgm:pt modelId="{6A011CB5-FC41-4C0F-8D39-02016F344028}" type="sibTrans" cxnId="{79E9CA79-7BCA-4350-B3AC-AE5F7B1219E0}">
      <dgm:prSet/>
      <dgm:spPr/>
      <dgm:t>
        <a:bodyPr/>
        <a:lstStyle/>
        <a:p>
          <a:endParaRPr lang="ru-RU" sz="3200"/>
        </a:p>
      </dgm:t>
    </dgm:pt>
    <dgm:pt modelId="{CEF371C0-7CA1-4E87-A8CA-5CEEC17F641B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раскол рабочего класса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2B90C96-95BB-4309-8400-524D7A0D7CB2}" type="parTrans" cxnId="{16BCD0C6-32B6-43B8-A74C-BDE3C22F32FC}">
      <dgm:prSet/>
      <dgm:spPr/>
      <dgm:t>
        <a:bodyPr/>
        <a:lstStyle/>
        <a:p>
          <a:endParaRPr lang="ru-RU" sz="3200"/>
        </a:p>
      </dgm:t>
    </dgm:pt>
    <dgm:pt modelId="{406C739A-4759-46EC-8920-CA88B85776C5}" type="sibTrans" cxnId="{16BCD0C6-32B6-43B8-A74C-BDE3C22F32FC}">
      <dgm:prSet/>
      <dgm:spPr/>
      <dgm:t>
        <a:bodyPr/>
        <a:lstStyle/>
        <a:p>
          <a:endParaRPr lang="ru-RU" sz="3200"/>
        </a:p>
      </dgm:t>
    </dgm:pt>
    <dgm:pt modelId="{8EE318FD-AC81-497E-997B-79F863EEC09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CDFB667-53DF-4C5E-9A40-CFDFA4D998B1}" type="parTrans" cxnId="{305A3621-DE90-4158-A94C-DD00D6E1986B}">
      <dgm:prSet/>
      <dgm:spPr/>
      <dgm:t>
        <a:bodyPr/>
        <a:lstStyle/>
        <a:p>
          <a:endParaRPr lang="ru-RU" sz="3200"/>
        </a:p>
      </dgm:t>
    </dgm:pt>
    <dgm:pt modelId="{1744FB92-90EB-4795-907B-DFFB3D18F1B8}" type="sibTrans" cxnId="{305A3621-DE90-4158-A94C-DD00D6E1986B}">
      <dgm:prSet/>
      <dgm:spPr/>
      <dgm:t>
        <a:bodyPr/>
        <a:lstStyle/>
        <a:p>
          <a:endParaRPr lang="ru-RU" sz="3200"/>
        </a:p>
      </dgm:t>
    </dgm:pt>
    <dgm:pt modelId="{B82EF301-BE96-4014-A245-A5D7C21C6EF7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роковые ошибки КПГ и СДПГ в борьбе против фашизма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B938210-26C2-42BC-8839-4E4D76E724D2}" type="parTrans" cxnId="{DFB2DA29-20C9-477F-980D-C86F404837E2}">
      <dgm:prSet/>
      <dgm:spPr/>
      <dgm:t>
        <a:bodyPr/>
        <a:lstStyle/>
        <a:p>
          <a:endParaRPr lang="ru-RU" sz="3200"/>
        </a:p>
      </dgm:t>
    </dgm:pt>
    <dgm:pt modelId="{4CC0FC09-AABE-4144-A291-69F906E255E8}" type="sibTrans" cxnId="{DFB2DA29-20C9-477F-980D-C86F404837E2}">
      <dgm:prSet/>
      <dgm:spPr/>
      <dgm:t>
        <a:bodyPr/>
        <a:lstStyle/>
        <a:p>
          <a:endParaRPr lang="ru-RU" sz="3200"/>
        </a:p>
      </dgm:t>
    </dgm:pt>
    <dgm:pt modelId="{0192EDCE-C5B3-4815-A407-4BFDF557D45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E244D69-DEE7-4B1E-AC5C-E3756CADA0B3}" type="parTrans" cxnId="{5A4CAF5E-34DA-4991-8BA4-9B8654439945}">
      <dgm:prSet/>
      <dgm:spPr/>
      <dgm:t>
        <a:bodyPr/>
        <a:lstStyle/>
        <a:p>
          <a:endParaRPr lang="ru-RU" sz="3200"/>
        </a:p>
      </dgm:t>
    </dgm:pt>
    <dgm:pt modelId="{E2C4F223-5D39-49C1-B9B0-6DD60225218C}" type="sibTrans" cxnId="{5A4CAF5E-34DA-4991-8BA4-9B8654439945}">
      <dgm:prSet/>
      <dgm:spPr/>
      <dgm:t>
        <a:bodyPr/>
        <a:lstStyle/>
        <a:p>
          <a:endParaRPr lang="ru-RU" sz="3200"/>
        </a:p>
      </dgm:t>
    </dgm:pt>
    <dgm:pt modelId="{59D56F65-115B-4084-BE19-E586E63DF9C5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кризис и распад буржуазных партий, избиратели которых перешли на сторону НСДАП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CDC9927-1915-45BF-972A-3EAEE6B3D7C9}" type="parTrans" cxnId="{7DD3F6CF-223F-4595-82EB-5136134AD86E}">
      <dgm:prSet/>
      <dgm:spPr/>
      <dgm:t>
        <a:bodyPr/>
        <a:lstStyle/>
        <a:p>
          <a:endParaRPr lang="ru-RU" sz="3200"/>
        </a:p>
      </dgm:t>
    </dgm:pt>
    <dgm:pt modelId="{DF8598A5-C6B5-4073-B84A-418620161423}" type="sibTrans" cxnId="{7DD3F6CF-223F-4595-82EB-5136134AD86E}">
      <dgm:prSet/>
      <dgm:spPr/>
      <dgm:t>
        <a:bodyPr/>
        <a:lstStyle/>
        <a:p>
          <a:endParaRPr lang="ru-RU" sz="3200"/>
        </a:p>
      </dgm:t>
    </dgm:pt>
    <dgm:pt modelId="{84C7B26A-BEFB-4833-8804-5B971BE4EF4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4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1486D0A-ABB4-4A74-966F-111D418A26E5}" type="parTrans" cxnId="{10EF7671-631E-4001-9653-04574D87D191}">
      <dgm:prSet/>
      <dgm:spPr/>
      <dgm:t>
        <a:bodyPr/>
        <a:lstStyle/>
        <a:p>
          <a:endParaRPr lang="ru-RU" sz="3200"/>
        </a:p>
      </dgm:t>
    </dgm:pt>
    <dgm:pt modelId="{B6703195-62FF-486B-BEE4-131CD27D0143}" type="sibTrans" cxnId="{10EF7671-631E-4001-9653-04574D87D191}">
      <dgm:prSet/>
      <dgm:spPr/>
      <dgm:t>
        <a:bodyPr/>
        <a:lstStyle/>
        <a:p>
          <a:endParaRPr lang="ru-RU" sz="3200"/>
        </a:p>
      </dgm:t>
    </dgm:pt>
    <dgm:pt modelId="{E90ADC68-6137-44BA-A11B-07A759F771FF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тяжелые последствия мирового экономического кризиса, обнищание народных масс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D9FF99A-01E4-4A9C-BB50-244D20FB5DF5}" type="parTrans" cxnId="{D92A5047-88B8-4BEB-A042-040D93AA9013}">
      <dgm:prSet/>
      <dgm:spPr/>
      <dgm:t>
        <a:bodyPr/>
        <a:lstStyle/>
        <a:p>
          <a:endParaRPr lang="ru-RU" sz="3200"/>
        </a:p>
      </dgm:t>
    </dgm:pt>
    <dgm:pt modelId="{0C5CEB30-E34E-4415-BA6B-5E822822A7C0}" type="sibTrans" cxnId="{D92A5047-88B8-4BEB-A042-040D93AA9013}">
      <dgm:prSet/>
      <dgm:spPr/>
      <dgm:t>
        <a:bodyPr/>
        <a:lstStyle/>
        <a:p>
          <a:endParaRPr lang="ru-RU" sz="3200"/>
        </a:p>
      </dgm:t>
    </dgm:pt>
    <dgm:pt modelId="{44F56EDE-CEEF-423D-B105-548D741BC78E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5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46C77D3-79DE-4146-817B-9492E90972D6}" type="parTrans" cxnId="{8F653779-B8E8-400A-B764-460D493D1F96}">
      <dgm:prSet/>
      <dgm:spPr/>
      <dgm:t>
        <a:bodyPr/>
        <a:lstStyle/>
        <a:p>
          <a:endParaRPr lang="ru-RU" sz="3200"/>
        </a:p>
      </dgm:t>
    </dgm:pt>
    <dgm:pt modelId="{FB7364E2-12DA-48C0-84D9-65BB9BCD761F}" type="sibTrans" cxnId="{8F653779-B8E8-400A-B764-460D493D1F96}">
      <dgm:prSet/>
      <dgm:spPr/>
      <dgm:t>
        <a:bodyPr/>
        <a:lstStyle/>
        <a:p>
          <a:endParaRPr lang="ru-RU" sz="3200"/>
        </a:p>
      </dgm:t>
    </dgm:pt>
    <dgm:pt modelId="{D73A2B16-23C7-4CEB-ACC7-FF015863C8DF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поддержка фашистов со стороны крупного капитала, юнкерства, милитаристских кругов и чиновничества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6F4A2B34-7B15-4450-BFEB-EBCBCDC49D32}" type="parTrans" cxnId="{514A6449-D19C-4A40-8D63-B67B18C01DB1}">
      <dgm:prSet/>
      <dgm:spPr/>
      <dgm:t>
        <a:bodyPr/>
        <a:lstStyle/>
        <a:p>
          <a:endParaRPr lang="ru-RU" sz="3200"/>
        </a:p>
      </dgm:t>
    </dgm:pt>
    <dgm:pt modelId="{9F42E465-552F-4FE1-846F-ECDB6766373D}" type="sibTrans" cxnId="{514A6449-D19C-4A40-8D63-B67B18C01DB1}">
      <dgm:prSet/>
      <dgm:spPr/>
      <dgm:t>
        <a:bodyPr/>
        <a:lstStyle/>
        <a:p>
          <a:endParaRPr lang="ru-RU" sz="3200"/>
        </a:p>
      </dgm:t>
    </dgm:pt>
    <dgm:pt modelId="{63125A52-D73C-460C-B0F1-B57974EF18E9}" type="pres">
      <dgm:prSet presAssocID="{E27C3925-71D6-4ABE-BC04-7C31B2F023E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9F4F6B-A40D-4F44-98D9-D4FB72380608}" type="pres">
      <dgm:prSet presAssocID="{DEFDA844-832C-4F30-A2B3-0FAE9500343E}" presName="composite" presStyleCnt="0"/>
      <dgm:spPr/>
    </dgm:pt>
    <dgm:pt modelId="{C465EE06-29F7-495B-BE4B-9A43DAC54DF7}" type="pres">
      <dgm:prSet presAssocID="{DEFDA844-832C-4F30-A2B3-0FAE9500343E}" presName="FirstChild" presStyleLbl="revTx" presStyleIdx="0" presStyleCnt="5" custScaleX="12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830C7-D9DE-4165-90DA-F401EBCCDA72}" type="pres">
      <dgm:prSet presAssocID="{DEFDA844-832C-4F30-A2B3-0FAE9500343E}" presName="Parent" presStyleLbl="alignNode1" presStyleIdx="0" presStyleCnt="5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3F0F8-9907-4218-BF25-1FE1A5AA8F24}" type="pres">
      <dgm:prSet presAssocID="{DEFDA844-832C-4F30-A2B3-0FAE9500343E}" presName="Accent" presStyleLbl="parChTrans1D1" presStyleIdx="0" presStyleCnt="5"/>
      <dgm:spPr/>
    </dgm:pt>
    <dgm:pt modelId="{2EB23AE5-2B95-4A04-9D3F-8AB5135FD027}" type="pres">
      <dgm:prSet presAssocID="{6A011CB5-FC41-4C0F-8D39-02016F344028}" presName="sibTrans" presStyleCnt="0"/>
      <dgm:spPr/>
    </dgm:pt>
    <dgm:pt modelId="{78D74D83-CF6A-4167-BF7C-514701E92523}" type="pres">
      <dgm:prSet presAssocID="{8EE318FD-AC81-497E-997B-79F863EEC099}" presName="composite" presStyleCnt="0"/>
      <dgm:spPr/>
    </dgm:pt>
    <dgm:pt modelId="{6A609219-C899-44D9-AB9B-88D3C85155DD}" type="pres">
      <dgm:prSet presAssocID="{8EE318FD-AC81-497E-997B-79F863EEC099}" presName="FirstChild" presStyleLbl="revTx" presStyleIdx="1" presStyleCnt="5" custScaleX="12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766A0-6D2F-4B8C-AA80-D48C2998ABC8}" type="pres">
      <dgm:prSet presAssocID="{8EE318FD-AC81-497E-997B-79F863EEC099}" presName="Parent" presStyleLbl="alignNode1" presStyleIdx="1" presStyleCnt="5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7377-3CAB-4D63-8073-EFCCF928C7F0}" type="pres">
      <dgm:prSet presAssocID="{8EE318FD-AC81-497E-997B-79F863EEC099}" presName="Accent" presStyleLbl="parChTrans1D1" presStyleIdx="1" presStyleCnt="5"/>
      <dgm:spPr/>
    </dgm:pt>
    <dgm:pt modelId="{9F2CDD94-2B9A-43F3-866C-401972B1FF5C}" type="pres">
      <dgm:prSet presAssocID="{1744FB92-90EB-4795-907B-DFFB3D18F1B8}" presName="sibTrans" presStyleCnt="0"/>
      <dgm:spPr/>
    </dgm:pt>
    <dgm:pt modelId="{3A9C45BB-6D3C-49A9-B11B-F6CF73C4494C}" type="pres">
      <dgm:prSet presAssocID="{0192EDCE-C5B3-4815-A407-4BFDF557D456}" presName="composite" presStyleCnt="0"/>
      <dgm:spPr/>
    </dgm:pt>
    <dgm:pt modelId="{D4BAE058-AC8F-4EF9-9547-06C6C2CF6042}" type="pres">
      <dgm:prSet presAssocID="{0192EDCE-C5B3-4815-A407-4BFDF557D456}" presName="FirstChild" presStyleLbl="revTx" presStyleIdx="2" presStyleCnt="5" custScaleX="105459" custLinFactNeighborX="-1100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E5CEB-8BEC-4EA5-8C7C-4957B935EE38}" type="pres">
      <dgm:prSet presAssocID="{0192EDCE-C5B3-4815-A407-4BFDF557D456}" presName="Parent" presStyleLbl="alignNode1" presStyleIdx="2" presStyleCnt="5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F948A-7E89-4EC2-BE96-251C31FE5FDE}" type="pres">
      <dgm:prSet presAssocID="{0192EDCE-C5B3-4815-A407-4BFDF557D456}" presName="Accent" presStyleLbl="parChTrans1D1" presStyleIdx="2" presStyleCnt="5"/>
      <dgm:spPr/>
    </dgm:pt>
    <dgm:pt modelId="{FC60F5E3-9B74-415B-AB68-3DD2A44DF3E7}" type="pres">
      <dgm:prSet presAssocID="{E2C4F223-5D39-49C1-B9B0-6DD60225218C}" presName="sibTrans" presStyleCnt="0"/>
      <dgm:spPr/>
    </dgm:pt>
    <dgm:pt modelId="{015F5EBC-DE45-4FF8-B620-1A986ED93DAF}" type="pres">
      <dgm:prSet presAssocID="{84C7B26A-BEFB-4833-8804-5B971BE4EF41}" presName="composite" presStyleCnt="0"/>
      <dgm:spPr/>
    </dgm:pt>
    <dgm:pt modelId="{FE10CC46-50C5-425D-8D15-489DF77911C0}" type="pres">
      <dgm:prSet presAssocID="{84C7B26A-BEFB-4833-8804-5B971BE4EF41}" presName="FirstChild" presStyleLbl="revTx" presStyleIdx="3" presStyleCnt="5" custScaleX="114980" custLinFactNeighborX="-3124" custLinFactNeighborY="-3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FBAAF-6836-41F6-BD55-EF1BE1107B34}" type="pres">
      <dgm:prSet presAssocID="{84C7B26A-BEFB-4833-8804-5B971BE4EF41}" presName="Parent" presStyleLbl="alignNode1" presStyleIdx="3" presStyleCnt="5" custScaleX="49344" custLinFactNeighborX="-24755" custLinFactNeighborY="-19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227E7-80DF-4152-9B27-12C97F1CDCB0}" type="pres">
      <dgm:prSet presAssocID="{84C7B26A-BEFB-4833-8804-5B971BE4EF41}" presName="Accent" presStyleLbl="parChTrans1D1" presStyleIdx="3" presStyleCnt="5"/>
      <dgm:spPr/>
    </dgm:pt>
    <dgm:pt modelId="{08F7B140-91F9-4546-9CF6-70499AD422AE}" type="pres">
      <dgm:prSet presAssocID="{B6703195-62FF-486B-BEE4-131CD27D0143}" presName="sibTrans" presStyleCnt="0"/>
      <dgm:spPr/>
    </dgm:pt>
    <dgm:pt modelId="{8E6EA850-32EA-4870-8209-DF9CAD66DDF3}" type="pres">
      <dgm:prSet presAssocID="{44F56EDE-CEEF-423D-B105-548D741BC78E}" presName="composite" presStyleCnt="0"/>
      <dgm:spPr/>
    </dgm:pt>
    <dgm:pt modelId="{9E52D709-5D7B-4090-942F-F091C5DB69E7}" type="pres">
      <dgm:prSet presAssocID="{44F56EDE-CEEF-423D-B105-548D741BC78E}" presName="FirstChild" presStyleLbl="revTx" presStyleIdx="4" presStyleCnt="5" custScaleX="121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96EF4-E5F4-47E0-BBD8-33A439067E2C}" type="pres">
      <dgm:prSet presAssocID="{44F56EDE-CEEF-423D-B105-548D741BC78E}" presName="Parent" presStyleLbl="alignNode1" presStyleIdx="4" presStyleCnt="5" custScaleX="50031" custLinFactNeighborX="-12500" custLinFactNeighborY="-3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71A6A-304A-4C2C-AD0C-90BB1C910A13}" type="pres">
      <dgm:prSet presAssocID="{44F56EDE-CEEF-423D-B105-548D741BC78E}" presName="Accent" presStyleLbl="parChTrans1D1" presStyleIdx="4" presStyleCnt="5"/>
      <dgm:spPr/>
    </dgm:pt>
  </dgm:ptLst>
  <dgm:cxnLst>
    <dgm:cxn modelId="{8F653779-B8E8-400A-B764-460D493D1F96}" srcId="{E27C3925-71D6-4ABE-BC04-7C31B2F023E8}" destId="{44F56EDE-CEEF-423D-B105-548D741BC78E}" srcOrd="4" destOrd="0" parTransId="{E46C77D3-79DE-4146-817B-9492E90972D6}" sibTransId="{FB7364E2-12DA-48C0-84D9-65BB9BCD761F}"/>
    <dgm:cxn modelId="{CF5429F5-7724-489D-A363-39D0F8562581}" type="presOf" srcId="{DEFDA844-832C-4F30-A2B3-0FAE9500343E}" destId="{3DC830C7-D9DE-4165-90DA-F401EBCCDA72}" srcOrd="0" destOrd="0" presId="urn:microsoft.com/office/officeart/2011/layout/TabList"/>
    <dgm:cxn modelId="{48BDACB1-5A3F-4DCA-BC48-15A4D39AAA9B}" type="presOf" srcId="{E27C3925-71D6-4ABE-BC04-7C31B2F023E8}" destId="{63125A52-D73C-460C-B0F1-B57974EF18E9}" srcOrd="0" destOrd="0" presId="urn:microsoft.com/office/officeart/2011/layout/TabList"/>
    <dgm:cxn modelId="{16BCD0C6-32B6-43B8-A74C-BDE3C22F32FC}" srcId="{DEFDA844-832C-4F30-A2B3-0FAE9500343E}" destId="{CEF371C0-7CA1-4E87-A8CA-5CEEC17F641B}" srcOrd="0" destOrd="0" parTransId="{A2B90C96-95BB-4309-8400-524D7A0D7CB2}" sibTransId="{406C739A-4759-46EC-8920-CA88B85776C5}"/>
    <dgm:cxn modelId="{F0F76778-C558-470E-A7CF-229632A225F8}" type="presOf" srcId="{E90ADC68-6137-44BA-A11B-07A759F771FF}" destId="{FE10CC46-50C5-425D-8D15-489DF77911C0}" srcOrd="0" destOrd="0" presId="urn:microsoft.com/office/officeart/2011/layout/TabList"/>
    <dgm:cxn modelId="{5A4CAF5E-34DA-4991-8BA4-9B8654439945}" srcId="{E27C3925-71D6-4ABE-BC04-7C31B2F023E8}" destId="{0192EDCE-C5B3-4815-A407-4BFDF557D456}" srcOrd="2" destOrd="0" parTransId="{FE244D69-DEE7-4B1E-AC5C-E3756CADA0B3}" sibTransId="{E2C4F223-5D39-49C1-B9B0-6DD60225218C}"/>
    <dgm:cxn modelId="{10EF7671-631E-4001-9653-04574D87D191}" srcId="{E27C3925-71D6-4ABE-BC04-7C31B2F023E8}" destId="{84C7B26A-BEFB-4833-8804-5B971BE4EF41}" srcOrd="3" destOrd="0" parTransId="{91486D0A-ABB4-4A74-966F-111D418A26E5}" sibTransId="{B6703195-62FF-486B-BEE4-131CD27D0143}"/>
    <dgm:cxn modelId="{EF1B3478-7A21-47EF-BD24-3DEB1BB8EC46}" type="presOf" srcId="{CEF371C0-7CA1-4E87-A8CA-5CEEC17F641B}" destId="{C465EE06-29F7-495B-BE4B-9A43DAC54DF7}" srcOrd="0" destOrd="0" presId="urn:microsoft.com/office/officeart/2011/layout/TabList"/>
    <dgm:cxn modelId="{794249B5-7EC6-4EEE-BAC3-96B9F72F3279}" type="presOf" srcId="{59D56F65-115B-4084-BE19-E586E63DF9C5}" destId="{D4BAE058-AC8F-4EF9-9547-06C6C2CF6042}" srcOrd="0" destOrd="0" presId="urn:microsoft.com/office/officeart/2011/layout/TabList"/>
    <dgm:cxn modelId="{D92A5047-88B8-4BEB-A042-040D93AA9013}" srcId="{84C7B26A-BEFB-4833-8804-5B971BE4EF41}" destId="{E90ADC68-6137-44BA-A11B-07A759F771FF}" srcOrd="0" destOrd="0" parTransId="{FD9FF99A-01E4-4A9C-BB50-244D20FB5DF5}" sibTransId="{0C5CEB30-E34E-4415-BA6B-5E822822A7C0}"/>
    <dgm:cxn modelId="{3E796DFC-CA1C-4B8D-9FA0-EE4E1F219CE1}" type="presOf" srcId="{44F56EDE-CEEF-423D-B105-548D741BC78E}" destId="{D0B96EF4-E5F4-47E0-BBD8-33A439067E2C}" srcOrd="0" destOrd="0" presId="urn:microsoft.com/office/officeart/2011/layout/TabList"/>
    <dgm:cxn modelId="{79E9CA79-7BCA-4350-B3AC-AE5F7B1219E0}" srcId="{E27C3925-71D6-4ABE-BC04-7C31B2F023E8}" destId="{DEFDA844-832C-4F30-A2B3-0FAE9500343E}" srcOrd="0" destOrd="0" parTransId="{06C04649-397E-426C-963F-729A8DDE98A7}" sibTransId="{6A011CB5-FC41-4C0F-8D39-02016F344028}"/>
    <dgm:cxn modelId="{42BA0F8F-EFA0-4DD1-B1F3-FC4F1F0DCABE}" type="presOf" srcId="{0192EDCE-C5B3-4815-A407-4BFDF557D456}" destId="{985E5CEB-8BEC-4EA5-8C7C-4957B935EE38}" srcOrd="0" destOrd="0" presId="urn:microsoft.com/office/officeart/2011/layout/TabList"/>
    <dgm:cxn modelId="{305A3621-DE90-4158-A94C-DD00D6E1986B}" srcId="{E27C3925-71D6-4ABE-BC04-7C31B2F023E8}" destId="{8EE318FD-AC81-497E-997B-79F863EEC099}" srcOrd="1" destOrd="0" parTransId="{2CDFB667-53DF-4C5E-9A40-CFDFA4D998B1}" sibTransId="{1744FB92-90EB-4795-907B-DFFB3D18F1B8}"/>
    <dgm:cxn modelId="{7DD3F6CF-223F-4595-82EB-5136134AD86E}" srcId="{0192EDCE-C5B3-4815-A407-4BFDF557D456}" destId="{59D56F65-115B-4084-BE19-E586E63DF9C5}" srcOrd="0" destOrd="0" parTransId="{DCDC9927-1915-45BF-972A-3EAEE6B3D7C9}" sibTransId="{DF8598A5-C6B5-4073-B84A-418620161423}"/>
    <dgm:cxn modelId="{E3F2C924-FD57-4141-B52B-CF5EBEE9FF5A}" type="presOf" srcId="{B82EF301-BE96-4014-A245-A5D7C21C6EF7}" destId="{6A609219-C899-44D9-AB9B-88D3C85155DD}" srcOrd="0" destOrd="0" presId="urn:microsoft.com/office/officeart/2011/layout/TabList"/>
    <dgm:cxn modelId="{CF720988-56EC-4187-8A44-0F71E119D1FD}" type="presOf" srcId="{84C7B26A-BEFB-4833-8804-5B971BE4EF41}" destId="{093FBAAF-6836-41F6-BD55-EF1BE1107B34}" srcOrd="0" destOrd="0" presId="urn:microsoft.com/office/officeart/2011/layout/TabList"/>
    <dgm:cxn modelId="{514A6449-D19C-4A40-8D63-B67B18C01DB1}" srcId="{44F56EDE-CEEF-423D-B105-548D741BC78E}" destId="{D73A2B16-23C7-4CEB-ACC7-FF015863C8DF}" srcOrd="0" destOrd="0" parTransId="{6F4A2B34-7B15-4450-BFEB-EBCBCDC49D32}" sibTransId="{9F42E465-552F-4FE1-846F-ECDB6766373D}"/>
    <dgm:cxn modelId="{DFB2DA29-20C9-477F-980D-C86F404837E2}" srcId="{8EE318FD-AC81-497E-997B-79F863EEC099}" destId="{B82EF301-BE96-4014-A245-A5D7C21C6EF7}" srcOrd="0" destOrd="0" parTransId="{AB938210-26C2-42BC-8839-4E4D76E724D2}" sibTransId="{4CC0FC09-AABE-4144-A291-69F906E255E8}"/>
    <dgm:cxn modelId="{5C9A332E-B3A6-49E5-9610-5BBB320B2A5F}" type="presOf" srcId="{8EE318FD-AC81-497E-997B-79F863EEC099}" destId="{073766A0-6D2F-4B8C-AA80-D48C2998ABC8}" srcOrd="0" destOrd="0" presId="urn:microsoft.com/office/officeart/2011/layout/TabList"/>
    <dgm:cxn modelId="{D7904E88-2C2C-4BED-8009-690CFAAD5E6B}" type="presOf" srcId="{D73A2B16-23C7-4CEB-ACC7-FF015863C8DF}" destId="{9E52D709-5D7B-4090-942F-F091C5DB69E7}" srcOrd="0" destOrd="0" presId="urn:microsoft.com/office/officeart/2011/layout/TabList"/>
    <dgm:cxn modelId="{9B0CC9B5-2DB0-4BF7-B2B5-B06149B1EB08}" type="presParOf" srcId="{63125A52-D73C-460C-B0F1-B57974EF18E9}" destId="{D49F4F6B-A40D-4F44-98D9-D4FB72380608}" srcOrd="0" destOrd="0" presId="urn:microsoft.com/office/officeart/2011/layout/TabList"/>
    <dgm:cxn modelId="{7D6F0A9E-C11F-4677-88DE-0436EFFD5A75}" type="presParOf" srcId="{D49F4F6B-A40D-4F44-98D9-D4FB72380608}" destId="{C465EE06-29F7-495B-BE4B-9A43DAC54DF7}" srcOrd="0" destOrd="0" presId="urn:microsoft.com/office/officeart/2011/layout/TabList"/>
    <dgm:cxn modelId="{4D125EBF-31CA-4F2E-ADD7-64820A749EFB}" type="presParOf" srcId="{D49F4F6B-A40D-4F44-98D9-D4FB72380608}" destId="{3DC830C7-D9DE-4165-90DA-F401EBCCDA72}" srcOrd="1" destOrd="0" presId="urn:microsoft.com/office/officeart/2011/layout/TabList"/>
    <dgm:cxn modelId="{5D4D5740-7E8C-4A49-8168-294357353946}" type="presParOf" srcId="{D49F4F6B-A40D-4F44-98D9-D4FB72380608}" destId="{0543F0F8-9907-4218-BF25-1FE1A5AA8F24}" srcOrd="2" destOrd="0" presId="urn:microsoft.com/office/officeart/2011/layout/TabList"/>
    <dgm:cxn modelId="{3C06051C-7379-43F9-95E9-1294E021DE24}" type="presParOf" srcId="{63125A52-D73C-460C-B0F1-B57974EF18E9}" destId="{2EB23AE5-2B95-4A04-9D3F-8AB5135FD027}" srcOrd="1" destOrd="0" presId="urn:microsoft.com/office/officeart/2011/layout/TabList"/>
    <dgm:cxn modelId="{14919D7F-E309-4855-9D04-7CDA0B4E942F}" type="presParOf" srcId="{63125A52-D73C-460C-B0F1-B57974EF18E9}" destId="{78D74D83-CF6A-4167-BF7C-514701E92523}" srcOrd="2" destOrd="0" presId="urn:microsoft.com/office/officeart/2011/layout/TabList"/>
    <dgm:cxn modelId="{CA108129-FFA5-4306-9336-A96662D8938C}" type="presParOf" srcId="{78D74D83-CF6A-4167-BF7C-514701E92523}" destId="{6A609219-C899-44D9-AB9B-88D3C85155DD}" srcOrd="0" destOrd="0" presId="urn:microsoft.com/office/officeart/2011/layout/TabList"/>
    <dgm:cxn modelId="{F7A74359-2E3D-41A7-8D9C-68A676C2EFAD}" type="presParOf" srcId="{78D74D83-CF6A-4167-BF7C-514701E92523}" destId="{073766A0-6D2F-4B8C-AA80-D48C2998ABC8}" srcOrd="1" destOrd="0" presId="urn:microsoft.com/office/officeart/2011/layout/TabList"/>
    <dgm:cxn modelId="{404BC2AB-7692-45E1-BB79-F4EB822600B1}" type="presParOf" srcId="{78D74D83-CF6A-4167-BF7C-514701E92523}" destId="{606C7377-3CAB-4D63-8073-EFCCF928C7F0}" srcOrd="2" destOrd="0" presId="urn:microsoft.com/office/officeart/2011/layout/TabList"/>
    <dgm:cxn modelId="{DCF32868-CD67-4582-BD5A-793C8644F112}" type="presParOf" srcId="{63125A52-D73C-460C-B0F1-B57974EF18E9}" destId="{9F2CDD94-2B9A-43F3-866C-401972B1FF5C}" srcOrd="3" destOrd="0" presId="urn:microsoft.com/office/officeart/2011/layout/TabList"/>
    <dgm:cxn modelId="{1C2926C9-4CEF-49A6-A2AF-1ED86B8522EE}" type="presParOf" srcId="{63125A52-D73C-460C-B0F1-B57974EF18E9}" destId="{3A9C45BB-6D3C-49A9-B11B-F6CF73C4494C}" srcOrd="4" destOrd="0" presId="urn:microsoft.com/office/officeart/2011/layout/TabList"/>
    <dgm:cxn modelId="{B9156D96-E3C6-4B52-ADBF-8054C9F9F787}" type="presParOf" srcId="{3A9C45BB-6D3C-49A9-B11B-F6CF73C4494C}" destId="{D4BAE058-AC8F-4EF9-9547-06C6C2CF6042}" srcOrd="0" destOrd="0" presId="urn:microsoft.com/office/officeart/2011/layout/TabList"/>
    <dgm:cxn modelId="{62CB0102-F7EF-4BE9-9DAE-571D06C5D438}" type="presParOf" srcId="{3A9C45BB-6D3C-49A9-B11B-F6CF73C4494C}" destId="{985E5CEB-8BEC-4EA5-8C7C-4957B935EE38}" srcOrd="1" destOrd="0" presId="urn:microsoft.com/office/officeart/2011/layout/TabList"/>
    <dgm:cxn modelId="{D83A5A8D-A8C0-45A0-AE06-5393F715F742}" type="presParOf" srcId="{3A9C45BB-6D3C-49A9-B11B-F6CF73C4494C}" destId="{2C4F948A-7E89-4EC2-BE96-251C31FE5FDE}" srcOrd="2" destOrd="0" presId="urn:microsoft.com/office/officeart/2011/layout/TabList"/>
    <dgm:cxn modelId="{CB4F2EEA-C3AD-43AF-A698-A8E41697971B}" type="presParOf" srcId="{63125A52-D73C-460C-B0F1-B57974EF18E9}" destId="{FC60F5E3-9B74-415B-AB68-3DD2A44DF3E7}" srcOrd="5" destOrd="0" presId="urn:microsoft.com/office/officeart/2011/layout/TabList"/>
    <dgm:cxn modelId="{412AFC81-20B8-49B7-941A-08F409ACB787}" type="presParOf" srcId="{63125A52-D73C-460C-B0F1-B57974EF18E9}" destId="{015F5EBC-DE45-4FF8-B620-1A986ED93DAF}" srcOrd="6" destOrd="0" presId="urn:microsoft.com/office/officeart/2011/layout/TabList"/>
    <dgm:cxn modelId="{8D14881A-9B2A-4B49-A9B5-2AC34ED96BC1}" type="presParOf" srcId="{015F5EBC-DE45-4FF8-B620-1A986ED93DAF}" destId="{FE10CC46-50C5-425D-8D15-489DF77911C0}" srcOrd="0" destOrd="0" presId="urn:microsoft.com/office/officeart/2011/layout/TabList"/>
    <dgm:cxn modelId="{C3B398A8-4D98-4026-B11B-E86DF9404B4A}" type="presParOf" srcId="{015F5EBC-DE45-4FF8-B620-1A986ED93DAF}" destId="{093FBAAF-6836-41F6-BD55-EF1BE1107B34}" srcOrd="1" destOrd="0" presId="urn:microsoft.com/office/officeart/2011/layout/TabList"/>
    <dgm:cxn modelId="{E9C40DA7-3F00-4A80-BF88-BA607AE01991}" type="presParOf" srcId="{015F5EBC-DE45-4FF8-B620-1A986ED93DAF}" destId="{4D3227E7-80DF-4152-9B27-12C97F1CDCB0}" srcOrd="2" destOrd="0" presId="urn:microsoft.com/office/officeart/2011/layout/TabList"/>
    <dgm:cxn modelId="{CA004F0F-48B8-45EB-AF21-97A5D26EB57F}" type="presParOf" srcId="{63125A52-D73C-460C-B0F1-B57974EF18E9}" destId="{08F7B140-91F9-4546-9CF6-70499AD422AE}" srcOrd="7" destOrd="0" presId="urn:microsoft.com/office/officeart/2011/layout/TabList"/>
    <dgm:cxn modelId="{F4073AFF-9CF4-4FC9-846A-A75DB2FD4B3E}" type="presParOf" srcId="{63125A52-D73C-460C-B0F1-B57974EF18E9}" destId="{8E6EA850-32EA-4870-8209-DF9CAD66DDF3}" srcOrd="8" destOrd="0" presId="urn:microsoft.com/office/officeart/2011/layout/TabList"/>
    <dgm:cxn modelId="{581B939A-51F3-4116-A187-7B0D057285FF}" type="presParOf" srcId="{8E6EA850-32EA-4870-8209-DF9CAD66DDF3}" destId="{9E52D709-5D7B-4090-942F-F091C5DB69E7}" srcOrd="0" destOrd="0" presId="urn:microsoft.com/office/officeart/2011/layout/TabList"/>
    <dgm:cxn modelId="{C5E5FC71-F846-43B5-B4CF-7FE72B498311}" type="presParOf" srcId="{8E6EA850-32EA-4870-8209-DF9CAD66DDF3}" destId="{D0B96EF4-E5F4-47E0-BBD8-33A439067E2C}" srcOrd="1" destOrd="0" presId="urn:microsoft.com/office/officeart/2011/layout/TabList"/>
    <dgm:cxn modelId="{3D2DDAAC-6D3C-4AF1-BBCE-F2D6F516DFEA}" type="presParOf" srcId="{8E6EA850-32EA-4870-8209-DF9CAD66DDF3}" destId="{21F71A6A-304A-4C2C-AD0C-90BB1C910A1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153AC-78BF-498F-B85D-06534C201A0F}" type="doc">
      <dgm:prSet loTypeId="urn:microsoft.com/office/officeart/2005/8/layout/lProcess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9721A2C-7851-4305-B250-FF707F68393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буржуазно-реформистский (неолиберальный)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0D6AB95-8163-42A7-84A3-739C6CB22447}" type="parTrans" cxnId="{7E6BACC4-0D2A-47CD-A78C-FA13FC565FE6}">
      <dgm:prSet/>
      <dgm:spPr/>
      <dgm:t>
        <a:bodyPr/>
        <a:lstStyle/>
        <a:p>
          <a:endParaRPr lang="ru-RU" sz="2400" b="1"/>
        </a:p>
      </dgm:t>
    </dgm:pt>
    <dgm:pt modelId="{E94E4C01-C5EC-466F-A820-5CAFF1F3761A}" type="sibTrans" cxnId="{7E6BACC4-0D2A-47CD-A78C-FA13FC565FE6}">
      <dgm:prSet/>
      <dgm:spPr/>
      <dgm:t>
        <a:bodyPr/>
        <a:lstStyle/>
        <a:p>
          <a:endParaRPr lang="ru-RU" sz="2400" b="1"/>
        </a:p>
      </dgm:t>
    </dgm:pt>
    <dgm:pt modelId="{EE89C094-92ED-4F6B-93C9-DB131EE4386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США, Великобритания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23CF065-4E43-4E84-8EB8-16AD5AEB6E27}" type="parTrans" cxnId="{BB0160C8-B204-404D-8439-393F68279AB5}">
      <dgm:prSet/>
      <dgm:spPr/>
      <dgm:t>
        <a:bodyPr/>
        <a:lstStyle/>
        <a:p>
          <a:endParaRPr lang="ru-RU" sz="2400" b="1"/>
        </a:p>
      </dgm:t>
    </dgm:pt>
    <dgm:pt modelId="{180CA499-98C8-4D2B-A820-0973EF46BE79}" type="sibTrans" cxnId="{BB0160C8-B204-404D-8439-393F68279AB5}">
      <dgm:prSet/>
      <dgm:spPr/>
      <dgm:t>
        <a:bodyPr/>
        <a:lstStyle/>
        <a:p>
          <a:endParaRPr lang="ru-RU" sz="2400" b="1"/>
        </a:p>
      </dgm:t>
    </dgm:pt>
    <dgm:pt modelId="{70B5F36E-408D-4F92-BE3E-67F8C45F51F6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тоталитарный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70D0492B-0BB2-42A7-8DC1-98E6D448F249}" type="parTrans" cxnId="{78BF0F8E-9B9C-4E56-8BED-665894552FB2}">
      <dgm:prSet/>
      <dgm:spPr/>
      <dgm:t>
        <a:bodyPr/>
        <a:lstStyle/>
        <a:p>
          <a:endParaRPr lang="ru-RU" sz="2400" b="1"/>
        </a:p>
      </dgm:t>
    </dgm:pt>
    <dgm:pt modelId="{3189BBAB-9CF7-4646-8C57-8D50F502786C}" type="sibTrans" cxnId="{78BF0F8E-9B9C-4E56-8BED-665894552FB2}">
      <dgm:prSet/>
      <dgm:spPr/>
      <dgm:t>
        <a:bodyPr/>
        <a:lstStyle/>
        <a:p>
          <a:endParaRPr lang="ru-RU" sz="2400" b="1"/>
        </a:p>
      </dgm:t>
    </dgm:pt>
    <dgm:pt modelId="{70524AA8-EFF1-43FC-9BAD-82133656751B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Италия, Германия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01E6522-2C16-48FD-AA59-117F09344673}" type="parTrans" cxnId="{855DFFDC-49C7-4875-B4A3-A0BEF1D9C3A6}">
      <dgm:prSet/>
      <dgm:spPr/>
      <dgm:t>
        <a:bodyPr/>
        <a:lstStyle/>
        <a:p>
          <a:endParaRPr lang="ru-RU" sz="2400" b="1"/>
        </a:p>
      </dgm:t>
    </dgm:pt>
    <dgm:pt modelId="{0B6F2DCE-3C1C-43A3-B48D-B31C62EFD3EA}" type="sibTrans" cxnId="{855DFFDC-49C7-4875-B4A3-A0BEF1D9C3A6}">
      <dgm:prSet/>
      <dgm:spPr/>
      <dgm:t>
        <a:bodyPr/>
        <a:lstStyle/>
        <a:p>
          <a:endParaRPr lang="ru-RU" sz="2400" b="1"/>
        </a:p>
      </dgm:t>
    </dgm:pt>
    <dgm:pt modelId="{B26AB447-C20A-4341-8403-DC733380032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социал-реформистский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CA58610-9021-46E3-99CE-0B7DF3CFD1FF}" type="parTrans" cxnId="{0CA44C0B-6749-4B6E-8037-60C9D2B7C16A}">
      <dgm:prSet/>
      <dgm:spPr/>
      <dgm:t>
        <a:bodyPr/>
        <a:lstStyle/>
        <a:p>
          <a:endParaRPr lang="ru-RU" sz="2400" b="1"/>
        </a:p>
      </dgm:t>
    </dgm:pt>
    <dgm:pt modelId="{6FEDAE60-F9EA-4FB9-98C9-B6305C1E5818}" type="sibTrans" cxnId="{0CA44C0B-6749-4B6E-8037-60C9D2B7C16A}">
      <dgm:prSet/>
      <dgm:spPr/>
      <dgm:t>
        <a:bodyPr/>
        <a:lstStyle/>
        <a:p>
          <a:endParaRPr lang="ru-RU" sz="2400" b="1"/>
        </a:p>
      </dgm:t>
    </dgm:pt>
    <dgm:pt modelId="{F0B955EA-B4D4-461D-997A-BB59E2720E2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Франция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43738CE-66F5-49C0-92BF-34376FDD2019}" type="parTrans" cxnId="{07ECFDF2-469F-4B6A-AB21-95682DCCD6E1}">
      <dgm:prSet/>
      <dgm:spPr/>
      <dgm:t>
        <a:bodyPr/>
        <a:lstStyle/>
        <a:p>
          <a:endParaRPr lang="ru-RU" sz="2400" b="1"/>
        </a:p>
      </dgm:t>
    </dgm:pt>
    <dgm:pt modelId="{6E1F3528-B044-45AD-AE9E-881446996C2C}" type="sibTrans" cxnId="{07ECFDF2-469F-4B6A-AB21-95682DCCD6E1}">
      <dgm:prSet/>
      <dgm:spPr/>
      <dgm:t>
        <a:bodyPr/>
        <a:lstStyle/>
        <a:p>
          <a:endParaRPr lang="ru-RU" sz="2400" b="1"/>
        </a:p>
      </dgm:t>
    </dgm:pt>
    <dgm:pt modelId="{42A38509-5322-4587-A56B-08A4BE357A6B}" type="pres">
      <dgm:prSet presAssocID="{00D153AC-78BF-498F-B85D-06534C201A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9DD4D-9063-4A6C-9683-FC3E9A1623F0}" type="pres">
      <dgm:prSet presAssocID="{49721A2C-7851-4305-B250-FF707F683933}" presName="compNode" presStyleCnt="0"/>
      <dgm:spPr/>
    </dgm:pt>
    <dgm:pt modelId="{95D687FB-4698-49AD-BF0D-9B1FCC566833}" type="pres">
      <dgm:prSet presAssocID="{49721A2C-7851-4305-B250-FF707F683933}" presName="aNode" presStyleLbl="bgShp" presStyleIdx="0" presStyleCnt="3"/>
      <dgm:spPr/>
      <dgm:t>
        <a:bodyPr/>
        <a:lstStyle/>
        <a:p>
          <a:endParaRPr lang="ru-RU"/>
        </a:p>
      </dgm:t>
    </dgm:pt>
    <dgm:pt modelId="{48616E40-AFBB-42D4-B075-A82EB084C03F}" type="pres">
      <dgm:prSet presAssocID="{49721A2C-7851-4305-B250-FF707F683933}" presName="textNode" presStyleLbl="bgShp" presStyleIdx="0" presStyleCnt="3"/>
      <dgm:spPr/>
      <dgm:t>
        <a:bodyPr/>
        <a:lstStyle/>
        <a:p>
          <a:endParaRPr lang="ru-RU"/>
        </a:p>
      </dgm:t>
    </dgm:pt>
    <dgm:pt modelId="{60F02E97-0078-4FD8-973C-42DA0B2C2E9C}" type="pres">
      <dgm:prSet presAssocID="{49721A2C-7851-4305-B250-FF707F683933}" presName="compChildNode" presStyleCnt="0"/>
      <dgm:spPr/>
    </dgm:pt>
    <dgm:pt modelId="{7270A1DA-3397-4BB0-B4B8-231A33DE9220}" type="pres">
      <dgm:prSet presAssocID="{49721A2C-7851-4305-B250-FF707F683933}" presName="theInnerList" presStyleCnt="0"/>
      <dgm:spPr/>
    </dgm:pt>
    <dgm:pt modelId="{0BF087B5-5088-4EBB-B16D-1A3C2846EC0F}" type="pres">
      <dgm:prSet presAssocID="{EE89C094-92ED-4F6B-93C9-DB131EE4386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EDE7F-258A-41E9-94CD-298D2A990CB4}" type="pres">
      <dgm:prSet presAssocID="{49721A2C-7851-4305-B250-FF707F683933}" presName="aSpace" presStyleCnt="0"/>
      <dgm:spPr/>
    </dgm:pt>
    <dgm:pt modelId="{C484B126-9AF0-4A73-955C-548998CBE231}" type="pres">
      <dgm:prSet presAssocID="{70B5F36E-408D-4F92-BE3E-67F8C45F51F6}" presName="compNode" presStyleCnt="0"/>
      <dgm:spPr/>
    </dgm:pt>
    <dgm:pt modelId="{4C8D50BE-BE59-4790-876A-C14163717240}" type="pres">
      <dgm:prSet presAssocID="{70B5F36E-408D-4F92-BE3E-67F8C45F51F6}" presName="aNode" presStyleLbl="bgShp" presStyleIdx="1" presStyleCnt="3" custLinFactNeighborX="1711" custLinFactNeighborY="-1015"/>
      <dgm:spPr/>
      <dgm:t>
        <a:bodyPr/>
        <a:lstStyle/>
        <a:p>
          <a:endParaRPr lang="ru-RU"/>
        </a:p>
      </dgm:t>
    </dgm:pt>
    <dgm:pt modelId="{E6521EA0-ABF2-46AF-8E8D-BE2873C6BAC6}" type="pres">
      <dgm:prSet presAssocID="{70B5F36E-408D-4F92-BE3E-67F8C45F51F6}" presName="textNode" presStyleLbl="bgShp" presStyleIdx="1" presStyleCnt="3"/>
      <dgm:spPr/>
      <dgm:t>
        <a:bodyPr/>
        <a:lstStyle/>
        <a:p>
          <a:endParaRPr lang="ru-RU"/>
        </a:p>
      </dgm:t>
    </dgm:pt>
    <dgm:pt modelId="{BD2EDCED-173D-4AF4-A716-FAC2EB3A4E43}" type="pres">
      <dgm:prSet presAssocID="{70B5F36E-408D-4F92-BE3E-67F8C45F51F6}" presName="compChildNode" presStyleCnt="0"/>
      <dgm:spPr/>
    </dgm:pt>
    <dgm:pt modelId="{F3E6E0CA-8D08-4C93-A482-E2161C4D3232}" type="pres">
      <dgm:prSet presAssocID="{70B5F36E-408D-4F92-BE3E-67F8C45F51F6}" presName="theInnerList" presStyleCnt="0"/>
      <dgm:spPr/>
    </dgm:pt>
    <dgm:pt modelId="{08321314-19EA-43D4-947D-2F353CD12F57}" type="pres">
      <dgm:prSet presAssocID="{70524AA8-EFF1-43FC-9BAD-82133656751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CDD2-8321-4CD8-8C77-59AE365DC8A7}" type="pres">
      <dgm:prSet presAssocID="{70B5F36E-408D-4F92-BE3E-67F8C45F51F6}" presName="aSpace" presStyleCnt="0"/>
      <dgm:spPr/>
    </dgm:pt>
    <dgm:pt modelId="{E8F0C764-A15E-4628-962E-EB3996ABE5E1}" type="pres">
      <dgm:prSet presAssocID="{B26AB447-C20A-4341-8403-DC7333800323}" presName="compNode" presStyleCnt="0"/>
      <dgm:spPr/>
    </dgm:pt>
    <dgm:pt modelId="{185E3658-8BC0-4B64-8817-3A04BDBF568F}" type="pres">
      <dgm:prSet presAssocID="{B26AB447-C20A-4341-8403-DC7333800323}" presName="aNode" presStyleLbl="bgShp" presStyleIdx="2" presStyleCnt="3"/>
      <dgm:spPr/>
      <dgm:t>
        <a:bodyPr/>
        <a:lstStyle/>
        <a:p>
          <a:endParaRPr lang="ru-RU"/>
        </a:p>
      </dgm:t>
    </dgm:pt>
    <dgm:pt modelId="{9EBAD18B-D298-4CBE-ADF5-44806D7C90E2}" type="pres">
      <dgm:prSet presAssocID="{B26AB447-C20A-4341-8403-DC7333800323}" presName="textNode" presStyleLbl="bgShp" presStyleIdx="2" presStyleCnt="3"/>
      <dgm:spPr/>
      <dgm:t>
        <a:bodyPr/>
        <a:lstStyle/>
        <a:p>
          <a:endParaRPr lang="ru-RU"/>
        </a:p>
      </dgm:t>
    </dgm:pt>
    <dgm:pt modelId="{6E768D6C-C954-4049-A72C-841299FF6BB9}" type="pres">
      <dgm:prSet presAssocID="{B26AB447-C20A-4341-8403-DC7333800323}" presName="compChildNode" presStyleCnt="0"/>
      <dgm:spPr/>
    </dgm:pt>
    <dgm:pt modelId="{44008318-938C-4850-B2C2-DA0A940C7B4C}" type="pres">
      <dgm:prSet presAssocID="{B26AB447-C20A-4341-8403-DC7333800323}" presName="theInnerList" presStyleCnt="0"/>
      <dgm:spPr/>
    </dgm:pt>
    <dgm:pt modelId="{7EC6EB23-39AA-4553-A633-AC0E7B7E944D}" type="pres">
      <dgm:prSet presAssocID="{F0B955EA-B4D4-461D-997A-BB59E2720E2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F0F8E-9B9C-4E56-8BED-665894552FB2}" srcId="{00D153AC-78BF-498F-B85D-06534C201A0F}" destId="{70B5F36E-408D-4F92-BE3E-67F8C45F51F6}" srcOrd="1" destOrd="0" parTransId="{70D0492B-0BB2-42A7-8DC1-98E6D448F249}" sibTransId="{3189BBAB-9CF7-4646-8C57-8D50F502786C}"/>
    <dgm:cxn modelId="{7E6BACC4-0D2A-47CD-A78C-FA13FC565FE6}" srcId="{00D153AC-78BF-498F-B85D-06534C201A0F}" destId="{49721A2C-7851-4305-B250-FF707F683933}" srcOrd="0" destOrd="0" parTransId="{50D6AB95-8163-42A7-84A3-739C6CB22447}" sibTransId="{E94E4C01-C5EC-466F-A820-5CAFF1F3761A}"/>
    <dgm:cxn modelId="{7B6E8C8E-72D7-4CB8-A41F-42D9F1987C6A}" type="presOf" srcId="{00D153AC-78BF-498F-B85D-06534C201A0F}" destId="{42A38509-5322-4587-A56B-08A4BE357A6B}" srcOrd="0" destOrd="0" presId="urn:microsoft.com/office/officeart/2005/8/layout/lProcess2"/>
    <dgm:cxn modelId="{855DFFDC-49C7-4875-B4A3-A0BEF1D9C3A6}" srcId="{70B5F36E-408D-4F92-BE3E-67F8C45F51F6}" destId="{70524AA8-EFF1-43FC-9BAD-82133656751B}" srcOrd="0" destOrd="0" parTransId="{801E6522-2C16-48FD-AA59-117F09344673}" sibTransId="{0B6F2DCE-3C1C-43A3-B48D-B31C62EFD3EA}"/>
    <dgm:cxn modelId="{84857E8A-00EB-4820-9AE9-3F6698DAE610}" type="presOf" srcId="{70B5F36E-408D-4F92-BE3E-67F8C45F51F6}" destId="{4C8D50BE-BE59-4790-876A-C14163717240}" srcOrd="0" destOrd="0" presId="urn:microsoft.com/office/officeart/2005/8/layout/lProcess2"/>
    <dgm:cxn modelId="{8173205A-CFDD-4BE1-A3CF-CC4339AA3A94}" type="presOf" srcId="{49721A2C-7851-4305-B250-FF707F683933}" destId="{48616E40-AFBB-42D4-B075-A82EB084C03F}" srcOrd="1" destOrd="0" presId="urn:microsoft.com/office/officeart/2005/8/layout/lProcess2"/>
    <dgm:cxn modelId="{8AF7EBAA-E091-4A85-8368-DD883AC74D8D}" type="presOf" srcId="{B26AB447-C20A-4341-8403-DC7333800323}" destId="{185E3658-8BC0-4B64-8817-3A04BDBF568F}" srcOrd="0" destOrd="0" presId="urn:microsoft.com/office/officeart/2005/8/layout/lProcess2"/>
    <dgm:cxn modelId="{206B33CB-5C6E-4E16-931F-1104DBF41E6C}" type="presOf" srcId="{EE89C094-92ED-4F6B-93C9-DB131EE43863}" destId="{0BF087B5-5088-4EBB-B16D-1A3C2846EC0F}" srcOrd="0" destOrd="0" presId="urn:microsoft.com/office/officeart/2005/8/layout/lProcess2"/>
    <dgm:cxn modelId="{BB0160C8-B204-404D-8439-393F68279AB5}" srcId="{49721A2C-7851-4305-B250-FF707F683933}" destId="{EE89C094-92ED-4F6B-93C9-DB131EE43863}" srcOrd="0" destOrd="0" parTransId="{023CF065-4E43-4E84-8EB8-16AD5AEB6E27}" sibTransId="{180CA499-98C8-4D2B-A820-0973EF46BE79}"/>
    <dgm:cxn modelId="{07ECFDF2-469F-4B6A-AB21-95682DCCD6E1}" srcId="{B26AB447-C20A-4341-8403-DC7333800323}" destId="{F0B955EA-B4D4-461D-997A-BB59E2720E2D}" srcOrd="0" destOrd="0" parTransId="{343738CE-66F5-49C0-92BF-34376FDD2019}" sibTransId="{6E1F3528-B044-45AD-AE9E-881446996C2C}"/>
    <dgm:cxn modelId="{DC2C50DE-BD49-4442-A8D1-896C6D94F899}" type="presOf" srcId="{70B5F36E-408D-4F92-BE3E-67F8C45F51F6}" destId="{E6521EA0-ABF2-46AF-8E8D-BE2873C6BAC6}" srcOrd="1" destOrd="0" presId="urn:microsoft.com/office/officeart/2005/8/layout/lProcess2"/>
    <dgm:cxn modelId="{6EB1C67A-8276-438E-BD5F-6FFBD697AE35}" type="presOf" srcId="{70524AA8-EFF1-43FC-9BAD-82133656751B}" destId="{08321314-19EA-43D4-947D-2F353CD12F57}" srcOrd="0" destOrd="0" presId="urn:microsoft.com/office/officeart/2005/8/layout/lProcess2"/>
    <dgm:cxn modelId="{71566568-6C33-40AA-9B74-030ECE5A1046}" type="presOf" srcId="{49721A2C-7851-4305-B250-FF707F683933}" destId="{95D687FB-4698-49AD-BF0D-9B1FCC566833}" srcOrd="0" destOrd="0" presId="urn:microsoft.com/office/officeart/2005/8/layout/lProcess2"/>
    <dgm:cxn modelId="{0CA44C0B-6749-4B6E-8037-60C9D2B7C16A}" srcId="{00D153AC-78BF-498F-B85D-06534C201A0F}" destId="{B26AB447-C20A-4341-8403-DC7333800323}" srcOrd="2" destOrd="0" parTransId="{CCA58610-9021-46E3-99CE-0B7DF3CFD1FF}" sibTransId="{6FEDAE60-F9EA-4FB9-98C9-B6305C1E5818}"/>
    <dgm:cxn modelId="{7E60558B-7E41-4BBC-809F-5021D1FF2731}" type="presOf" srcId="{F0B955EA-B4D4-461D-997A-BB59E2720E2D}" destId="{7EC6EB23-39AA-4553-A633-AC0E7B7E944D}" srcOrd="0" destOrd="0" presId="urn:microsoft.com/office/officeart/2005/8/layout/lProcess2"/>
    <dgm:cxn modelId="{B633982B-B0BD-4D69-8D97-D63CDE2A0973}" type="presOf" srcId="{B26AB447-C20A-4341-8403-DC7333800323}" destId="{9EBAD18B-D298-4CBE-ADF5-44806D7C90E2}" srcOrd="1" destOrd="0" presId="urn:microsoft.com/office/officeart/2005/8/layout/lProcess2"/>
    <dgm:cxn modelId="{F2DA2844-F3F8-4C0E-A43E-339B2FF483A5}" type="presParOf" srcId="{42A38509-5322-4587-A56B-08A4BE357A6B}" destId="{1759DD4D-9063-4A6C-9683-FC3E9A1623F0}" srcOrd="0" destOrd="0" presId="urn:microsoft.com/office/officeart/2005/8/layout/lProcess2"/>
    <dgm:cxn modelId="{D6C9D165-FA83-4B96-A33D-FA18AD6D13FE}" type="presParOf" srcId="{1759DD4D-9063-4A6C-9683-FC3E9A1623F0}" destId="{95D687FB-4698-49AD-BF0D-9B1FCC566833}" srcOrd="0" destOrd="0" presId="urn:microsoft.com/office/officeart/2005/8/layout/lProcess2"/>
    <dgm:cxn modelId="{66A09D85-ED1E-480E-AC67-F629AB3F31BC}" type="presParOf" srcId="{1759DD4D-9063-4A6C-9683-FC3E9A1623F0}" destId="{48616E40-AFBB-42D4-B075-A82EB084C03F}" srcOrd="1" destOrd="0" presId="urn:microsoft.com/office/officeart/2005/8/layout/lProcess2"/>
    <dgm:cxn modelId="{59833A01-648B-429E-A59E-1F05A94E6C9A}" type="presParOf" srcId="{1759DD4D-9063-4A6C-9683-FC3E9A1623F0}" destId="{60F02E97-0078-4FD8-973C-42DA0B2C2E9C}" srcOrd="2" destOrd="0" presId="urn:microsoft.com/office/officeart/2005/8/layout/lProcess2"/>
    <dgm:cxn modelId="{A2EAA7A3-731A-430D-BD04-8056063E4635}" type="presParOf" srcId="{60F02E97-0078-4FD8-973C-42DA0B2C2E9C}" destId="{7270A1DA-3397-4BB0-B4B8-231A33DE9220}" srcOrd="0" destOrd="0" presId="urn:microsoft.com/office/officeart/2005/8/layout/lProcess2"/>
    <dgm:cxn modelId="{F67012D4-DE35-4E6D-A882-0C1FEF501819}" type="presParOf" srcId="{7270A1DA-3397-4BB0-B4B8-231A33DE9220}" destId="{0BF087B5-5088-4EBB-B16D-1A3C2846EC0F}" srcOrd="0" destOrd="0" presId="urn:microsoft.com/office/officeart/2005/8/layout/lProcess2"/>
    <dgm:cxn modelId="{C39AB579-5B65-48F5-986C-1786E1CEE638}" type="presParOf" srcId="{42A38509-5322-4587-A56B-08A4BE357A6B}" destId="{B45EDE7F-258A-41E9-94CD-298D2A990CB4}" srcOrd="1" destOrd="0" presId="urn:microsoft.com/office/officeart/2005/8/layout/lProcess2"/>
    <dgm:cxn modelId="{489083A9-B875-4D9B-966D-60E927E4D33C}" type="presParOf" srcId="{42A38509-5322-4587-A56B-08A4BE357A6B}" destId="{C484B126-9AF0-4A73-955C-548998CBE231}" srcOrd="2" destOrd="0" presId="urn:microsoft.com/office/officeart/2005/8/layout/lProcess2"/>
    <dgm:cxn modelId="{3773CFDC-C51D-49A3-BC9D-BC97FE238139}" type="presParOf" srcId="{C484B126-9AF0-4A73-955C-548998CBE231}" destId="{4C8D50BE-BE59-4790-876A-C14163717240}" srcOrd="0" destOrd="0" presId="urn:microsoft.com/office/officeart/2005/8/layout/lProcess2"/>
    <dgm:cxn modelId="{1B3A931C-48F7-4F69-ADE4-7CBC6F410141}" type="presParOf" srcId="{C484B126-9AF0-4A73-955C-548998CBE231}" destId="{E6521EA0-ABF2-46AF-8E8D-BE2873C6BAC6}" srcOrd="1" destOrd="0" presId="urn:microsoft.com/office/officeart/2005/8/layout/lProcess2"/>
    <dgm:cxn modelId="{99077A2F-65A9-4920-8573-A0850FD2A19E}" type="presParOf" srcId="{C484B126-9AF0-4A73-955C-548998CBE231}" destId="{BD2EDCED-173D-4AF4-A716-FAC2EB3A4E43}" srcOrd="2" destOrd="0" presId="urn:microsoft.com/office/officeart/2005/8/layout/lProcess2"/>
    <dgm:cxn modelId="{75EE7835-3177-49AB-8BAD-6B52545CF697}" type="presParOf" srcId="{BD2EDCED-173D-4AF4-A716-FAC2EB3A4E43}" destId="{F3E6E0CA-8D08-4C93-A482-E2161C4D3232}" srcOrd="0" destOrd="0" presId="urn:microsoft.com/office/officeart/2005/8/layout/lProcess2"/>
    <dgm:cxn modelId="{A46C2357-E038-409D-9F8A-F3DF49E17C90}" type="presParOf" srcId="{F3E6E0CA-8D08-4C93-A482-E2161C4D3232}" destId="{08321314-19EA-43D4-947D-2F353CD12F57}" srcOrd="0" destOrd="0" presId="urn:microsoft.com/office/officeart/2005/8/layout/lProcess2"/>
    <dgm:cxn modelId="{963652F8-39DE-4B4F-A6C4-EE85C5A6F24D}" type="presParOf" srcId="{42A38509-5322-4587-A56B-08A4BE357A6B}" destId="{2A76CDD2-8321-4CD8-8C77-59AE365DC8A7}" srcOrd="3" destOrd="0" presId="urn:microsoft.com/office/officeart/2005/8/layout/lProcess2"/>
    <dgm:cxn modelId="{FC10627F-BE72-40CC-92C9-95F8D3B5587D}" type="presParOf" srcId="{42A38509-5322-4587-A56B-08A4BE357A6B}" destId="{E8F0C764-A15E-4628-962E-EB3996ABE5E1}" srcOrd="4" destOrd="0" presId="urn:microsoft.com/office/officeart/2005/8/layout/lProcess2"/>
    <dgm:cxn modelId="{04567879-FEDF-46E3-942D-81AB680E2F0E}" type="presParOf" srcId="{E8F0C764-A15E-4628-962E-EB3996ABE5E1}" destId="{185E3658-8BC0-4B64-8817-3A04BDBF568F}" srcOrd="0" destOrd="0" presId="urn:microsoft.com/office/officeart/2005/8/layout/lProcess2"/>
    <dgm:cxn modelId="{BE1E5FA1-3326-4D97-AA43-0515AD9B79FF}" type="presParOf" srcId="{E8F0C764-A15E-4628-962E-EB3996ABE5E1}" destId="{9EBAD18B-D298-4CBE-ADF5-44806D7C90E2}" srcOrd="1" destOrd="0" presId="urn:microsoft.com/office/officeart/2005/8/layout/lProcess2"/>
    <dgm:cxn modelId="{89FCCC3F-8E4B-48B6-8A12-62D06E37C789}" type="presParOf" srcId="{E8F0C764-A15E-4628-962E-EB3996ABE5E1}" destId="{6E768D6C-C954-4049-A72C-841299FF6BB9}" srcOrd="2" destOrd="0" presId="urn:microsoft.com/office/officeart/2005/8/layout/lProcess2"/>
    <dgm:cxn modelId="{2B048147-1E89-4E88-AF89-9E8612D5E70D}" type="presParOf" srcId="{6E768D6C-C954-4049-A72C-841299FF6BB9}" destId="{44008318-938C-4850-B2C2-DA0A940C7B4C}" srcOrd="0" destOrd="0" presId="urn:microsoft.com/office/officeart/2005/8/layout/lProcess2"/>
    <dgm:cxn modelId="{E4EF961E-776A-49A8-833E-A87DB37A60DB}" type="presParOf" srcId="{44008318-938C-4850-B2C2-DA0A940C7B4C}" destId="{7EC6EB23-39AA-4553-A633-AC0E7B7E94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849B3-1624-480B-B5C7-C6F2F39BF5F8}">
      <dsp:nvSpPr>
        <dsp:cNvPr id="0" name=""/>
        <dsp:cNvSpPr/>
      </dsp:nvSpPr>
      <dsp:spPr>
        <a:xfrm>
          <a:off x="-6873019" y="-1050828"/>
          <a:ext cx="8179727" cy="8179727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7514-0A1B-4916-AE45-E46CFCD40127}">
      <dsp:nvSpPr>
        <dsp:cNvPr id="0" name=""/>
        <dsp:cNvSpPr/>
      </dsp:nvSpPr>
      <dsp:spPr>
        <a:xfrm>
          <a:off x="570650" y="379757"/>
          <a:ext cx="11342265" cy="7600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Общая причина – перепроизводство товаров и циклическое развитие капитализма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650" y="379757"/>
        <a:ext cx="11342265" cy="760001"/>
      </dsp:txXfrm>
    </dsp:sp>
    <dsp:sp modelId="{3CBE6507-6C7F-4CB5-A5E9-93A617BC4660}">
      <dsp:nvSpPr>
        <dsp:cNvPr id="0" name=""/>
        <dsp:cNvSpPr/>
      </dsp:nvSpPr>
      <dsp:spPr>
        <a:xfrm>
          <a:off x="95649" y="284757"/>
          <a:ext cx="950002" cy="95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8012FC-BFC6-40C1-A901-A5D662285001}">
      <dsp:nvSpPr>
        <dsp:cNvPr id="0" name=""/>
        <dsp:cNvSpPr/>
      </dsp:nvSpPr>
      <dsp:spPr>
        <a:xfrm>
          <a:off x="1115245" y="1519396"/>
          <a:ext cx="10797670" cy="7600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102876"/>
                <a:satOff val="-1331"/>
                <a:lumOff val="16616"/>
                <a:alphaOff val="0"/>
                <a:shade val="36000"/>
                <a:satMod val="120000"/>
              </a:schemeClr>
              <a:schemeClr val="accent1">
                <a:shade val="50000"/>
                <a:hueOff val="102876"/>
                <a:satOff val="-1331"/>
                <a:lumOff val="16616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Нарушение хозяйственных связей в годы 1 мировой войны и после неё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5245" y="1519396"/>
        <a:ext cx="10797670" cy="760001"/>
      </dsp:txXfrm>
    </dsp:sp>
    <dsp:sp modelId="{66D50770-9E82-4FB6-9E36-DB9D0833A9FA}">
      <dsp:nvSpPr>
        <dsp:cNvPr id="0" name=""/>
        <dsp:cNvSpPr/>
      </dsp:nvSpPr>
      <dsp:spPr>
        <a:xfrm>
          <a:off x="640244" y="1424395"/>
          <a:ext cx="950002" cy="95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02876"/>
              <a:satOff val="-1331"/>
              <a:lumOff val="16616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EB5BBA-B95A-4E64-856A-B86835E887C7}">
      <dsp:nvSpPr>
        <dsp:cNvPr id="0" name=""/>
        <dsp:cNvSpPr/>
      </dsp:nvSpPr>
      <dsp:spPr>
        <a:xfrm>
          <a:off x="1282392" y="2659034"/>
          <a:ext cx="10630523" cy="7600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05752"/>
                <a:satOff val="-2662"/>
                <a:lumOff val="33231"/>
                <a:alphaOff val="0"/>
                <a:shade val="36000"/>
                <a:satMod val="120000"/>
              </a:schemeClr>
              <a:schemeClr val="accent1">
                <a:shade val="50000"/>
                <a:hueOff val="205752"/>
                <a:satOff val="-2662"/>
                <a:lumOff val="33231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бум 1920-х гг.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2392" y="2659034"/>
        <a:ext cx="10630523" cy="760001"/>
      </dsp:txXfrm>
    </dsp:sp>
    <dsp:sp modelId="{10E20FB3-09CE-40BA-A47A-AA6E62D31C02}">
      <dsp:nvSpPr>
        <dsp:cNvPr id="0" name=""/>
        <dsp:cNvSpPr/>
      </dsp:nvSpPr>
      <dsp:spPr>
        <a:xfrm>
          <a:off x="807391" y="2564034"/>
          <a:ext cx="950002" cy="95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05752"/>
              <a:satOff val="-2662"/>
              <a:lumOff val="33231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4A7760-1030-4667-ACA8-962EF7560712}">
      <dsp:nvSpPr>
        <dsp:cNvPr id="0" name=""/>
        <dsp:cNvSpPr/>
      </dsp:nvSpPr>
      <dsp:spPr>
        <a:xfrm>
          <a:off x="1115245" y="3798672"/>
          <a:ext cx="10797670" cy="7600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05752"/>
                <a:satOff val="-2662"/>
                <a:lumOff val="33231"/>
                <a:alphaOff val="0"/>
                <a:shade val="36000"/>
                <a:satMod val="120000"/>
              </a:schemeClr>
              <a:schemeClr val="accent1">
                <a:shade val="50000"/>
                <a:hueOff val="205752"/>
                <a:satOff val="-2662"/>
                <a:lumOff val="33231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Концентрация капитала, господство монополий и искусственное поддержание ими высокого уровня цен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5245" y="3798672"/>
        <a:ext cx="10797670" cy="760001"/>
      </dsp:txXfrm>
    </dsp:sp>
    <dsp:sp modelId="{00795B3E-DFE2-433E-9D30-890E8A7FA0FA}">
      <dsp:nvSpPr>
        <dsp:cNvPr id="0" name=""/>
        <dsp:cNvSpPr/>
      </dsp:nvSpPr>
      <dsp:spPr>
        <a:xfrm>
          <a:off x="640244" y="3703672"/>
          <a:ext cx="950002" cy="95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05752"/>
              <a:satOff val="-2662"/>
              <a:lumOff val="33231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07BAF3-62E4-48E8-A5B3-4A0F430C73EF}">
      <dsp:nvSpPr>
        <dsp:cNvPr id="0" name=""/>
        <dsp:cNvSpPr/>
      </dsp:nvSpPr>
      <dsp:spPr>
        <a:xfrm>
          <a:off x="570650" y="4938311"/>
          <a:ext cx="11342265" cy="7600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102876"/>
                <a:satOff val="-1331"/>
                <a:lumOff val="16616"/>
                <a:alphaOff val="0"/>
                <a:shade val="36000"/>
                <a:satMod val="120000"/>
              </a:schemeClr>
              <a:schemeClr val="accent1">
                <a:shade val="50000"/>
                <a:hueOff val="102876"/>
                <a:satOff val="-1331"/>
                <a:lumOff val="16616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5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Биржевые спекуляции, предоставление не обеспеченных товарами кредитов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650" y="4938311"/>
        <a:ext cx="11342265" cy="760001"/>
      </dsp:txXfrm>
    </dsp:sp>
    <dsp:sp modelId="{D9388DEC-C97E-4AC4-9591-40436236589E}">
      <dsp:nvSpPr>
        <dsp:cNvPr id="0" name=""/>
        <dsp:cNvSpPr/>
      </dsp:nvSpPr>
      <dsp:spPr>
        <a:xfrm>
          <a:off x="95649" y="4843310"/>
          <a:ext cx="950002" cy="95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02876"/>
              <a:satOff val="-1331"/>
              <a:lumOff val="16616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27E7-80DF-4152-9B27-12C97F1CDCB0}">
      <dsp:nvSpPr>
        <dsp:cNvPr id="0" name=""/>
        <dsp:cNvSpPr/>
      </dsp:nvSpPr>
      <dsp:spPr>
        <a:xfrm>
          <a:off x="-496823" y="5673451"/>
          <a:ext cx="12192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948A-7E89-4EC2-BE96-251C31FE5FDE}">
      <dsp:nvSpPr>
        <dsp:cNvPr id="0" name=""/>
        <dsp:cNvSpPr/>
      </dsp:nvSpPr>
      <dsp:spPr>
        <a:xfrm>
          <a:off x="-496823" y="4238305"/>
          <a:ext cx="12192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C7377-3CAB-4D63-8073-EFCCF928C7F0}">
      <dsp:nvSpPr>
        <dsp:cNvPr id="0" name=""/>
        <dsp:cNvSpPr/>
      </dsp:nvSpPr>
      <dsp:spPr>
        <a:xfrm>
          <a:off x="-248422" y="2803159"/>
          <a:ext cx="12192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3F0F8-9907-4218-BF25-1FE1A5AA8F24}">
      <dsp:nvSpPr>
        <dsp:cNvPr id="0" name=""/>
        <dsp:cNvSpPr/>
      </dsp:nvSpPr>
      <dsp:spPr>
        <a:xfrm>
          <a:off x="-496823" y="1368013"/>
          <a:ext cx="121920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5EE06-29F7-495B-BE4B-9A43DAC54DF7}">
      <dsp:nvSpPr>
        <dsp:cNvPr id="0" name=""/>
        <dsp:cNvSpPr/>
      </dsp:nvSpPr>
      <dsp:spPr>
        <a:xfrm>
          <a:off x="1679449" y="1207"/>
          <a:ext cx="11009373" cy="136680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массовые забастовки, социальные и политические конфликты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79449" y="1207"/>
        <a:ext cx="11009373" cy="1366805"/>
      </dsp:txXfrm>
    </dsp:sp>
    <dsp:sp modelId="{3DC830C7-D9DE-4165-90DA-F401EBCCDA72}">
      <dsp:nvSpPr>
        <dsp:cNvPr id="0" name=""/>
        <dsp:cNvSpPr/>
      </dsp:nvSpPr>
      <dsp:spPr>
        <a:xfrm>
          <a:off x="0" y="0"/>
          <a:ext cx="1564165" cy="13668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6734" y="66734"/>
        <a:ext cx="1430697" cy="1300071"/>
      </dsp:txXfrm>
    </dsp:sp>
    <dsp:sp modelId="{6A609219-C899-44D9-AB9B-88D3C85155DD}">
      <dsp:nvSpPr>
        <dsp:cNvPr id="0" name=""/>
        <dsp:cNvSpPr/>
      </dsp:nvSpPr>
      <dsp:spPr>
        <a:xfrm>
          <a:off x="1765768" y="1503586"/>
          <a:ext cx="10015771" cy="136680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реакционных правых сил и приход нацистов к власти в Германии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765768" y="1503586"/>
        <a:ext cx="10015771" cy="1366805"/>
      </dsp:txXfrm>
    </dsp:sp>
    <dsp:sp modelId="{073766A0-6D2F-4B8C-AA80-D48C2998ABC8}">
      <dsp:nvSpPr>
        <dsp:cNvPr id="0" name=""/>
        <dsp:cNvSpPr/>
      </dsp:nvSpPr>
      <dsp:spPr>
        <a:xfrm>
          <a:off x="0" y="1409454"/>
          <a:ext cx="1564165" cy="13668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6734" y="1476188"/>
        <a:ext cx="1430697" cy="1300071"/>
      </dsp:txXfrm>
    </dsp:sp>
    <dsp:sp modelId="{D4BAE058-AC8F-4EF9-9547-06C6C2CF6042}">
      <dsp:nvSpPr>
        <dsp:cNvPr id="0" name=""/>
        <dsp:cNvSpPr/>
      </dsp:nvSpPr>
      <dsp:spPr>
        <a:xfrm>
          <a:off x="1679449" y="2871499"/>
          <a:ext cx="11009373" cy="136680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авторитарных режимов в ряде стран Европы и фашистского режима в Италии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79449" y="2871499"/>
        <a:ext cx="11009373" cy="1366805"/>
      </dsp:txXfrm>
    </dsp:sp>
    <dsp:sp modelId="{985E5CEB-8BEC-4EA5-8C7C-4957B935EE38}">
      <dsp:nvSpPr>
        <dsp:cNvPr id="0" name=""/>
        <dsp:cNvSpPr/>
      </dsp:nvSpPr>
      <dsp:spPr>
        <a:xfrm>
          <a:off x="0" y="2844600"/>
          <a:ext cx="1564165" cy="13668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6734" y="2911334"/>
        <a:ext cx="1430697" cy="1300071"/>
      </dsp:txXfrm>
    </dsp:sp>
    <dsp:sp modelId="{FE10CC46-50C5-425D-8D15-489DF77911C0}">
      <dsp:nvSpPr>
        <dsp:cNvPr id="0" name=""/>
        <dsp:cNvSpPr/>
      </dsp:nvSpPr>
      <dsp:spPr>
        <a:xfrm>
          <a:off x="1679449" y="4306645"/>
          <a:ext cx="11009373" cy="136680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рост влияния коммунистов, социал-демократов и других левых сил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79449" y="4306645"/>
        <a:ext cx="11009373" cy="1366805"/>
      </dsp:txXfrm>
    </dsp:sp>
    <dsp:sp modelId="{093FBAAF-6836-41F6-BD55-EF1BE1107B34}">
      <dsp:nvSpPr>
        <dsp:cNvPr id="0" name=""/>
        <dsp:cNvSpPr/>
      </dsp:nvSpPr>
      <dsp:spPr>
        <a:xfrm>
          <a:off x="0" y="4279747"/>
          <a:ext cx="1564165" cy="13668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4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6734" y="4346481"/>
        <a:ext cx="1430697" cy="1300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71A6A-304A-4C2C-AD0C-90BB1C910A13}">
      <dsp:nvSpPr>
        <dsp:cNvPr id="0" name=""/>
        <dsp:cNvSpPr/>
      </dsp:nvSpPr>
      <dsp:spPr>
        <a:xfrm>
          <a:off x="-495902" y="6046935"/>
          <a:ext cx="122143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227E7-80DF-4152-9B27-12C97F1CDCB0}">
      <dsp:nvSpPr>
        <dsp:cNvPr id="0" name=""/>
        <dsp:cNvSpPr/>
      </dsp:nvSpPr>
      <dsp:spPr>
        <a:xfrm>
          <a:off x="-338495" y="4826775"/>
          <a:ext cx="122143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948A-7E89-4EC2-BE96-251C31FE5FDE}">
      <dsp:nvSpPr>
        <dsp:cNvPr id="0" name=""/>
        <dsp:cNvSpPr/>
      </dsp:nvSpPr>
      <dsp:spPr>
        <a:xfrm>
          <a:off x="-123354" y="3606616"/>
          <a:ext cx="122143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C7377-3CAB-4D63-8073-EFCCF928C7F0}">
      <dsp:nvSpPr>
        <dsp:cNvPr id="0" name=""/>
        <dsp:cNvSpPr/>
      </dsp:nvSpPr>
      <dsp:spPr>
        <a:xfrm>
          <a:off x="-497732" y="2386457"/>
          <a:ext cx="122143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3F0F8-9907-4218-BF25-1FE1A5AA8F24}">
      <dsp:nvSpPr>
        <dsp:cNvPr id="0" name=""/>
        <dsp:cNvSpPr/>
      </dsp:nvSpPr>
      <dsp:spPr>
        <a:xfrm>
          <a:off x="-497732" y="1166298"/>
          <a:ext cx="122143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5EE06-29F7-495B-BE4B-9A43DAC54DF7}">
      <dsp:nvSpPr>
        <dsp:cNvPr id="0" name=""/>
        <dsp:cNvSpPr/>
      </dsp:nvSpPr>
      <dsp:spPr>
        <a:xfrm>
          <a:off x="1682523" y="4241"/>
          <a:ext cx="11029522" cy="11620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раскол рабочего класса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82523" y="4241"/>
        <a:ext cx="11029522" cy="1162056"/>
      </dsp:txXfrm>
    </dsp:sp>
    <dsp:sp modelId="{3DC830C7-D9DE-4165-90DA-F401EBCCDA72}">
      <dsp:nvSpPr>
        <dsp:cNvPr id="0" name=""/>
        <dsp:cNvSpPr/>
      </dsp:nvSpPr>
      <dsp:spPr>
        <a:xfrm>
          <a:off x="0" y="0"/>
          <a:ext cx="1567027" cy="11620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6737" y="56737"/>
        <a:ext cx="1453553" cy="1105319"/>
      </dsp:txXfrm>
    </dsp:sp>
    <dsp:sp modelId="{6A609219-C899-44D9-AB9B-88D3C85155DD}">
      <dsp:nvSpPr>
        <dsp:cNvPr id="0" name=""/>
        <dsp:cNvSpPr/>
      </dsp:nvSpPr>
      <dsp:spPr>
        <a:xfrm>
          <a:off x="1682523" y="1224401"/>
          <a:ext cx="11029522" cy="11620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роковые ошибки КПГ и СДПГ в борьбе против фашизма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82523" y="1224401"/>
        <a:ext cx="11029522" cy="1162056"/>
      </dsp:txXfrm>
    </dsp:sp>
    <dsp:sp modelId="{073766A0-6D2F-4B8C-AA80-D48C2998ABC8}">
      <dsp:nvSpPr>
        <dsp:cNvPr id="0" name=""/>
        <dsp:cNvSpPr/>
      </dsp:nvSpPr>
      <dsp:spPr>
        <a:xfrm>
          <a:off x="0" y="1201531"/>
          <a:ext cx="1567027" cy="11620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6737" y="1258268"/>
        <a:ext cx="1453553" cy="1105319"/>
      </dsp:txXfrm>
    </dsp:sp>
    <dsp:sp modelId="{D4BAE058-AC8F-4EF9-9547-06C6C2CF6042}">
      <dsp:nvSpPr>
        <dsp:cNvPr id="0" name=""/>
        <dsp:cNvSpPr/>
      </dsp:nvSpPr>
      <dsp:spPr>
        <a:xfrm>
          <a:off x="1810781" y="2444560"/>
          <a:ext cx="9532008" cy="11620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кризис и распад буржуазных партий, избиратели которых перешли на сторону НСДАП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810781" y="2444560"/>
        <a:ext cx="9532008" cy="1162056"/>
      </dsp:txXfrm>
    </dsp:sp>
    <dsp:sp modelId="{985E5CEB-8BEC-4EA5-8C7C-4957B935EE38}">
      <dsp:nvSpPr>
        <dsp:cNvPr id="0" name=""/>
        <dsp:cNvSpPr/>
      </dsp:nvSpPr>
      <dsp:spPr>
        <a:xfrm>
          <a:off x="0" y="2421691"/>
          <a:ext cx="1567027" cy="11620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6737" y="2478428"/>
        <a:ext cx="1453553" cy="1105319"/>
      </dsp:txXfrm>
    </dsp:sp>
    <dsp:sp modelId="{FE10CC46-50C5-425D-8D15-489DF77911C0}">
      <dsp:nvSpPr>
        <dsp:cNvPr id="0" name=""/>
        <dsp:cNvSpPr/>
      </dsp:nvSpPr>
      <dsp:spPr>
        <a:xfrm>
          <a:off x="1877870" y="3624372"/>
          <a:ext cx="10392572" cy="11620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тяжелые последствия мирового экономического кризиса, обнищание народных масс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877870" y="3624372"/>
        <a:ext cx="10392572" cy="1162056"/>
      </dsp:txXfrm>
    </dsp:sp>
    <dsp:sp modelId="{093FBAAF-6836-41F6-BD55-EF1BE1107B34}">
      <dsp:nvSpPr>
        <dsp:cNvPr id="0" name=""/>
        <dsp:cNvSpPr/>
      </dsp:nvSpPr>
      <dsp:spPr>
        <a:xfrm>
          <a:off x="0" y="3641850"/>
          <a:ext cx="1567027" cy="11620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4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6737" y="3698587"/>
        <a:ext cx="1453553" cy="1105319"/>
      </dsp:txXfrm>
    </dsp:sp>
    <dsp:sp modelId="{9E52D709-5D7B-4090-942F-F091C5DB69E7}">
      <dsp:nvSpPr>
        <dsp:cNvPr id="0" name=""/>
        <dsp:cNvSpPr/>
      </dsp:nvSpPr>
      <dsp:spPr>
        <a:xfrm>
          <a:off x="1688014" y="4884878"/>
          <a:ext cx="11022200" cy="116205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поддержка фашистов со стороны крупного капитала, юнкерства, милитаристских кругов и чиновничества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688014" y="4884878"/>
        <a:ext cx="11022200" cy="1162056"/>
      </dsp:txXfrm>
    </dsp:sp>
    <dsp:sp modelId="{D0B96EF4-E5F4-47E0-BBD8-33A439067E2C}">
      <dsp:nvSpPr>
        <dsp:cNvPr id="0" name=""/>
        <dsp:cNvSpPr/>
      </dsp:nvSpPr>
      <dsp:spPr>
        <a:xfrm>
          <a:off x="0" y="4884495"/>
          <a:ext cx="1588845" cy="11620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5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6737" y="4941232"/>
        <a:ext cx="1475371" cy="1105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87FB-4698-49AD-BF0D-9B1FCC566833}">
      <dsp:nvSpPr>
        <dsp:cNvPr id="0" name=""/>
        <dsp:cNvSpPr/>
      </dsp:nvSpPr>
      <dsp:spPr>
        <a:xfrm>
          <a:off x="1459" y="0"/>
          <a:ext cx="3794132" cy="359210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буржуазно-реформистский (неолиберальный)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459" y="0"/>
        <a:ext cx="3794132" cy="1077632"/>
      </dsp:txXfrm>
    </dsp:sp>
    <dsp:sp modelId="{0BF087B5-5088-4EBB-B16D-1A3C2846EC0F}">
      <dsp:nvSpPr>
        <dsp:cNvPr id="0" name=""/>
        <dsp:cNvSpPr/>
      </dsp:nvSpPr>
      <dsp:spPr>
        <a:xfrm>
          <a:off x="380872" y="1077632"/>
          <a:ext cx="3035306" cy="2334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США, Великобритания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49258" y="1146018"/>
        <a:ext cx="2898534" cy="2198097"/>
      </dsp:txXfrm>
    </dsp:sp>
    <dsp:sp modelId="{4C8D50BE-BE59-4790-876A-C14163717240}">
      <dsp:nvSpPr>
        <dsp:cNvPr id="0" name=""/>
        <dsp:cNvSpPr/>
      </dsp:nvSpPr>
      <dsp:spPr>
        <a:xfrm>
          <a:off x="4145069" y="0"/>
          <a:ext cx="3794132" cy="359210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тоталитарный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145069" y="0"/>
        <a:ext cx="3794132" cy="1077632"/>
      </dsp:txXfrm>
    </dsp:sp>
    <dsp:sp modelId="{08321314-19EA-43D4-947D-2F353CD12F57}">
      <dsp:nvSpPr>
        <dsp:cNvPr id="0" name=""/>
        <dsp:cNvSpPr/>
      </dsp:nvSpPr>
      <dsp:spPr>
        <a:xfrm>
          <a:off x="4459564" y="1077632"/>
          <a:ext cx="3035306" cy="2334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Италия, Германия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527950" y="1146018"/>
        <a:ext cx="2898534" cy="2198097"/>
      </dsp:txXfrm>
    </dsp:sp>
    <dsp:sp modelId="{185E3658-8BC0-4B64-8817-3A04BDBF568F}">
      <dsp:nvSpPr>
        <dsp:cNvPr id="0" name=""/>
        <dsp:cNvSpPr/>
      </dsp:nvSpPr>
      <dsp:spPr>
        <a:xfrm>
          <a:off x="8158844" y="0"/>
          <a:ext cx="3794132" cy="359210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социал-реформистский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8158844" y="0"/>
        <a:ext cx="3794132" cy="1077632"/>
      </dsp:txXfrm>
    </dsp:sp>
    <dsp:sp modelId="{7EC6EB23-39AA-4553-A633-AC0E7B7E944D}">
      <dsp:nvSpPr>
        <dsp:cNvPr id="0" name=""/>
        <dsp:cNvSpPr/>
      </dsp:nvSpPr>
      <dsp:spPr>
        <a:xfrm>
          <a:off x="8538257" y="1077632"/>
          <a:ext cx="3035306" cy="2334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6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Франция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8606643" y="1146018"/>
        <a:ext cx="2898534" cy="219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EE66-29A3-469E-A64D-684BD88DB9AF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D85D-8633-4C19-8D81-37F925D82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D85D-8633-4C19-8D81-37F925D82F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8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8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9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FFB3-B5ED-4BED-A7BF-919D5FB71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9878-D2FB-44FE-9B1B-02722902F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2F65B-23F5-4725-ABBF-E395524C7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9BED-5D5D-4B6E-9FA8-883DEDC5F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48D2-8625-40E3-892B-A1876D015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6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19E8-CCAC-4397-A379-A152B9279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ED7B-EC43-46ED-BB7C-1339A3B11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39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A915-E3E7-470B-A1C2-6512C93AE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76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9E27-D3D5-4207-86B5-F190640BF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F704-B520-4F03-8ED2-73784FCD1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1736-64B4-4301-BB58-540B34AB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0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1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2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46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9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4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1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6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2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6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7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0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8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0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2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5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30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CBA2A10-F1B6-4593-A532-A9379048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3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BA5D473-FF0B-4C05-8A2C-FF19CCA38CE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5254914-C450-4034-8BA4-CCF3F137B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892" y="1255135"/>
            <a:ext cx="10195301" cy="314689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Мировой </a:t>
            </a:r>
            <a:r>
              <a:rPr lang="ru-RU" sz="4800" dirty="0" smtClean="0"/>
              <a:t>экономический кризис и страны Западной Европы и США в 1929-33 гг.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7542" y="6408321"/>
            <a:ext cx="9144000" cy="44967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класс, всемирная история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538411"/>
            <a:ext cx="3273552" cy="365125"/>
          </a:xfrm>
        </p:spPr>
        <p:txBody>
          <a:bodyPr/>
          <a:lstStyle/>
          <a:p>
            <a:fld id="{CE8C1B7E-EEE2-4628-BF74-CA0AFE43E993}" type="datetime1"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15.09.2018</a:t>
            </a:fld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67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7422776" cy="3703638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Массовая безработица и движение </a:t>
            </a:r>
            <a:r>
              <a:rPr lang="ru-RU" sz="2600" b="1" dirty="0" smtClean="0">
                <a:solidFill>
                  <a:schemeClr val="tx1"/>
                </a:solidFill>
              </a:rPr>
              <a:t>безработных</a:t>
            </a:r>
            <a:r>
              <a:rPr lang="ru-RU" sz="2600" b="1" dirty="0">
                <a:solidFill>
                  <a:schemeClr val="tx1"/>
                </a:solidFill>
              </a:rPr>
              <a:t>, два национальных «голодных похода»  на Вашингтон, выступление десятков тысяч </a:t>
            </a:r>
            <a:r>
              <a:rPr lang="ru-RU" sz="2600" b="1" dirty="0" smtClean="0">
                <a:solidFill>
                  <a:schemeClr val="tx1"/>
                </a:solidFill>
              </a:rPr>
              <a:t>ветеранов </a:t>
            </a:r>
            <a:r>
              <a:rPr lang="ru-RU" sz="2600" b="1" dirty="0">
                <a:solidFill>
                  <a:schemeClr val="tx1"/>
                </a:solidFill>
              </a:rPr>
              <a:t>войны в Вашингтоне, которое было </a:t>
            </a:r>
            <a:r>
              <a:rPr lang="ru-RU" sz="2600" b="1" dirty="0" smtClean="0">
                <a:solidFill>
                  <a:schemeClr val="tx1"/>
                </a:solidFill>
              </a:rPr>
              <a:t>подавлено </a:t>
            </a:r>
            <a:r>
              <a:rPr lang="ru-RU" sz="2600" b="1" dirty="0">
                <a:solidFill>
                  <a:schemeClr val="tx1"/>
                </a:solidFill>
              </a:rPr>
              <a:t>в июне 1932 г. с помощью армии, до крайности накалили социально-политическую обстановку в США.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В </a:t>
            </a:r>
            <a:r>
              <a:rPr lang="ru-RU" sz="2600" b="1" dirty="0">
                <a:solidFill>
                  <a:schemeClr val="tx1"/>
                </a:solidFill>
              </a:rPr>
              <a:t>этих условиях в ноябре 1932 г. на президентских выборах победу одер-жали демократы во главе с губернатором штата Нью-Йорк </a:t>
            </a:r>
            <a:r>
              <a:rPr lang="ru-RU" sz="2600" b="1" dirty="0" err="1">
                <a:solidFill>
                  <a:schemeClr val="tx1"/>
                </a:solidFill>
              </a:rPr>
              <a:t>Ф.Д.Рузвельтом</a:t>
            </a:r>
            <a:r>
              <a:rPr lang="ru-RU" sz="2600" b="1" dirty="0">
                <a:solidFill>
                  <a:schemeClr val="tx1"/>
                </a:solidFill>
              </a:rPr>
              <a:t>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Он </a:t>
            </a:r>
            <a:r>
              <a:rPr lang="ru-RU" sz="2600" b="1" dirty="0">
                <a:solidFill>
                  <a:schemeClr val="tx1"/>
                </a:solidFill>
              </a:rPr>
              <a:t>и его команда предложили в целях выхода страны из кризиса быстро провести социально-либеральные </a:t>
            </a:r>
            <a:r>
              <a:rPr lang="ru-RU" sz="2600" b="1" dirty="0" smtClean="0">
                <a:solidFill>
                  <a:schemeClr val="tx1"/>
                </a:solidFill>
              </a:rPr>
              <a:t>реформы</a:t>
            </a:r>
            <a:r>
              <a:rPr lang="ru-RU" sz="2600" b="1" dirty="0">
                <a:solidFill>
                  <a:schemeClr val="tx1"/>
                </a:solidFill>
              </a:rPr>
              <a:t>, или «новый курс».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4286" y="6402814"/>
            <a:ext cx="211160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err="1"/>
              <a:t>Ф.Д.Рузвельт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70" y="110171"/>
            <a:ext cx="4443626" cy="584687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1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428065"/>
            <a:ext cx="7597588" cy="3127375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Теоретической основой «нового курса» стало экономическое учение </a:t>
            </a:r>
            <a:r>
              <a:rPr lang="ru-RU" sz="3200" b="1" dirty="0" err="1">
                <a:solidFill>
                  <a:schemeClr val="tx1"/>
                </a:solidFill>
              </a:rPr>
              <a:t>Д.Кейнса</a:t>
            </a:r>
            <a:r>
              <a:rPr lang="ru-RU" sz="3200" b="1" dirty="0">
                <a:solidFill>
                  <a:schemeClr val="tx1"/>
                </a:solidFill>
              </a:rPr>
              <a:t> (Англия) и его последователей.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Сторонники </a:t>
            </a:r>
            <a:r>
              <a:rPr lang="ru-RU" sz="3200" b="1" dirty="0">
                <a:solidFill>
                  <a:schemeClr val="tx1"/>
                </a:solidFill>
              </a:rPr>
              <a:t>кейнсианства выступали за активное государственное </a:t>
            </a:r>
            <a:r>
              <a:rPr lang="ru-RU" sz="3200" b="1" dirty="0" smtClean="0">
                <a:solidFill>
                  <a:schemeClr val="tx1"/>
                </a:solidFill>
              </a:rPr>
              <a:t>регулирование </a:t>
            </a:r>
            <a:r>
              <a:rPr lang="ru-RU" sz="3200" b="1" dirty="0">
                <a:solidFill>
                  <a:schemeClr val="tx1"/>
                </a:solidFill>
              </a:rPr>
              <a:t>экономики, а также спроса и </a:t>
            </a:r>
            <a:r>
              <a:rPr lang="ru-RU" sz="3200" b="1" dirty="0" smtClean="0">
                <a:solidFill>
                  <a:schemeClr val="tx1"/>
                </a:solidFill>
              </a:rPr>
              <a:t>предложения </a:t>
            </a:r>
            <a:r>
              <a:rPr lang="ru-RU" sz="3200" b="1" dirty="0">
                <a:solidFill>
                  <a:schemeClr val="tx1"/>
                </a:solidFill>
              </a:rPr>
              <a:t>товаров и услуг.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Большое </a:t>
            </a:r>
            <a:r>
              <a:rPr lang="ru-RU" sz="3200" b="1" dirty="0">
                <a:solidFill>
                  <a:schemeClr val="tx1"/>
                </a:solidFill>
              </a:rPr>
              <a:t>внимание они уделяли повышению платёжеспособности граждан и улучшению их социального </a:t>
            </a:r>
            <a:r>
              <a:rPr lang="ru-RU" sz="3200" b="1" dirty="0" smtClean="0">
                <a:solidFill>
                  <a:schemeClr val="tx1"/>
                </a:solidFill>
              </a:rPr>
              <a:t>положения</a:t>
            </a:r>
            <a:r>
              <a:rPr lang="ru-RU" sz="32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7376" y="5760627"/>
            <a:ext cx="160075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err="1"/>
              <a:t>Дж.Кейнс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999" r="2750" b="1982"/>
          <a:stretch/>
        </p:blipFill>
        <p:spPr bwMode="auto">
          <a:xfrm>
            <a:off x="8023920" y="307041"/>
            <a:ext cx="3948360" cy="510306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0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82882" y="149623"/>
            <a:ext cx="8964612" cy="2305050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Вступив в должность президента, </a:t>
            </a:r>
            <a:r>
              <a:rPr lang="ru-RU" sz="2600" b="1" dirty="0" err="1">
                <a:solidFill>
                  <a:schemeClr val="tx1"/>
                </a:solidFill>
              </a:rPr>
              <a:t>Ф.Д.Рузвельт</a:t>
            </a:r>
            <a:r>
              <a:rPr lang="ru-RU" sz="2600" b="1" dirty="0">
                <a:solidFill>
                  <a:schemeClr val="tx1"/>
                </a:solidFill>
              </a:rPr>
              <a:t>  еще до открытия сессии конгресса ввёл чрезвычайное положение в стране и закрыл все банки.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9 </a:t>
            </a:r>
            <a:r>
              <a:rPr lang="ru-RU" sz="2600" b="1" dirty="0">
                <a:solidFill>
                  <a:schemeClr val="tx1"/>
                </a:solidFill>
              </a:rPr>
              <a:t>марта конгресс принял </a:t>
            </a:r>
            <a:r>
              <a:rPr lang="ru-RU" sz="2600" b="1" dirty="0" smtClean="0">
                <a:solidFill>
                  <a:schemeClr val="tx1"/>
                </a:solidFill>
              </a:rPr>
              <a:t>банковский </a:t>
            </a:r>
            <a:r>
              <a:rPr lang="ru-RU" sz="2600" b="1" dirty="0">
                <a:solidFill>
                  <a:schemeClr val="tx1"/>
                </a:solidFill>
              </a:rPr>
              <a:t>закон, по которому президент открывал только «здоровые» банки, остальные </a:t>
            </a:r>
            <a:r>
              <a:rPr lang="ru-RU" sz="2600" b="1" dirty="0" smtClean="0">
                <a:solidFill>
                  <a:schemeClr val="tx1"/>
                </a:solidFill>
              </a:rPr>
              <a:t>подвергались </a:t>
            </a:r>
            <a:r>
              <a:rPr lang="ru-RU" sz="2600" b="1" dirty="0">
                <a:solidFill>
                  <a:schemeClr val="tx1"/>
                </a:solidFill>
              </a:rPr>
              <a:t>реорганизации или закрытию.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sz="2600" b="1" dirty="0" err="1">
                <a:solidFill>
                  <a:schemeClr val="tx1"/>
                </a:solidFill>
              </a:rPr>
              <a:t>Ф.Д.Рузвельта</a:t>
            </a:r>
            <a:r>
              <a:rPr lang="ru-RU" sz="2600" b="1" dirty="0">
                <a:solidFill>
                  <a:schemeClr val="tx1"/>
                </a:solidFill>
              </a:rPr>
              <a:t> взяла на себя рефинансирование долгов, отказалась от золотого стандарта доллара и провела его </a:t>
            </a:r>
            <a:r>
              <a:rPr lang="ru-RU" sz="2600" b="1" dirty="0" smtClean="0">
                <a:solidFill>
                  <a:schemeClr val="tx1"/>
                </a:solidFill>
              </a:rPr>
              <a:t>девальвацию </a:t>
            </a:r>
            <a:r>
              <a:rPr lang="ru-RU" sz="2600" b="1" dirty="0">
                <a:solidFill>
                  <a:schemeClr val="tx1"/>
                </a:solidFill>
              </a:rPr>
              <a:t>– снижение курса доллара.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Был </a:t>
            </a:r>
            <a:r>
              <a:rPr lang="ru-RU" sz="2600" b="1" dirty="0">
                <a:solidFill>
                  <a:schemeClr val="tx1"/>
                </a:solidFill>
              </a:rPr>
              <a:t>установлен государственный контроль за банковскими операциями, были расширены контрольные функции Федеральной </a:t>
            </a:r>
            <a:r>
              <a:rPr lang="ru-RU" sz="2600" b="1" dirty="0" smtClean="0">
                <a:solidFill>
                  <a:schemeClr val="tx1"/>
                </a:solidFill>
              </a:rPr>
              <a:t>резервной </a:t>
            </a:r>
            <a:r>
              <a:rPr lang="ru-RU" sz="2600" b="1" dirty="0">
                <a:solidFill>
                  <a:schemeClr val="tx1"/>
                </a:solidFill>
              </a:rPr>
              <a:t>системы. Эти мероприятия спасли от полного краха финансовую систему страны.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208" y="4338227"/>
            <a:ext cx="3052482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Президент Рузвельт подписывает </a:t>
            </a:r>
          </a:p>
          <a:p>
            <a:r>
              <a:rPr lang="ru-RU" dirty="0"/>
              <a:t>Чрезвычайный закон о банках. 9 марта 1933 г.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49622"/>
            <a:ext cx="3333567" cy="40406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0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155141" y="256925"/>
            <a:ext cx="8036859" cy="2317750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В июне 1933 г. был принят закон о восстановлении промышленности.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В </a:t>
            </a:r>
            <a:r>
              <a:rPr lang="ru-RU" sz="2800" b="1" dirty="0">
                <a:solidFill>
                  <a:schemeClr val="tx1"/>
                </a:solidFill>
              </a:rPr>
              <a:t>соответствии с ним были выработаны «кодексы честной конкуренции», которые утвердил президент. В кодексах определялись условия и объём производства, пути сбыта товаров, </a:t>
            </a:r>
            <a:r>
              <a:rPr lang="ru-RU" sz="2800" b="1" dirty="0" smtClean="0">
                <a:solidFill>
                  <a:schemeClr val="tx1"/>
                </a:solidFill>
              </a:rPr>
              <a:t>минимальный </a:t>
            </a:r>
            <a:r>
              <a:rPr lang="ru-RU" sz="2800" b="1" dirty="0">
                <a:solidFill>
                  <a:schemeClr val="tx1"/>
                </a:solidFill>
              </a:rPr>
              <a:t>уровень цен.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В </a:t>
            </a:r>
            <a:r>
              <a:rPr lang="ru-RU" sz="2800" b="1" dirty="0">
                <a:solidFill>
                  <a:schemeClr val="tx1"/>
                </a:solidFill>
              </a:rPr>
              <a:t>кодексах фиксировались также минимальный уровень заработной платы, продолжительность рабочей недели, право рабочих на создание профсоюзов и заключение коллективных договоров.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215" y="4131654"/>
            <a:ext cx="3846113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2000" dirty="0"/>
              <a:t>«Голубой орел», символ восстановления промышленности, использовавшийся Администрацией восстановления промышленности и предпринимателями, которые с ней сотрудничали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1" y="0"/>
            <a:ext cx="2676219" cy="402454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2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763203"/>
            <a:ext cx="12344400" cy="2030413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В мае 1933 г. закон о регулировании сельского хозяйства предписывал перестроить </a:t>
            </a:r>
            <a:r>
              <a:rPr lang="ru-RU" sz="2600" b="1" dirty="0" smtClean="0">
                <a:solidFill>
                  <a:schemeClr val="tx1"/>
                </a:solidFill>
              </a:rPr>
              <a:t>работу </a:t>
            </a:r>
            <a:r>
              <a:rPr lang="ru-RU" sz="2600" b="1" dirty="0">
                <a:solidFill>
                  <a:schemeClr val="tx1"/>
                </a:solidFill>
              </a:rPr>
              <a:t>аграрного сектора экономики. Прежде всего сокращались посевные площади </a:t>
            </a:r>
            <a:r>
              <a:rPr lang="ru-RU" sz="2600" b="1" dirty="0" smtClean="0">
                <a:solidFill>
                  <a:schemeClr val="tx1"/>
                </a:solidFill>
              </a:rPr>
              <a:t>зерновых </a:t>
            </a:r>
            <a:r>
              <a:rPr lang="ru-RU" sz="2600" b="1" dirty="0">
                <a:solidFill>
                  <a:schemeClr val="tx1"/>
                </a:solidFill>
              </a:rPr>
              <a:t>культур и хлопчатника.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У </a:t>
            </a:r>
            <a:r>
              <a:rPr lang="ru-RU" sz="2600" b="1" dirty="0">
                <a:solidFill>
                  <a:schemeClr val="tx1"/>
                </a:solidFill>
              </a:rPr>
              <a:t>фермеров было закуплено и уничтожено около 6 млн свиней, вылито огромное количество молока и т. д. На помощь сельскому хозяйству </a:t>
            </a:r>
            <a:r>
              <a:rPr lang="ru-RU" sz="2600" b="1" dirty="0" smtClean="0">
                <a:solidFill>
                  <a:schemeClr val="tx1"/>
                </a:solidFill>
              </a:rPr>
              <a:t>было </a:t>
            </a:r>
            <a:r>
              <a:rPr lang="ru-RU" sz="2600" b="1" dirty="0">
                <a:solidFill>
                  <a:schemeClr val="tx1"/>
                </a:solidFill>
              </a:rPr>
              <a:t>выделено 2 млрд </a:t>
            </a:r>
            <a:r>
              <a:rPr lang="ru-RU" sz="2600" b="1" dirty="0" smtClean="0">
                <a:solidFill>
                  <a:schemeClr val="tx1"/>
                </a:solidFill>
              </a:rPr>
              <a:t>долларов.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Фермерам </a:t>
            </a:r>
            <a:r>
              <a:rPr lang="ru-RU" sz="2600" b="1" dirty="0">
                <a:solidFill>
                  <a:schemeClr val="tx1"/>
                </a:solidFill>
              </a:rPr>
              <a:t>предоставлялись льготные кредиты.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509" y="2471168"/>
            <a:ext cx="5240161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Хижина сельскохозяйственных рабочих в Техасе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0" y="51576"/>
            <a:ext cx="4970930" cy="371162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6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244352" y="367553"/>
            <a:ext cx="7192309" cy="2030413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В марте 1933 г. был принят закон о помощи безработным, в соответствии с которым были налажены общественные работы, оказана большая помощь безработным и их семьям.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На </a:t>
            </a:r>
            <a:r>
              <a:rPr lang="ru-RU" sz="2600" b="1" dirty="0">
                <a:solidFill>
                  <a:schemeClr val="tx1"/>
                </a:solidFill>
              </a:rPr>
              <a:t>организацию общественных работ была выделена огромная сумма - 3,3 млрд долларов.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Уровень </a:t>
            </a:r>
            <a:r>
              <a:rPr lang="ru-RU" sz="2600" b="1" dirty="0">
                <a:solidFill>
                  <a:schemeClr val="tx1"/>
                </a:solidFill>
              </a:rPr>
              <a:t>безработицы в США постепенно стал уменьшаться.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Впоследствии </a:t>
            </a:r>
            <a:r>
              <a:rPr lang="ru-RU" sz="2600" b="1" dirty="0">
                <a:solidFill>
                  <a:schemeClr val="tx1"/>
                </a:solidFill>
              </a:rPr>
              <a:t>в рамках «нового курса» впервые в истории США были приняты федеральные </a:t>
            </a:r>
            <a:r>
              <a:rPr lang="ru-RU" sz="2600" b="1" dirty="0" smtClean="0">
                <a:solidFill>
                  <a:schemeClr val="tx1"/>
                </a:solidFill>
              </a:rPr>
              <a:t>законы </a:t>
            </a:r>
            <a:r>
              <a:rPr lang="ru-RU" sz="2600" b="1" dirty="0">
                <a:solidFill>
                  <a:schemeClr val="tx1"/>
                </a:solidFill>
              </a:rPr>
              <a:t>о социальном страховании и о трудовых отношениях, которые закрепляли </a:t>
            </a:r>
            <a:r>
              <a:rPr lang="ru-RU" sz="26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2600" b="1" dirty="0">
                <a:solidFill>
                  <a:schemeClr val="tx1"/>
                </a:solidFill>
              </a:rPr>
              <a:t>завоевания населения страны.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3783" y="5492149"/>
            <a:ext cx="201622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Плакат. США. 1935 г.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1" y="764148"/>
            <a:ext cx="5042311" cy="380551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1282082" y="6190853"/>
            <a:ext cx="909918" cy="667147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8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478" y="4510937"/>
            <a:ext cx="11990522" cy="352044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5400" b="1" dirty="0" smtClean="0"/>
              <a:t>Социально-политическое </a:t>
            </a:r>
            <a:r>
              <a:rPr lang="ru-RU" sz="5400" b="1" dirty="0"/>
              <a:t>развитие стран Западной </a:t>
            </a:r>
            <a:r>
              <a:rPr lang="ru-RU" sz="5400" b="1" dirty="0" smtClean="0"/>
              <a:t>Европы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1391254" y="6152827"/>
            <a:ext cx="800746" cy="705173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0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09324241"/>
              </p:ext>
            </p:extLst>
          </p:nvPr>
        </p:nvGraphicFramePr>
        <p:xfrm>
          <a:off x="0" y="1183341"/>
          <a:ext cx="12192000" cy="567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0341"/>
            <a:ext cx="12192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Характерные черты внутриполитической жизни стран Западной Европы </a:t>
            </a:r>
            <a:endParaRPr lang="ru-RU" dirty="0" smtClean="0"/>
          </a:p>
          <a:p>
            <a:r>
              <a:rPr lang="ru-RU" dirty="0" err="1" smtClean="0"/>
              <a:t>в1929</a:t>
            </a:r>
            <a:r>
              <a:rPr lang="ru-RU" dirty="0" smtClean="0"/>
              <a:t>-1933 </a:t>
            </a:r>
            <a:r>
              <a:rPr lang="ru-RU" dirty="0"/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57762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4130" y="154396"/>
            <a:ext cx="8319520" cy="4494212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Наиболее драматическая </a:t>
            </a:r>
            <a:r>
              <a:rPr lang="ru-RU" sz="2600" b="1" dirty="0" smtClean="0">
                <a:solidFill>
                  <a:schemeClr val="tx1"/>
                </a:solidFill>
              </a:rPr>
              <a:t>социально-политическая </a:t>
            </a:r>
            <a:r>
              <a:rPr lang="ru-RU" sz="2600" b="1" dirty="0">
                <a:solidFill>
                  <a:schemeClr val="tx1"/>
                </a:solidFill>
              </a:rPr>
              <a:t>борьба развернулась в Германии, где в </a:t>
            </a:r>
            <a:r>
              <a:rPr lang="ru-RU" sz="2600" b="1" dirty="0" smtClean="0">
                <a:solidFill>
                  <a:schemeClr val="tx1"/>
                </a:solidFill>
              </a:rPr>
              <a:t>условиях </a:t>
            </a:r>
            <a:r>
              <a:rPr lang="ru-RU" sz="2600" b="1" dirty="0">
                <a:solidFill>
                  <a:schemeClr val="tx1"/>
                </a:solidFill>
              </a:rPr>
              <a:t>мирового экономического кризиса стало быстро нарастать влияние НСДАП.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В </a:t>
            </a:r>
            <a:r>
              <a:rPr lang="ru-RU" sz="2600" b="1" dirty="0">
                <a:solidFill>
                  <a:schemeClr val="tx1"/>
                </a:solidFill>
              </a:rPr>
              <a:t>сентябре 1930 г. на выборах в рейхстаг она получила 18,3% голосов избирателей. Правые партии стали </a:t>
            </a:r>
            <a:r>
              <a:rPr lang="ru-RU" sz="2600" b="1" dirty="0" smtClean="0">
                <a:solidFill>
                  <a:schemeClr val="tx1"/>
                </a:solidFill>
              </a:rPr>
              <a:t>сотрудничать </a:t>
            </a:r>
            <a:r>
              <a:rPr lang="ru-RU" sz="2600" b="1" dirty="0">
                <a:solidFill>
                  <a:schemeClr val="tx1"/>
                </a:solidFill>
              </a:rPr>
              <a:t>с НСДАП в процессе борьбы против </a:t>
            </a:r>
            <a:r>
              <a:rPr lang="ru-RU" sz="2600" b="1" dirty="0" err="1">
                <a:solidFill>
                  <a:schemeClr val="tx1"/>
                </a:solidFill>
              </a:rPr>
              <a:t>веймарской</a:t>
            </a:r>
            <a:r>
              <a:rPr lang="ru-RU" sz="2600" b="1" dirty="0">
                <a:solidFill>
                  <a:schemeClr val="tx1"/>
                </a:solidFill>
              </a:rPr>
              <a:t> демократии.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Это </a:t>
            </a:r>
            <a:r>
              <a:rPr lang="ru-RU" sz="2600" b="1" dirty="0">
                <a:solidFill>
                  <a:schemeClr val="tx1"/>
                </a:solidFill>
              </a:rPr>
              <a:t>привело к власти летом 1932 г. реакционный кабинет </a:t>
            </a:r>
            <a:r>
              <a:rPr lang="ru-RU" sz="2600" b="1" dirty="0" err="1">
                <a:solidFill>
                  <a:schemeClr val="tx1"/>
                </a:solidFill>
              </a:rPr>
              <a:t>Ф.Папена</a:t>
            </a:r>
            <a:r>
              <a:rPr lang="ru-RU" sz="2600" b="1" dirty="0">
                <a:solidFill>
                  <a:schemeClr val="tx1"/>
                </a:solidFill>
              </a:rPr>
              <a:t>, который произвёл государственный переворот в Пруссии, отстранив от власти </a:t>
            </a:r>
            <a:r>
              <a:rPr lang="ru-RU" sz="2600" b="1" dirty="0" smtClean="0">
                <a:solidFill>
                  <a:schemeClr val="tx1"/>
                </a:solidFill>
              </a:rPr>
              <a:t>социал-демократическое </a:t>
            </a:r>
            <a:r>
              <a:rPr lang="ru-RU" sz="2600" b="1" dirty="0">
                <a:solidFill>
                  <a:schemeClr val="tx1"/>
                </a:solidFill>
              </a:rPr>
              <a:t>правительство.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Итогом </a:t>
            </a:r>
            <a:r>
              <a:rPr lang="ru-RU" sz="2600" b="1" dirty="0">
                <a:solidFill>
                  <a:schemeClr val="tx1"/>
                </a:solidFill>
              </a:rPr>
              <a:t>стало дальнейшее усиление влияния нацистов, которые на выборах в рейхстаг в июле 1932 г. собрали 37,4% голосов избирателей, а их фракция стала самой большой в парламенте.</a:t>
            </a:r>
          </a:p>
          <a:p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8564" y="5674532"/>
            <a:ext cx="213346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Ф. фон </a:t>
            </a:r>
            <a:r>
              <a:rPr lang="ru-RU" dirty="0" err="1"/>
              <a:t>Папен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50" y="154396"/>
            <a:ext cx="3620302" cy="496855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0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651" y="2955646"/>
            <a:ext cx="12180349" cy="2305050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В ноябре 1932 г. на внеочередных выборах в рейхстаг НСДАП потеряла значительное </a:t>
            </a:r>
            <a:r>
              <a:rPr lang="ru-RU" sz="2600" b="1" dirty="0" smtClean="0">
                <a:solidFill>
                  <a:schemeClr val="tx1"/>
                </a:solidFill>
              </a:rPr>
              <a:t>количество </a:t>
            </a:r>
            <a:r>
              <a:rPr lang="ru-RU" sz="2600" b="1" dirty="0">
                <a:solidFill>
                  <a:schemeClr val="tx1"/>
                </a:solidFill>
              </a:rPr>
              <a:t>голосов, но осталась самой крупной партией в парламенте. Новый кабинет во главе с генералом </a:t>
            </a:r>
            <a:r>
              <a:rPr lang="ru-RU" sz="2600" b="1" dirty="0" err="1">
                <a:solidFill>
                  <a:schemeClr val="tx1"/>
                </a:solidFill>
              </a:rPr>
              <a:t>К.Шлейхером</a:t>
            </a:r>
            <a:r>
              <a:rPr lang="ru-RU" sz="2600" b="1" dirty="0">
                <a:solidFill>
                  <a:schemeClr val="tx1"/>
                </a:solidFill>
              </a:rPr>
              <a:t> не смог стабилизировать социально-политическую </a:t>
            </a:r>
            <a:r>
              <a:rPr lang="ru-RU" sz="2600" b="1" dirty="0" smtClean="0">
                <a:solidFill>
                  <a:schemeClr val="tx1"/>
                </a:solidFill>
              </a:rPr>
              <a:t>обстановку </a:t>
            </a:r>
            <a:r>
              <a:rPr lang="ru-RU" sz="2600" b="1" dirty="0">
                <a:solidFill>
                  <a:schemeClr val="tx1"/>
                </a:solidFill>
              </a:rPr>
              <a:t>в стране.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В </a:t>
            </a:r>
            <a:r>
              <a:rPr lang="ru-RU" sz="2600" b="1" dirty="0">
                <a:solidFill>
                  <a:schemeClr val="tx1"/>
                </a:solidFill>
              </a:rPr>
              <a:t>этих условиях 30 января 1933 г. президент П. фон Гинденбург </a:t>
            </a:r>
            <a:r>
              <a:rPr lang="ru-RU" sz="2600" b="1" dirty="0" err="1">
                <a:solidFill>
                  <a:schemeClr val="tx1"/>
                </a:solidFill>
              </a:rPr>
              <a:t>назна-чил</a:t>
            </a:r>
            <a:r>
              <a:rPr lang="ru-RU" sz="2600" b="1" dirty="0">
                <a:solidFill>
                  <a:schemeClr val="tx1"/>
                </a:solidFill>
              </a:rPr>
              <a:t> рейхсканцлером Германии фюрера НСДАП А.Гитлера. Несмотря на активную </a:t>
            </a:r>
            <a:r>
              <a:rPr lang="ru-RU" sz="2600" b="1" dirty="0" smtClean="0">
                <a:solidFill>
                  <a:schemeClr val="tx1"/>
                </a:solidFill>
              </a:rPr>
              <a:t>антифашистскую </a:t>
            </a:r>
            <a:r>
              <a:rPr lang="ru-RU" sz="2600" b="1" dirty="0">
                <a:solidFill>
                  <a:schemeClr val="tx1"/>
                </a:solidFill>
              </a:rPr>
              <a:t>борьбу КПГ во главе с </a:t>
            </a:r>
            <a:r>
              <a:rPr lang="ru-RU" sz="2600" b="1" dirty="0" err="1">
                <a:solidFill>
                  <a:schemeClr val="tx1"/>
                </a:solidFill>
              </a:rPr>
              <a:t>Э.Тельманом</a:t>
            </a:r>
            <a:r>
              <a:rPr lang="ru-RU" sz="2600" b="1" dirty="0">
                <a:solidFill>
                  <a:schemeClr val="tx1"/>
                </a:solidFill>
              </a:rPr>
              <a:t> и сопротивление со стороны СДПГ и </a:t>
            </a:r>
            <a:r>
              <a:rPr lang="ru-RU" sz="2600" b="1" dirty="0" smtClean="0">
                <a:solidFill>
                  <a:schemeClr val="tx1"/>
                </a:solidFill>
              </a:rPr>
              <a:t>левых </a:t>
            </a:r>
            <a:r>
              <a:rPr lang="ru-RU" sz="2600" b="1" dirty="0">
                <a:solidFill>
                  <a:schemeClr val="tx1"/>
                </a:solidFill>
              </a:rPr>
              <a:t>сил, предотвратить установление фашистской тоталитарной диктатуры в Германии не удалось.</a:t>
            </a:r>
          </a:p>
          <a:p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69" y="2525275"/>
            <a:ext cx="1659237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фон 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Шлейхер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" b="3494"/>
          <a:stretch/>
        </p:blipFill>
        <p:spPr bwMode="auto">
          <a:xfrm>
            <a:off x="1972455" y="120408"/>
            <a:ext cx="1500267" cy="233134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22" y="152405"/>
            <a:ext cx="1553612" cy="229934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7" y="131073"/>
            <a:ext cx="1480277" cy="234201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22" y="120408"/>
            <a:ext cx="1771650" cy="23526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40717" y="2543568"/>
            <a:ext cx="1924822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фон Гинденбург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3539" y="2553227"/>
            <a:ext cx="1008610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А.Гитлер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9550" y="2557812"/>
            <a:ext cx="1102995" cy="33855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Э.Тельман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57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134434"/>
            <a:ext cx="12192000" cy="1677072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5400" b="1" dirty="0" smtClean="0"/>
              <a:t>Начало </a:t>
            </a:r>
            <a:r>
              <a:rPr lang="ru-RU" sz="5400" b="1" dirty="0"/>
              <a:t>кризиса, особенности его проявления в разных </a:t>
            </a:r>
            <a:r>
              <a:rPr lang="ru-RU" sz="5400" b="1" dirty="0" smtClean="0"/>
              <a:t>странах</a:t>
            </a:r>
            <a:endParaRPr lang="ru-RU" sz="54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1391254" y="6152827"/>
            <a:ext cx="800746" cy="705173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8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46743416"/>
              </p:ext>
            </p:extLst>
          </p:nvPr>
        </p:nvGraphicFramePr>
        <p:xfrm>
          <a:off x="-22314" y="806822"/>
          <a:ext cx="12214313" cy="605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319" y="181310"/>
            <a:ext cx="872303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Главные причины прихода нацистов к власти в Германии</a:t>
            </a:r>
          </a:p>
        </p:txBody>
      </p:sp>
    </p:spTree>
    <p:extLst>
      <p:ext uri="{BB962C8B-B14F-4D97-AF65-F5344CB8AC3E}">
        <p14:creationId xmlns:p14="http://schemas.microsoft.com/office/powerpoint/2010/main" val="120719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518"/>
            <a:ext cx="5795682" cy="1728788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Особую роль в приходе НСДАП к власти сыграли такие факторы, как умелая социальная и национальная демагогия нацистов, усиление влияния НСДАП и превращение её в крупную политическую силу, культ фюрера А.Гитлера, который оказался талантливым оратором, «злым гением» в области политической тактики и стратегии.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Нацисты </a:t>
            </a:r>
            <a:r>
              <a:rPr lang="ru-RU" sz="2600" b="1" dirty="0">
                <a:solidFill>
                  <a:schemeClr val="tx1"/>
                </a:solidFill>
              </a:rPr>
              <a:t>умело эксплуатировали «версальский комплекс» немцев, использовали в своих интересах расистские и реваншистские настроения части германского общества.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2390" y="5013325"/>
            <a:ext cx="150060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А.Гитлер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21" y="338247"/>
            <a:ext cx="5728344" cy="413962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8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8331555"/>
              </p:ext>
            </p:extLst>
          </p:nvPr>
        </p:nvGraphicFramePr>
        <p:xfrm>
          <a:off x="237564" y="724399"/>
          <a:ext cx="11954436" cy="359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762" y="155721"/>
            <a:ext cx="101568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Основные варианты преодоления экономического кризиса. 1933 г.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084294" y="5067490"/>
            <a:ext cx="10107706" cy="674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600" b="1">
                <a:solidFill>
                  <a:schemeClr val="tx1"/>
                </a:solidFill>
              </a:defRPr>
            </a:lvl1pPr>
            <a:lvl2pPr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lvl2pPr>
            <a:lvl3pPr marL="731520"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pPr algn="r"/>
            <a:r>
              <a:rPr lang="ru-RU" sz="2400" dirty="0"/>
              <a:t>Социал-реформистский вариант выхода из кризиса предполагал частичную национализацию производства, планирование экономики, проведение крупных социальных реформ.</a:t>
            </a:r>
          </a:p>
        </p:txBody>
      </p:sp>
    </p:spTree>
    <p:extLst>
      <p:ext uri="{BB962C8B-B14F-4D97-AF65-F5344CB8AC3E}">
        <p14:creationId xmlns:p14="http://schemas.microsoft.com/office/powerpoint/2010/main" val="57039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94283" y="0"/>
            <a:ext cx="10058400" cy="1609344"/>
          </a:xfrm>
        </p:spPr>
        <p:txBody>
          <a:bodyPr/>
          <a:lstStyle/>
          <a:p>
            <a:pPr algn="r"/>
            <a:r>
              <a:rPr lang="ru-RU" dirty="0" smtClean="0"/>
              <a:t>Начало кризиса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28553" y="325417"/>
            <a:ext cx="5667129" cy="6236747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25 октября 1929 г. произошёл стремительный обвал акций на нью-йоркской фондовой бирже.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Началось массовое банкротство банков, затем предприятий.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Вскоре финансовый кризис перерос в мировой экономический кризис.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95" y="1418467"/>
            <a:ext cx="6123158" cy="45923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7" y="3989854"/>
            <a:ext cx="3921813" cy="28012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578754" y="6214991"/>
            <a:ext cx="607131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Очереди в бесплатные столовые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8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28553" y="325417"/>
            <a:ext cx="6323356" cy="6236747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Приобрёл глобальный характер не только по числу стран, но и по количеству затронутых отраслей.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 наибольшей степени пострадали промышленность, финансовая система, сельское хозяйство.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Массовый характер приобрели безработица, обнищание и голод.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09" y="105961"/>
            <a:ext cx="5644528" cy="6563779"/>
          </a:xfrm>
        </p:spPr>
      </p:pic>
    </p:spTree>
    <p:extLst>
      <p:ext uri="{BB962C8B-B14F-4D97-AF65-F5344CB8AC3E}">
        <p14:creationId xmlns:p14="http://schemas.microsoft.com/office/powerpoint/2010/main" val="163456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94283" y="0"/>
            <a:ext cx="10058400" cy="981635"/>
          </a:xfrm>
        </p:spPr>
        <p:txBody>
          <a:bodyPr/>
          <a:lstStyle/>
          <a:p>
            <a:pPr algn="r"/>
            <a:r>
              <a:rPr lang="ru-RU" dirty="0" smtClean="0"/>
              <a:t>причины кризиса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4315282"/>
              </p:ext>
            </p:extLst>
          </p:nvPr>
        </p:nvGraphicFramePr>
        <p:xfrm>
          <a:off x="192087" y="779929"/>
          <a:ext cx="11999913" cy="607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56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55494"/>
            <a:ext cx="10058400" cy="80682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Проявление кризиса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германия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-24204"/>
            <a:ext cx="5688106" cy="6532581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наибольшей степени кризис поразил экономику США и Германии. В 1932 г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падение промышленного производства в Германии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составило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 от уровня 1928 г., а в США - 46%. </a:t>
            </a:r>
            <a:endParaRPr lang="ru-RU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Полностью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безработными в конце 1932 г. в Германии было 6 млн человек, а в США – около 17 млн. Реальная заработная плата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американских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рабочих снизилась на 35%, в Германии - на 50%. </a:t>
            </a:r>
            <a:endParaRPr lang="ru-RU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кризиса Германия с 1932 г. перестала выплачивать репарации. В США разорились 900 тыс. фермерских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5,5 тыс. банков.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1445" y="1714501"/>
            <a:ext cx="6677216" cy="50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0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33815"/>
            <a:ext cx="8048670" cy="4493544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Республиканская администрация </a:t>
            </a:r>
            <a:r>
              <a:rPr lang="ru-RU" sz="2400" b="1" dirty="0" err="1">
                <a:solidFill>
                  <a:schemeClr val="tx1"/>
                </a:solidFill>
              </a:rPr>
              <a:t>Г.Гувера</a:t>
            </a:r>
            <a:r>
              <a:rPr lang="ru-RU" sz="2400" b="1" dirty="0">
                <a:solidFill>
                  <a:schemeClr val="tx1"/>
                </a:solidFill>
              </a:rPr>
              <a:t> в США предприняла попытку остановить </a:t>
            </a:r>
            <a:r>
              <a:rPr lang="ru-RU" sz="2400" b="1" dirty="0" smtClean="0">
                <a:solidFill>
                  <a:schemeClr val="tx1"/>
                </a:solidFill>
              </a:rPr>
              <a:t>кризис </a:t>
            </a:r>
            <a:r>
              <a:rPr lang="ru-RU" sz="2400" b="1" dirty="0">
                <a:solidFill>
                  <a:schemeClr val="tx1"/>
                </a:solidFill>
              </a:rPr>
              <a:t>путём распределения субсидий и </a:t>
            </a:r>
            <a:r>
              <a:rPr lang="ru-RU" sz="2400" b="1" dirty="0" err="1" smtClean="0">
                <a:solidFill>
                  <a:schemeClr val="tx1"/>
                </a:solidFill>
              </a:rPr>
              <a:t>займов.Она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вложила в экономику 2 млрд долларов, однако это не привело к оживлению хозяйства.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Также безрезультатно </a:t>
            </a:r>
            <a:r>
              <a:rPr lang="ru-RU" sz="2400" b="1" dirty="0">
                <a:solidFill>
                  <a:schemeClr val="tx1"/>
                </a:solidFill>
              </a:rPr>
              <a:t>закончилась попытка </a:t>
            </a:r>
            <a:r>
              <a:rPr lang="ru-RU" sz="2400" b="1" dirty="0" smtClean="0">
                <a:solidFill>
                  <a:schemeClr val="tx1"/>
                </a:solidFill>
              </a:rPr>
              <a:t>созданного </a:t>
            </a:r>
            <a:r>
              <a:rPr lang="ru-RU" sz="2400" b="1" dirty="0">
                <a:solidFill>
                  <a:schemeClr val="tx1"/>
                </a:solidFill>
              </a:rPr>
              <a:t>Федерального фермерского управления провести массовую скупку </a:t>
            </a:r>
            <a:r>
              <a:rPr lang="ru-RU" sz="2400" b="1" dirty="0" smtClean="0">
                <a:solidFill>
                  <a:schemeClr val="tx1"/>
                </a:solidFill>
              </a:rPr>
              <a:t>сельскохозяйственных </a:t>
            </a:r>
            <a:r>
              <a:rPr lang="ru-RU" sz="2400" b="1" dirty="0">
                <a:solidFill>
                  <a:schemeClr val="tx1"/>
                </a:solidFill>
              </a:rPr>
              <a:t>товаров, чтобы не допустить </a:t>
            </a:r>
            <a:r>
              <a:rPr lang="ru-RU" sz="2400" b="1" dirty="0" smtClean="0">
                <a:solidFill>
                  <a:schemeClr val="tx1"/>
                </a:solidFill>
              </a:rPr>
              <a:t>сильного </a:t>
            </a:r>
            <a:r>
              <a:rPr lang="ru-RU" sz="2400" b="1" dirty="0">
                <a:solidFill>
                  <a:schemeClr val="tx1"/>
                </a:solidFill>
              </a:rPr>
              <a:t>падения цен.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Государственные </a:t>
            </a:r>
            <a:r>
              <a:rPr lang="ru-RU" sz="2400" b="1" dirty="0">
                <a:solidFill>
                  <a:schemeClr val="tx1"/>
                </a:solidFill>
              </a:rPr>
              <a:t>займы и субсидии монополиям не оправдали себя, на непосредственное государственное </a:t>
            </a:r>
            <a:r>
              <a:rPr lang="ru-RU" sz="2400" b="1" dirty="0" smtClean="0">
                <a:solidFill>
                  <a:schemeClr val="tx1"/>
                </a:solidFill>
              </a:rPr>
              <a:t>регулирование </a:t>
            </a:r>
            <a:r>
              <a:rPr lang="ru-RU" sz="2400" b="1" dirty="0">
                <a:solidFill>
                  <a:schemeClr val="tx1"/>
                </a:solidFill>
              </a:rPr>
              <a:t>экономики администрация Гувера не пошла.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8203" y="6341258"/>
            <a:ext cx="123046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err="1"/>
              <a:t>Г.Гувер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8669" y="1433815"/>
            <a:ext cx="4143331" cy="513827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55494"/>
            <a:ext cx="12192000" cy="80682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Проявление кризиса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47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486400" y="874713"/>
            <a:ext cx="6705600" cy="2262187"/>
          </a:xfrm>
          <a:solidFill>
            <a:schemeClr val="accent1">
              <a:alpha val="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В Англии кризис начался позже, чем в других странах, и не имел таких катастрофических последствий, как в Германии. Уровень производства в Англии упал на 23%, безработица охватила около 3 млн человек.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Во </a:t>
            </a:r>
            <a:r>
              <a:rPr lang="ru-RU" sz="2600" b="1" dirty="0">
                <a:solidFill>
                  <a:schemeClr val="tx1"/>
                </a:solidFill>
              </a:rPr>
              <a:t>Франции кризис продолжался до 1936 г. и имел два кульминационных пункта:  1932 и 1935 гг., когда объём промышленного производства сократился на 44%.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В </a:t>
            </a:r>
            <a:r>
              <a:rPr lang="ru-RU" sz="2600" b="1" dirty="0">
                <a:solidFill>
                  <a:schemeClr val="tx1"/>
                </a:solidFill>
              </a:rPr>
              <a:t>Италии </a:t>
            </a:r>
            <a:r>
              <a:rPr lang="ru-RU" sz="2600" b="1" dirty="0" smtClean="0">
                <a:solidFill>
                  <a:schemeClr val="tx1"/>
                </a:solidFill>
              </a:rPr>
              <a:t>промышленное </a:t>
            </a:r>
            <a:r>
              <a:rPr lang="ru-RU" sz="2600" b="1" dirty="0">
                <a:solidFill>
                  <a:schemeClr val="tx1"/>
                </a:solidFill>
              </a:rPr>
              <a:t>производство сократилось на 30%, число безработных превысило 1 млн человек.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417" y="4558552"/>
            <a:ext cx="4440677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Демонстрация безработных в Париже. </a:t>
            </a:r>
          </a:p>
          <a:p>
            <a:r>
              <a:rPr lang="ru-RU" dirty="0"/>
              <a:t>19 июля 1932 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9" y="1062318"/>
            <a:ext cx="5810064" cy="330797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2000" cy="106231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Проявление кризиса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Англия, Франция, Италия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11282082" y="6190853"/>
            <a:ext cx="909918" cy="667147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2145" y="5098941"/>
            <a:ext cx="9281160" cy="1646075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ru-RU" b="1" dirty="0" smtClean="0"/>
              <a:t>«</a:t>
            </a:r>
            <a:r>
              <a:rPr lang="ru-RU" b="1" dirty="0"/>
              <a:t>Новый курс» в </a:t>
            </a:r>
            <a:r>
              <a:rPr lang="ru-RU" b="1" dirty="0" smtClean="0"/>
              <a:t>США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1391254" y="6152827"/>
            <a:ext cx="800746" cy="705173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7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49">
  <a:themeElements>
    <a:clrScheme name="Custom Design 2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A4D9"/>
      </a:accent1>
      <a:accent2>
        <a:srgbClr val="FFA66B"/>
      </a:accent2>
      <a:accent3>
        <a:srgbClr val="CACAC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49" id="{597198BF-A2BF-4BB9-BBE9-F30AA23F3E44}" vid="{AC2FBD82-5739-4621-A6A1-6CD467BE0A5E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A4D9"/>
      </a:accent1>
      <a:accent2>
        <a:srgbClr val="FFA66B"/>
      </a:accent2>
      <a:accent3>
        <a:srgbClr val="CACACA"/>
      </a:accent3>
      <a:accent4>
        <a:srgbClr val="DADADA"/>
      </a:accent4>
      <a:accent5>
        <a:srgbClr val="FFCFE9"/>
      </a:accent5>
      <a:accent6>
        <a:srgbClr val="E79660"/>
      </a:accent6>
      <a:hlink>
        <a:srgbClr val="FFB5B5"/>
      </a:hlink>
      <a:folHlink>
        <a:srgbClr val="FFE68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3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31" id="{89597251-051A-4823-BEC1-2E36B80E4F95}" vid="{23EB4FEB-9AA3-412F-ACA8-DFD2E37D498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348</TotalTime>
  <Words>1334</Words>
  <Application>Microsoft Office PowerPoint</Application>
  <PresentationFormat>Широкоэкранный</PresentationFormat>
  <Paragraphs>106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Тема49</vt:lpstr>
      <vt:lpstr>1_Default Design</vt:lpstr>
      <vt:lpstr>Тема131</vt:lpstr>
      <vt:lpstr>Мировой экономический кризис и страны Западной Европы и США в 1929-33 гг.</vt:lpstr>
      <vt:lpstr>Начало кризиса, особенности его проявления в разных странах</vt:lpstr>
      <vt:lpstr>Начало кризиса</vt:lpstr>
      <vt:lpstr>Презентация PowerPoint</vt:lpstr>
      <vt:lpstr>причины кризиса</vt:lpstr>
      <vt:lpstr>Проявление кризиса США и германия</vt:lpstr>
      <vt:lpstr>Проявление кризиса США</vt:lpstr>
      <vt:lpstr>Презентация PowerPoint</vt:lpstr>
      <vt:lpstr>«Новый курс» в США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Социально-политическое развитие стран Западной Европы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Западная Европа и США в 1924-1929 гг. Мировой экономический кризис и страны Западной Европы и США в 1929-33 гг.</dc:title>
  <dc:creator>Galina Sventuhovskaya</dc:creator>
  <cp:lastModifiedBy>Galina Sventuhovskaya</cp:lastModifiedBy>
  <cp:revision>51</cp:revision>
  <dcterms:created xsi:type="dcterms:W3CDTF">2014-09-14T16:28:11Z</dcterms:created>
  <dcterms:modified xsi:type="dcterms:W3CDTF">2018-09-15T12:46:51Z</dcterms:modified>
</cp:coreProperties>
</file>