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90BCB-5C6F-4571-BC05-E841FB13FB01}" v="800" dt="2022-01-22T09:27:51.093"/>
    <p1510:client id="{8A382D34-2725-4A6E-ABE5-49A9C3D68B20}" v="100" dt="2022-01-22T08:43:23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A382D34-2725-4A6E-ABE5-49A9C3D68B20}"/>
    <pc:docChg chg="addSld modSld">
      <pc:chgData name="Zhigalov Roman" userId="1f97e9fdf7779aa5" providerId="Windows Live" clId="Web-{8A382D34-2725-4A6E-ABE5-49A9C3D68B20}" dt="2022-01-22T08:43:23.284" v="98"/>
      <pc:docMkLst>
        <pc:docMk/>
      </pc:docMkLst>
      <pc:sldChg chg="modSp">
        <pc:chgData name="Zhigalov Roman" userId="1f97e9fdf7779aa5" providerId="Windows Live" clId="Web-{8A382D34-2725-4A6E-ABE5-49A9C3D68B20}" dt="2022-01-22T08:39:42.982" v="2" actId="20577"/>
        <pc:sldMkLst>
          <pc:docMk/>
          <pc:sldMk cId="1351651579" sldId="256"/>
        </pc:sldMkLst>
        <pc:spChg chg="mod">
          <ac:chgData name="Zhigalov Roman" userId="1f97e9fdf7779aa5" providerId="Windows Live" clId="Web-{8A382D34-2725-4A6E-ABE5-49A9C3D68B20}" dt="2022-01-22T08:39:42.982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A382D34-2725-4A6E-ABE5-49A9C3D68B20}" dt="2022-01-22T08:39:53.232" v="12" actId="20577"/>
        <pc:sldMkLst>
          <pc:docMk/>
          <pc:sldMk cId="396888506" sldId="257"/>
        </pc:sldMkLst>
        <pc:spChg chg="mod">
          <ac:chgData name="Zhigalov Roman" userId="1f97e9fdf7779aa5" providerId="Windows Live" clId="Web-{8A382D34-2725-4A6E-ABE5-49A9C3D68B20}" dt="2022-01-22T08:39:53.232" v="12" actId="20577"/>
          <ac:spMkLst>
            <pc:docMk/>
            <pc:sldMk cId="396888506" sldId="257"/>
            <ac:spMk id="2" creationId="{278D403C-B522-4589-A846-590E22892D37}"/>
          </ac:spMkLst>
        </pc:spChg>
      </pc:sldChg>
      <pc:sldChg chg="addSp modSp new mod setBg">
        <pc:chgData name="Zhigalov Roman" userId="1f97e9fdf7779aa5" providerId="Windows Live" clId="Web-{8A382D34-2725-4A6E-ABE5-49A9C3D68B20}" dt="2022-01-22T08:40:47.483" v="76"/>
        <pc:sldMkLst>
          <pc:docMk/>
          <pc:sldMk cId="1392073209" sldId="258"/>
        </pc:sldMkLst>
        <pc:spChg chg="mo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2" creationId="{F3918798-D93B-4C31-95C2-12DF9AE7013A}"/>
          </ac:spMkLst>
        </pc:spChg>
        <pc:spChg chg="mo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3" creationId="{4DC1FCA0-4B15-4D6C-9D27-40C3A52CFDC0}"/>
          </ac:spMkLst>
        </pc:spChg>
        <pc:spChg chg="ad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8" creationId="{B6CDA21F-E7AF-4C75-8395-33F58D5B0E45}"/>
          </ac:spMkLst>
        </pc:spChg>
        <pc:spChg chg="add">
          <ac:chgData name="Zhigalov Roman" userId="1f97e9fdf7779aa5" providerId="Windows Live" clId="Web-{8A382D34-2725-4A6E-ABE5-49A9C3D68B20}" dt="2022-01-22T08:40:47.483" v="76"/>
          <ac:spMkLst>
            <pc:docMk/>
            <pc:sldMk cId="1392073209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8A382D34-2725-4A6E-ABE5-49A9C3D68B20}" dt="2022-01-22T08:40:47.483" v="76"/>
          <ac:grpSpMkLst>
            <pc:docMk/>
            <pc:sldMk cId="1392073209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8A382D34-2725-4A6E-ABE5-49A9C3D68B20}" dt="2022-01-22T08:40:47.483" v="76"/>
          <ac:cxnSpMkLst>
            <pc:docMk/>
            <pc:sldMk cId="1392073209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8A382D34-2725-4A6E-ABE5-49A9C3D68B20}" dt="2022-01-22T08:41:02.671" v="97"/>
        <pc:sldMkLst>
          <pc:docMk/>
          <pc:sldMk cId="484636170" sldId="259"/>
        </pc:sldMkLst>
        <pc:spChg chg="mo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2" creationId="{B91B403A-8E9A-43EE-88DF-BBC692642F7A}"/>
          </ac:spMkLst>
        </pc:spChg>
        <pc:spChg chg="mo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3" creationId="{B3D20EA0-5FEE-49A0-886A-4B8834EC2082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8" creationId="{4522B21E-B2B9-4C72-9A71-C87EFD137480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A382D34-2725-4A6E-ABE5-49A9C3D68B20}" dt="2022-01-22T08:41:02.671" v="97"/>
          <ac:spMkLst>
            <pc:docMk/>
            <pc:sldMk cId="48463617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A382D34-2725-4A6E-ABE5-49A9C3D68B20}" dt="2022-01-22T08:41:02.671" v="97"/>
          <ac:cxnSpMkLst>
            <pc:docMk/>
            <pc:sldMk cId="484636170" sldId="259"/>
            <ac:cxnSpMk id="14" creationId="{F7C8EA93-3210-4C62-99E9-153C275E3A87}"/>
          </ac:cxnSpMkLst>
        </pc:cxnChg>
      </pc:sldChg>
      <pc:sldChg chg="new">
        <pc:chgData name="Zhigalov Roman" userId="1f97e9fdf7779aa5" providerId="Windows Live" clId="Web-{8A382D34-2725-4A6E-ABE5-49A9C3D68B20}" dt="2022-01-22T08:43:23.284" v="98"/>
        <pc:sldMkLst>
          <pc:docMk/>
          <pc:sldMk cId="2845309290" sldId="260"/>
        </pc:sldMkLst>
      </pc:sldChg>
    </pc:docChg>
  </pc:docChgLst>
  <pc:docChgLst>
    <pc:chgData name="Zhigalov Roman" userId="1f97e9fdf7779aa5" providerId="Windows Live" clId="Web-{13290BCB-5C6F-4571-BC05-E841FB13FB01}"/>
    <pc:docChg chg="addSld modSld addMainMaster modMainMaster">
      <pc:chgData name="Zhigalov Roman" userId="1f97e9fdf7779aa5" providerId="Windows Live" clId="Web-{13290BCB-5C6F-4571-BC05-E841FB13FB01}" dt="2022-01-22T09:27:51.093" v="805" actId="1076"/>
      <pc:docMkLst>
        <pc:docMk/>
      </pc:docMkLst>
      <pc:sldChg chg="modSp">
        <pc:chgData name="Zhigalov Roman" userId="1f97e9fdf7779aa5" providerId="Windows Live" clId="Web-{13290BCB-5C6F-4571-BC05-E841FB13FB01}" dt="2022-01-22T09:27:51.093" v="805" actId="1076"/>
        <pc:sldMkLst>
          <pc:docMk/>
          <pc:sldMk cId="1351651579" sldId="256"/>
        </pc:sldMkLst>
        <pc:spChg chg="mod">
          <ac:chgData name="Zhigalov Roman" userId="1f97e9fdf7779aa5" providerId="Windows Live" clId="Web-{13290BCB-5C6F-4571-BC05-E841FB13FB01}" dt="2022-01-22T09:27:51.093" v="805" actId="1076"/>
          <ac:spMkLst>
            <pc:docMk/>
            <pc:sldMk cId="1351651579" sldId="256"/>
            <ac:spMk id="2" creationId="{00000000-0000-0000-0000-000000000000}"/>
          </ac:spMkLst>
        </pc:spChg>
      </pc:sldChg>
      <pc:sldChg chg="modSp">
        <pc:chgData name="Zhigalov Roman" userId="1f97e9fdf7779aa5" providerId="Windows Live" clId="Web-{13290BCB-5C6F-4571-BC05-E841FB13FB01}" dt="2022-01-22T08:52:09.287" v="277" actId="20577"/>
        <pc:sldMkLst>
          <pc:docMk/>
          <pc:sldMk cId="1392073209" sldId="258"/>
        </pc:sldMkLst>
        <pc:spChg chg="mod">
          <ac:chgData name="Zhigalov Roman" userId="1f97e9fdf7779aa5" providerId="Windows Live" clId="Web-{13290BCB-5C6F-4571-BC05-E841FB13FB01}" dt="2022-01-22T08:52:09.287" v="277" actId="20577"/>
          <ac:spMkLst>
            <pc:docMk/>
            <pc:sldMk cId="1392073209" sldId="258"/>
            <ac:spMk id="3" creationId="{4DC1FCA0-4B15-4D6C-9D27-40C3A52CFDC0}"/>
          </ac:spMkLst>
        </pc:spChg>
      </pc:sldChg>
      <pc:sldChg chg="addSp delSp modSp mod setBg addAnim">
        <pc:chgData name="Zhigalov Roman" userId="1f97e9fdf7779aa5" providerId="Windows Live" clId="Web-{13290BCB-5C6F-4571-BC05-E841FB13FB01}" dt="2022-01-22T08:47:54.859" v="42"/>
        <pc:sldMkLst>
          <pc:docMk/>
          <pc:sldMk cId="2845309290" sldId="260"/>
        </pc:sldMkLst>
        <pc:spChg chg="mod or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2" creationId="{7E1D3BFA-BEB0-49B4-AF49-EE533BDDC0F3}"/>
          </ac:spMkLst>
        </pc:spChg>
        <pc:spChg chg="del">
          <ac:chgData name="Zhigalov Roman" userId="1f97e9fdf7779aa5" providerId="Windows Live" clId="Web-{13290BCB-5C6F-4571-BC05-E841FB13FB01}" dt="2022-01-22T08:47:49.718" v="40"/>
          <ac:spMkLst>
            <pc:docMk/>
            <pc:sldMk cId="2845309290" sldId="260"/>
            <ac:spMk id="3" creationId="{2DBCC2CF-1E58-4BF2-9BA1-D8A2CB135D54}"/>
          </ac:spMkLst>
        </pc:spChg>
        <pc:spChg chg="mo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4" creationId="{BF1181DA-8D6A-4240-A777-00CB61539EC3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0" creationId="{55666830-9A19-4E01-8505-D6C7F9AC5665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2" creationId="{AE9FC877-7FB6-4D22-9988-35420644E202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4" creationId="{E41809D1-F12E-46BB-B804-5F209D325E8B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6" creationId="{AF2F604E-43BE-4DC3-B983-E071523364F8}"/>
          </ac:spMkLst>
        </pc:spChg>
        <pc:spChg chg="add">
          <ac:chgData name="Zhigalov Roman" userId="1f97e9fdf7779aa5" providerId="Windows Live" clId="Web-{13290BCB-5C6F-4571-BC05-E841FB13FB01}" dt="2022-01-22T08:47:54.843" v="41"/>
          <ac:spMkLst>
            <pc:docMk/>
            <pc:sldMk cId="2845309290" sldId="260"/>
            <ac:spMk id="18" creationId="{08C9B587-E65E-4B52-B37C-ABEBB6E87928}"/>
          </ac:spMkLst>
        </pc:spChg>
        <pc:picChg chg="add mod ord">
          <ac:chgData name="Zhigalov Roman" userId="1f97e9fdf7779aa5" providerId="Windows Live" clId="Web-{13290BCB-5C6F-4571-BC05-E841FB13FB01}" dt="2022-01-22T08:47:54.843" v="41"/>
          <ac:picMkLst>
            <pc:docMk/>
            <pc:sldMk cId="2845309290" sldId="260"/>
            <ac:picMk id="5" creationId="{66F5D290-AE47-4743-A391-68E69DA83E12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8:50:11.706" v="146" actId="20577"/>
        <pc:sldMkLst>
          <pc:docMk/>
          <pc:sldMk cId="573824679" sldId="261"/>
        </pc:sldMkLst>
        <pc:spChg chg="mo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2" creationId="{25BF9C0B-98BC-46C0-AB16-3A38A8C6B67F}"/>
          </ac:spMkLst>
        </pc:spChg>
        <pc:spChg chg="mod">
          <ac:chgData name="Zhigalov Roman" userId="1f97e9fdf7779aa5" providerId="Windows Live" clId="Web-{13290BCB-5C6F-4571-BC05-E841FB13FB01}" dt="2022-01-22T08:50:11.706" v="146" actId="20577"/>
          <ac:spMkLst>
            <pc:docMk/>
            <pc:sldMk cId="573824679" sldId="261"/>
            <ac:spMk id="3" creationId="{38D527D9-2A8E-4AA0-A539-BED3659882E8}"/>
          </ac:spMkLst>
        </pc:spChg>
        <pc:spChg chg="add del">
          <ac:chgData name="Zhigalov Roman" userId="1f97e9fdf7779aa5" providerId="Windows Live" clId="Web-{13290BCB-5C6F-4571-BC05-E841FB13FB01}" dt="2022-01-22T08:50:01.565" v="143"/>
          <ac:spMkLst>
            <pc:docMk/>
            <pc:sldMk cId="573824679" sldId="261"/>
            <ac:spMk id="8" creationId="{777A147A-9ED8-46B4-8660-1B3C2AA880B5}"/>
          </ac:spMkLst>
        </pc:spChg>
        <pc:spChg chg="add del">
          <ac:chgData name="Zhigalov Roman" userId="1f97e9fdf7779aa5" providerId="Windows Live" clId="Web-{13290BCB-5C6F-4571-BC05-E841FB13FB01}" dt="2022-01-22T08:50:01.565" v="143"/>
          <ac:spMkLst>
            <pc:docMk/>
            <pc:sldMk cId="573824679" sldId="261"/>
            <ac:spMk id="10" creationId="{5D6C15A0-C087-4593-8414-2B4EC1CDC3DE}"/>
          </ac:spMkLst>
        </pc:spChg>
        <pc:spChg chg="ad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14" creationId="{B6CDA21F-E7AF-4C75-8395-33F58D5B0E45}"/>
          </ac:spMkLst>
        </pc:spChg>
        <pc:spChg chg="add">
          <ac:chgData name="Zhigalov Roman" userId="1f97e9fdf7779aa5" providerId="Windows Live" clId="Web-{13290BCB-5C6F-4571-BC05-E841FB13FB01}" dt="2022-01-22T08:50:01.565" v="144"/>
          <ac:spMkLst>
            <pc:docMk/>
            <pc:sldMk cId="573824679" sldId="261"/>
            <ac:spMk id="15" creationId="{D5B0017B-2ECA-49AF-B397-DC140825DF8D}"/>
          </ac:spMkLst>
        </pc:spChg>
        <pc:grpChg chg="add">
          <ac:chgData name="Zhigalov Roman" userId="1f97e9fdf7779aa5" providerId="Windows Live" clId="Web-{13290BCB-5C6F-4571-BC05-E841FB13FB01}" dt="2022-01-22T08:50:01.565" v="144"/>
          <ac:grpSpMkLst>
            <pc:docMk/>
            <pc:sldMk cId="573824679" sldId="261"/>
            <ac:grpSpMk id="16" creationId="{AE1C45F0-260A-458C-96ED-C1F6D2151219}"/>
          </ac:grpSpMkLst>
        </pc:grpChg>
        <pc:cxnChg chg="add">
          <ac:chgData name="Zhigalov Roman" userId="1f97e9fdf7779aa5" providerId="Windows Live" clId="Web-{13290BCB-5C6F-4571-BC05-E841FB13FB01}" dt="2022-01-22T08:50:01.565" v="144"/>
          <ac:cxnSpMkLst>
            <pc:docMk/>
            <pc:sldMk cId="573824679" sldId="261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13290BCB-5C6F-4571-BC05-E841FB13FB01}" dt="2022-01-22T08:52:00.553" v="276"/>
        <pc:sldMkLst>
          <pc:docMk/>
          <pc:sldMk cId="2060028172" sldId="262"/>
        </pc:sldMkLst>
        <pc:spChg chg="mo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2" creationId="{E64C45D1-5A40-43B9-A447-7625FAC0AF41}"/>
          </ac:spMkLst>
        </pc:spChg>
        <pc:spChg chg="mo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3" creationId="{3BCFC86B-FB33-472A-A934-10414DACB624}"/>
          </ac:spMkLst>
        </pc:spChg>
        <pc:spChg chg="ad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8" creationId="{B6CDA21F-E7AF-4C75-8395-33F58D5B0E45}"/>
          </ac:spMkLst>
        </pc:spChg>
        <pc:spChg chg="add">
          <ac:chgData name="Zhigalov Roman" userId="1f97e9fdf7779aa5" providerId="Windows Live" clId="Web-{13290BCB-5C6F-4571-BC05-E841FB13FB01}" dt="2022-01-22T08:52:00.553" v="276"/>
          <ac:spMkLst>
            <pc:docMk/>
            <pc:sldMk cId="2060028172" sldId="262"/>
            <ac:spMk id="15" creationId="{D5B0017B-2ECA-49AF-B397-DC140825DF8D}"/>
          </ac:spMkLst>
        </pc:spChg>
        <pc:grpChg chg="add">
          <ac:chgData name="Zhigalov Roman" userId="1f97e9fdf7779aa5" providerId="Windows Live" clId="Web-{13290BCB-5C6F-4571-BC05-E841FB13FB01}" dt="2022-01-22T08:52:00.553" v="276"/>
          <ac:grpSpMkLst>
            <pc:docMk/>
            <pc:sldMk cId="2060028172" sldId="262"/>
            <ac:grpSpMk id="10" creationId="{AE1C45F0-260A-458C-96ED-C1F6D2151219}"/>
          </ac:grpSpMkLst>
        </pc:grpChg>
        <pc:cxnChg chg="add">
          <ac:chgData name="Zhigalov Roman" userId="1f97e9fdf7779aa5" providerId="Windows Live" clId="Web-{13290BCB-5C6F-4571-BC05-E841FB13FB01}" dt="2022-01-22T08:52:00.553" v="276"/>
          <ac:cxnSpMkLst>
            <pc:docMk/>
            <pc:sldMk cId="2060028172" sldId="262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02:54.913" v="280"/>
        <pc:sldMkLst>
          <pc:docMk/>
          <pc:sldMk cId="950777890" sldId="263"/>
        </pc:sldMkLst>
        <pc:spChg chg="del">
          <ac:chgData name="Zhigalov Roman" userId="1f97e9fdf7779aa5" providerId="Windows Live" clId="Web-{13290BCB-5C6F-4571-BC05-E841FB13FB01}" dt="2022-01-22T09:02:54.913" v="280"/>
          <ac:spMkLst>
            <pc:docMk/>
            <pc:sldMk cId="950777890" sldId="263"/>
            <ac:spMk id="2" creationId="{4489B068-5CDE-4783-B846-D916DE1C1027}"/>
          </ac:spMkLst>
        </pc:spChg>
        <pc:spChg chg="del">
          <ac:chgData name="Zhigalov Roman" userId="1f97e9fdf7779aa5" providerId="Windows Live" clId="Web-{13290BCB-5C6F-4571-BC05-E841FB13FB01}" dt="2022-01-22T09:02:47.319" v="279"/>
          <ac:spMkLst>
            <pc:docMk/>
            <pc:sldMk cId="950777890" sldId="263"/>
            <ac:spMk id="3" creationId="{44FDC0F0-3F17-4DC4-B746-74E904597B58}"/>
          </ac:spMkLst>
        </pc:spChg>
        <pc:spChg chg="add">
          <ac:chgData name="Zhigalov Roman" userId="1f97e9fdf7779aa5" providerId="Windows Live" clId="Web-{13290BCB-5C6F-4571-BC05-E841FB13FB01}" dt="2022-01-22T09:02:54.913" v="280"/>
          <ac:spMkLst>
            <pc:docMk/>
            <pc:sldMk cId="950777890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2:54.913" v="280"/>
          <ac:picMkLst>
            <pc:docMk/>
            <pc:sldMk cId="950777890" sldId="263"/>
            <ac:picMk id="4" creationId="{82394A9D-8245-48C7-8897-717B31CA73B3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3:13.914" v="283"/>
        <pc:sldMkLst>
          <pc:docMk/>
          <pc:sldMk cId="1260717482" sldId="264"/>
        </pc:sldMkLst>
        <pc:spChg chg="del">
          <ac:chgData name="Zhigalov Roman" userId="1f97e9fdf7779aa5" providerId="Windows Live" clId="Web-{13290BCB-5C6F-4571-BC05-E841FB13FB01}" dt="2022-01-22T09:03:13.914" v="283"/>
          <ac:spMkLst>
            <pc:docMk/>
            <pc:sldMk cId="1260717482" sldId="264"/>
            <ac:spMk id="2" creationId="{7879644D-89E0-4004-9E1B-B06167DE744D}"/>
          </ac:spMkLst>
        </pc:spChg>
        <pc:spChg chg="del">
          <ac:chgData name="Zhigalov Roman" userId="1f97e9fdf7779aa5" providerId="Windows Live" clId="Web-{13290BCB-5C6F-4571-BC05-E841FB13FB01}" dt="2022-01-22T09:03:09.789" v="282"/>
          <ac:spMkLst>
            <pc:docMk/>
            <pc:sldMk cId="1260717482" sldId="264"/>
            <ac:spMk id="3" creationId="{6CA2E652-1F81-4EEA-84FC-9353E9F4985D}"/>
          </ac:spMkLst>
        </pc:spChg>
        <pc:spChg chg="add">
          <ac:chgData name="Zhigalov Roman" userId="1f97e9fdf7779aa5" providerId="Windows Live" clId="Web-{13290BCB-5C6F-4571-BC05-E841FB13FB01}" dt="2022-01-22T09:03:13.914" v="283"/>
          <ac:spMkLst>
            <pc:docMk/>
            <pc:sldMk cId="1260717482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3:13.914" v="283"/>
          <ac:picMkLst>
            <pc:docMk/>
            <pc:sldMk cId="1260717482" sldId="264"/>
            <ac:picMk id="4" creationId="{6D6CB6CD-F5FF-4DFF-A759-C7F062C8C45D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4:34.369" v="311"/>
        <pc:sldMkLst>
          <pc:docMk/>
          <pc:sldMk cId="421302010" sldId="265"/>
        </pc:sldMkLst>
        <pc:spChg chg="mo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2" creationId="{68DD3E53-9BDC-4D2D-AD98-1EBA1E507C7F}"/>
          </ac:spMkLst>
        </pc:spChg>
        <pc:spChg chg="mo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3" creationId="{33B942D9-978B-4945-8803-991F10B29F6A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8" creationId="{4522B21E-B2B9-4C72-9A71-C87EFD137480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3290BCB-5C6F-4571-BC05-E841FB13FB01}" dt="2022-01-22T09:04:34.369" v="311"/>
          <ac:spMkLst>
            <pc:docMk/>
            <pc:sldMk cId="421302010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13290BCB-5C6F-4571-BC05-E841FB13FB01}" dt="2022-01-22T09:04:34.369" v="311"/>
          <ac:cxnSpMkLst>
            <pc:docMk/>
            <pc:sldMk cId="421302010" sldId="265"/>
            <ac:cxnSpMk id="14" creationId="{F7C8EA93-3210-4C62-99E9-153C275E3A87}"/>
          </ac:cxnSpMkLst>
        </pc:cxnChg>
      </pc:sldChg>
      <pc:sldChg chg="addSp delSp modSp new mod setBg addAnim delAnim">
        <pc:chgData name="Zhigalov Roman" userId="1f97e9fdf7779aa5" providerId="Windows Live" clId="Web-{13290BCB-5C6F-4571-BC05-E841FB13FB01}" dt="2022-01-22T09:06:11.059" v="396"/>
        <pc:sldMkLst>
          <pc:docMk/>
          <pc:sldMk cId="1024670269" sldId="266"/>
        </pc:sldMkLst>
        <pc:spChg chg="mod or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" creationId="{04034732-C481-44AC-884B-8B4850C1C5E6}"/>
          </ac:spMkLst>
        </pc:spChg>
        <pc:spChg chg="del">
          <ac:chgData name="Zhigalov Roman" userId="1f97e9fdf7779aa5" providerId="Windows Live" clId="Web-{13290BCB-5C6F-4571-BC05-E841FB13FB01}" dt="2022-01-22T09:05:57.871" v="391"/>
          <ac:spMkLst>
            <pc:docMk/>
            <pc:sldMk cId="1024670269" sldId="266"/>
            <ac:spMk id="3" creationId="{19414006-BE05-47C5-A39E-B75DE6262C77}"/>
          </ac:spMkLst>
        </pc:spChg>
        <pc:spChg chg="mo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4" creationId="{FE2E9FCD-1206-41C7-AB56-1A01B6A12DA6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0" creationId="{55666830-9A19-4E01-8505-D6C7F9AC5665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2" creationId="{AE9FC877-7FB6-4D22-9988-35420644E202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4" creationId="{E41809D1-F12E-46BB-B804-5F209D325E8B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6" creationId="{AF2F604E-43BE-4DC3-B983-E071523364F8}"/>
          </ac:spMkLst>
        </pc:spChg>
        <pc:spChg chg="add del">
          <ac:chgData name="Zhigalov Roman" userId="1f97e9fdf7779aa5" providerId="Windows Live" clId="Web-{13290BCB-5C6F-4571-BC05-E841FB13FB01}" dt="2022-01-22T09:06:11.059" v="395"/>
          <ac:spMkLst>
            <pc:docMk/>
            <pc:sldMk cId="1024670269" sldId="266"/>
            <ac:spMk id="18" creationId="{08C9B587-E65E-4B52-B37C-ABEBB6E87928}"/>
          </ac:spMkLst>
        </pc:spChg>
        <pc:spChg chg="ad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0" creationId="{665DBBEF-238B-476B-96AB-8AAC3224ECEA}"/>
          </ac:spMkLst>
        </pc:spChg>
        <pc:spChg chg="add">
          <ac:chgData name="Zhigalov Roman" userId="1f97e9fdf7779aa5" providerId="Windows Live" clId="Web-{13290BCB-5C6F-4571-BC05-E841FB13FB01}" dt="2022-01-22T09:06:11.059" v="396"/>
          <ac:spMkLst>
            <pc:docMk/>
            <pc:sldMk cId="1024670269" sldId="266"/>
            <ac:spMk id="21" creationId="{3FCFB1DE-0B7E-48CC-BA90-B2AB0889F9D6}"/>
          </ac:spMkLst>
        </pc:spChg>
        <pc:picChg chg="add mod ord">
          <ac:chgData name="Zhigalov Roman" userId="1f97e9fdf7779aa5" providerId="Windows Live" clId="Web-{13290BCB-5C6F-4571-BC05-E841FB13FB01}" dt="2022-01-22T09:06:11.059" v="396"/>
          <ac:picMkLst>
            <pc:docMk/>
            <pc:sldMk cId="1024670269" sldId="266"/>
            <ac:picMk id="5" creationId="{DBBB2F89-671D-4D87-B4CC-5605388D09E0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7:31.842" v="505" actId="20577"/>
        <pc:sldMkLst>
          <pc:docMk/>
          <pc:sldMk cId="250359287" sldId="267"/>
        </pc:sldMkLst>
        <pc:spChg chg="mo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2" creationId="{05E6A643-6F30-483C-BBC5-FC41809F9961}"/>
          </ac:spMkLst>
        </pc:spChg>
        <pc:spChg chg="mod">
          <ac:chgData name="Zhigalov Roman" userId="1f97e9fdf7779aa5" providerId="Windows Live" clId="Web-{13290BCB-5C6F-4571-BC05-E841FB13FB01}" dt="2022-01-22T09:07:31.842" v="505" actId="20577"/>
          <ac:spMkLst>
            <pc:docMk/>
            <pc:sldMk cId="250359287" sldId="267"/>
            <ac:spMk id="3" creationId="{F4E0411E-8336-4BF1-979F-1B0AC9DB1F0B}"/>
          </ac:spMkLst>
        </pc:spChg>
        <pc:spChg chg="ad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8" creationId="{DBF61EA3-B236-439E-9C0B-340980D56BEE}"/>
          </ac:spMkLst>
        </pc:spChg>
        <pc:spChg chg="add">
          <ac:chgData name="Zhigalov Roman" userId="1f97e9fdf7779aa5" providerId="Windows Live" clId="Web-{13290BCB-5C6F-4571-BC05-E841FB13FB01}" dt="2022-01-22T09:07:27.061" v="504"/>
          <ac:spMkLst>
            <pc:docMk/>
            <pc:sldMk cId="250359287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13290BCB-5C6F-4571-BC05-E841FB13FB01}" dt="2022-01-22T09:07:27.061" v="504"/>
          <ac:grpSpMkLst>
            <pc:docMk/>
            <pc:sldMk cId="250359287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3290BCB-5C6F-4571-BC05-E841FB13FB01}" dt="2022-01-22T09:07:56.921" v="508"/>
        <pc:sldMkLst>
          <pc:docMk/>
          <pc:sldMk cId="3497927296" sldId="268"/>
        </pc:sldMkLst>
        <pc:spChg chg="del">
          <ac:chgData name="Zhigalov Roman" userId="1f97e9fdf7779aa5" providerId="Windows Live" clId="Web-{13290BCB-5C6F-4571-BC05-E841FB13FB01}" dt="2022-01-22T09:07:56.921" v="508"/>
          <ac:spMkLst>
            <pc:docMk/>
            <pc:sldMk cId="3497927296" sldId="268"/>
            <ac:spMk id="2" creationId="{7AC76394-CB6C-4152-9541-294E2F442820}"/>
          </ac:spMkLst>
        </pc:spChg>
        <pc:spChg chg="del">
          <ac:chgData name="Zhigalov Roman" userId="1f97e9fdf7779aa5" providerId="Windows Live" clId="Web-{13290BCB-5C6F-4571-BC05-E841FB13FB01}" dt="2022-01-22T09:07:52.577" v="507"/>
          <ac:spMkLst>
            <pc:docMk/>
            <pc:sldMk cId="3497927296" sldId="268"/>
            <ac:spMk id="3" creationId="{95F0989C-04A9-43B1-93FD-3732B8D6585A}"/>
          </ac:spMkLst>
        </pc:spChg>
        <pc:spChg chg="add">
          <ac:chgData name="Zhigalov Roman" userId="1f97e9fdf7779aa5" providerId="Windows Live" clId="Web-{13290BCB-5C6F-4571-BC05-E841FB13FB01}" dt="2022-01-22T09:07:56.921" v="508"/>
          <ac:spMkLst>
            <pc:docMk/>
            <pc:sldMk cId="3497927296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7:56.921" v="508"/>
          <ac:picMkLst>
            <pc:docMk/>
            <pc:sldMk cId="3497927296" sldId="268"/>
            <ac:picMk id="4" creationId="{72628FC7-4791-407B-98F9-C8AB78D642BC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8:11.921" v="511"/>
        <pc:sldMkLst>
          <pc:docMk/>
          <pc:sldMk cId="2243760829" sldId="269"/>
        </pc:sldMkLst>
        <pc:spChg chg="del">
          <ac:chgData name="Zhigalov Roman" userId="1f97e9fdf7779aa5" providerId="Windows Live" clId="Web-{13290BCB-5C6F-4571-BC05-E841FB13FB01}" dt="2022-01-22T09:08:11.921" v="511"/>
          <ac:spMkLst>
            <pc:docMk/>
            <pc:sldMk cId="2243760829" sldId="269"/>
            <ac:spMk id="2" creationId="{DF2E58CA-071A-47C4-AAE8-B2F795D8635C}"/>
          </ac:spMkLst>
        </pc:spChg>
        <pc:spChg chg="del">
          <ac:chgData name="Zhigalov Roman" userId="1f97e9fdf7779aa5" providerId="Windows Live" clId="Web-{13290BCB-5C6F-4571-BC05-E841FB13FB01}" dt="2022-01-22T09:08:08.546" v="510"/>
          <ac:spMkLst>
            <pc:docMk/>
            <pc:sldMk cId="2243760829" sldId="269"/>
            <ac:spMk id="3" creationId="{E0F9EEEA-4BC8-457B-AF53-0772EC94016F}"/>
          </ac:spMkLst>
        </pc:spChg>
        <pc:spChg chg="add">
          <ac:chgData name="Zhigalov Roman" userId="1f97e9fdf7779aa5" providerId="Windows Live" clId="Web-{13290BCB-5C6F-4571-BC05-E841FB13FB01}" dt="2022-01-22T09:08:11.921" v="511"/>
          <ac:spMkLst>
            <pc:docMk/>
            <pc:sldMk cId="2243760829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8:11.921" v="511"/>
          <ac:picMkLst>
            <pc:docMk/>
            <pc:sldMk cId="2243760829" sldId="269"/>
            <ac:picMk id="4" creationId="{B63DD78E-A413-46CC-89CB-73CB8951F823}"/>
          </ac:picMkLst>
        </pc:picChg>
      </pc:sldChg>
      <pc:sldChg chg="addSp delSp modSp new mod setBg">
        <pc:chgData name="Zhigalov Roman" userId="1f97e9fdf7779aa5" providerId="Windows Live" clId="Web-{13290BCB-5C6F-4571-BC05-E841FB13FB01}" dt="2022-01-22T09:08:29.375" v="514"/>
        <pc:sldMkLst>
          <pc:docMk/>
          <pc:sldMk cId="2072016132" sldId="270"/>
        </pc:sldMkLst>
        <pc:spChg chg="del">
          <ac:chgData name="Zhigalov Roman" userId="1f97e9fdf7779aa5" providerId="Windows Live" clId="Web-{13290BCB-5C6F-4571-BC05-E841FB13FB01}" dt="2022-01-22T09:08:29.375" v="514"/>
          <ac:spMkLst>
            <pc:docMk/>
            <pc:sldMk cId="2072016132" sldId="270"/>
            <ac:spMk id="2" creationId="{43FC2362-4E2F-4235-8304-39DE5D41052C}"/>
          </ac:spMkLst>
        </pc:spChg>
        <pc:spChg chg="del">
          <ac:chgData name="Zhigalov Roman" userId="1f97e9fdf7779aa5" providerId="Windows Live" clId="Web-{13290BCB-5C6F-4571-BC05-E841FB13FB01}" dt="2022-01-22T09:08:27.391" v="513"/>
          <ac:spMkLst>
            <pc:docMk/>
            <pc:sldMk cId="2072016132" sldId="270"/>
            <ac:spMk id="3" creationId="{30AAC894-B652-4742-A660-BC3051E46B8C}"/>
          </ac:spMkLst>
        </pc:spChg>
        <pc:spChg chg="add">
          <ac:chgData name="Zhigalov Roman" userId="1f97e9fdf7779aa5" providerId="Windows Live" clId="Web-{13290BCB-5C6F-4571-BC05-E841FB13FB01}" dt="2022-01-22T09:08:29.375" v="514"/>
          <ac:spMkLst>
            <pc:docMk/>
            <pc:sldMk cId="2072016132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13290BCB-5C6F-4571-BC05-E841FB13FB01}" dt="2022-01-22T09:08:29.375" v="514"/>
          <ac:picMkLst>
            <pc:docMk/>
            <pc:sldMk cId="2072016132" sldId="270"/>
            <ac:picMk id="4" creationId="{5D417281-C1BD-433A-B88F-482937B38CD9}"/>
          </ac:picMkLst>
        </pc:picChg>
      </pc:sldChg>
      <pc:sldChg chg="addSp modSp new mod setBg">
        <pc:chgData name="Zhigalov Roman" userId="1f97e9fdf7779aa5" providerId="Windows Live" clId="Web-{13290BCB-5C6F-4571-BC05-E841FB13FB01}" dt="2022-01-22T09:08:48.313" v="533"/>
        <pc:sldMkLst>
          <pc:docMk/>
          <pc:sldMk cId="677809538" sldId="271"/>
        </pc:sldMkLst>
        <pc:spChg chg="mo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2" creationId="{B5FF4CC8-7224-4F1D-8B9D-4C636C7A22F6}"/>
          </ac:spMkLst>
        </pc:spChg>
        <pc:spChg chg="mo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3" creationId="{4211CDB6-D099-4AE7-970A-DF52E0100879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8" creationId="{4522B21E-B2B9-4C72-9A71-C87EFD137480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10" creationId="{5EB7D2A2-F448-44D4-938C-DC84CBCB3B1E}"/>
          </ac:spMkLst>
        </pc:spChg>
        <pc:spChg chg="add">
          <ac:chgData name="Zhigalov Roman" userId="1f97e9fdf7779aa5" providerId="Windows Live" clId="Web-{13290BCB-5C6F-4571-BC05-E841FB13FB01}" dt="2022-01-22T09:08:48.313" v="533"/>
          <ac:spMkLst>
            <pc:docMk/>
            <pc:sldMk cId="677809538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13290BCB-5C6F-4571-BC05-E841FB13FB01}" dt="2022-01-22T09:08:48.313" v="533"/>
          <ac:cxnSpMkLst>
            <pc:docMk/>
            <pc:sldMk cId="677809538" sldId="271"/>
            <ac:cxnSpMk id="14" creationId="{F7C8EA93-3210-4C62-99E9-153C275E3A87}"/>
          </ac:cxnSpMkLst>
        </pc:cxnChg>
      </pc:sldChg>
      <pc:sldChg chg="addSp delSp modSp new mod setBg addAnim delAnim">
        <pc:chgData name="Zhigalov Roman" userId="1f97e9fdf7779aa5" providerId="Windows Live" clId="Web-{13290BCB-5C6F-4571-BC05-E841FB13FB01}" dt="2022-01-22T09:21:04.285" v="602"/>
        <pc:sldMkLst>
          <pc:docMk/>
          <pc:sldMk cId="2172017327" sldId="272"/>
        </pc:sldMkLst>
        <pc:spChg chg="mod or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2" creationId="{5B7F4573-6EBA-45B0-8439-7FEEF522815A}"/>
          </ac:spMkLst>
        </pc:spChg>
        <pc:spChg chg="del">
          <ac:chgData name="Zhigalov Roman" userId="1f97e9fdf7779aa5" providerId="Windows Live" clId="Web-{13290BCB-5C6F-4571-BC05-E841FB13FB01}" dt="2022-01-22T09:20:55.347" v="595"/>
          <ac:spMkLst>
            <pc:docMk/>
            <pc:sldMk cId="2172017327" sldId="272"/>
            <ac:spMk id="3" creationId="{1625C9BF-E460-4835-A264-6871618019DF}"/>
          </ac:spMkLst>
        </pc:spChg>
        <pc:spChg chg="mo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4" creationId="{182C09D1-DE61-4EEE-B3B4-143CDF0835BB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0" creationId="{55666830-9A19-4E01-8505-D6C7F9AC5665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2" creationId="{AE9FC877-7FB6-4D22-9988-35420644E202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4" creationId="{E41809D1-F12E-46BB-B804-5F209D325E8B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6" creationId="{AF2F604E-43BE-4DC3-B983-E071523364F8}"/>
          </ac:spMkLst>
        </pc:spChg>
        <pc:spChg chg="add del">
          <ac:chgData name="Zhigalov Roman" userId="1f97e9fdf7779aa5" providerId="Windows Live" clId="Web-{13290BCB-5C6F-4571-BC05-E841FB13FB01}" dt="2022-01-22T09:21:01.363" v="597"/>
          <ac:spMkLst>
            <pc:docMk/>
            <pc:sldMk cId="2172017327" sldId="272"/>
            <ac:spMk id="18" creationId="{08C9B587-E65E-4B52-B37C-ABEBB6E87928}"/>
          </ac:spMkLst>
        </pc:spChg>
        <pc:spChg chg="add del">
          <ac:chgData name="Zhigalov Roman" userId="1f97e9fdf7779aa5" providerId="Windows Live" clId="Web-{13290BCB-5C6F-4571-BC05-E841FB13FB01}" dt="2022-01-22T09:21:04.269" v="601"/>
          <ac:spMkLst>
            <pc:docMk/>
            <pc:sldMk cId="2172017327" sldId="272"/>
            <ac:spMk id="20" creationId="{C1DD1A8A-57D5-4A81-AD04-532B043C5611}"/>
          </ac:spMkLst>
        </pc:spChg>
        <pc:spChg chg="add del">
          <ac:chgData name="Zhigalov Roman" userId="1f97e9fdf7779aa5" providerId="Windows Live" clId="Web-{13290BCB-5C6F-4571-BC05-E841FB13FB01}" dt="2022-01-22T09:21:04.269" v="601"/>
          <ac:spMkLst>
            <pc:docMk/>
            <pc:sldMk cId="2172017327" sldId="272"/>
            <ac:spMk id="21" creationId="{007891EC-4501-44ED-A8C8-B11B6DB767AB}"/>
          </ac:spMkLst>
        </pc:spChg>
        <pc:spChg chg="add">
          <ac:chgData name="Zhigalov Roman" userId="1f97e9fdf7779aa5" providerId="Windows Live" clId="Web-{13290BCB-5C6F-4571-BC05-E841FB13FB01}" dt="2022-01-22T09:21:04.285" v="602"/>
          <ac:spMkLst>
            <pc:docMk/>
            <pc:sldMk cId="2172017327" sldId="272"/>
            <ac:spMk id="23" creationId="{87CC2527-562A-4F69-B487-4371E5B243E7}"/>
          </ac:spMkLst>
        </pc:spChg>
        <pc:picChg chg="add mod ord">
          <ac:chgData name="Zhigalov Roman" userId="1f97e9fdf7779aa5" providerId="Windows Live" clId="Web-{13290BCB-5C6F-4571-BC05-E841FB13FB01}" dt="2022-01-22T09:21:04.285" v="602"/>
          <ac:picMkLst>
            <pc:docMk/>
            <pc:sldMk cId="2172017327" sldId="272"/>
            <ac:picMk id="5" creationId="{B38E30CB-77B5-4195-B9F2-EF7D358D5250}"/>
          </ac:picMkLst>
        </pc:picChg>
        <pc:cxnChg chg="add">
          <ac:chgData name="Zhigalov Roman" userId="1f97e9fdf7779aa5" providerId="Windows Live" clId="Web-{13290BCB-5C6F-4571-BC05-E841FB13FB01}" dt="2022-01-22T09:21:04.285" v="602"/>
          <ac:cxnSpMkLst>
            <pc:docMk/>
            <pc:sldMk cId="2172017327" sldId="272"/>
            <ac:cxnSpMk id="24" creationId="{BCDAEC91-5BCE-4B55-9CC0-43EF94CB734B}"/>
          </ac:cxnSpMkLst>
        </pc:cxnChg>
      </pc:sldChg>
      <pc:sldChg chg="addSp modSp new mod setBg">
        <pc:chgData name="Zhigalov Roman" userId="1f97e9fdf7779aa5" providerId="Windows Live" clId="Web-{13290BCB-5C6F-4571-BC05-E841FB13FB01}" dt="2022-01-22T09:23:13.695" v="742"/>
        <pc:sldMkLst>
          <pc:docMk/>
          <pc:sldMk cId="2667051186" sldId="273"/>
        </pc:sldMkLst>
        <pc:spChg chg="mo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2" creationId="{C6C1D777-8DC7-4E36-9D62-3B71743E45DA}"/>
          </ac:spMkLst>
        </pc:spChg>
        <pc:spChg chg="mo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3" creationId="{7014BF37-C903-418A-866C-35A2D2012C93}"/>
          </ac:spMkLst>
        </pc:spChg>
        <pc:spChg chg="ad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8" creationId="{DBF61EA3-B236-439E-9C0B-340980D56BEE}"/>
          </ac:spMkLst>
        </pc:spChg>
        <pc:spChg chg="add">
          <ac:chgData name="Zhigalov Roman" userId="1f97e9fdf7779aa5" providerId="Windows Live" clId="Web-{13290BCB-5C6F-4571-BC05-E841FB13FB01}" dt="2022-01-22T09:23:13.695" v="742"/>
          <ac:spMkLst>
            <pc:docMk/>
            <pc:sldMk cId="2667051186" sldId="273"/>
            <ac:spMk id="14" creationId="{E659831F-0D9A-4C63-9EBB-8435B85A440F}"/>
          </ac:spMkLst>
        </pc:spChg>
        <pc:grpChg chg="add">
          <ac:chgData name="Zhigalov Roman" userId="1f97e9fdf7779aa5" providerId="Windows Live" clId="Web-{13290BCB-5C6F-4571-BC05-E841FB13FB01}" dt="2022-01-22T09:23:13.695" v="742"/>
          <ac:grpSpMkLst>
            <pc:docMk/>
            <pc:sldMk cId="2667051186" sldId="27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3290BCB-5C6F-4571-BC05-E841FB13FB01}" dt="2022-01-22T09:24:25.993" v="749"/>
        <pc:sldMkLst>
          <pc:docMk/>
          <pc:sldMk cId="1347600510" sldId="274"/>
        </pc:sldMkLst>
        <pc:spChg chg="mod ord">
          <ac:chgData name="Zhigalov Roman" userId="1f97e9fdf7779aa5" providerId="Windows Live" clId="Web-{13290BCB-5C6F-4571-BC05-E841FB13FB01}" dt="2022-01-22T09:24:25.993" v="749"/>
          <ac:spMkLst>
            <pc:docMk/>
            <pc:sldMk cId="1347600510" sldId="274"/>
            <ac:spMk id="2" creationId="{4DDE8DF2-4BC2-4D02-ABFB-0CFAD45DAFEC}"/>
          </ac:spMkLst>
        </pc:spChg>
        <pc:spChg chg="del">
          <ac:chgData name="Zhigalov Roman" userId="1f97e9fdf7779aa5" providerId="Windows Live" clId="Web-{13290BCB-5C6F-4571-BC05-E841FB13FB01}" dt="2022-01-22T09:24:12.227" v="744"/>
          <ac:spMkLst>
            <pc:docMk/>
            <pc:sldMk cId="1347600510" sldId="274"/>
            <ac:spMk id="3" creationId="{2929EDC9-9CE5-45DC-9709-3B172D870B83}"/>
          </ac:spMkLst>
        </pc:spChg>
        <pc:spChg chg="add del">
          <ac:chgData name="Zhigalov Roman" userId="1f97e9fdf7779aa5" providerId="Windows Live" clId="Web-{13290BCB-5C6F-4571-BC05-E841FB13FB01}" dt="2022-01-22T09:24:25.978" v="748"/>
          <ac:spMkLst>
            <pc:docMk/>
            <pc:sldMk cId="1347600510" sldId="274"/>
            <ac:spMk id="9" creationId="{87CC2527-562A-4F69-B487-4371E5B243E7}"/>
          </ac:spMkLst>
        </pc:spChg>
        <pc:spChg chg="add">
          <ac:chgData name="Zhigalov Roman" userId="1f97e9fdf7779aa5" providerId="Windows Live" clId="Web-{13290BCB-5C6F-4571-BC05-E841FB13FB01}" dt="2022-01-22T09:24:25.993" v="749"/>
          <ac:spMkLst>
            <pc:docMk/>
            <pc:sldMk cId="1347600510" sldId="274"/>
            <ac:spMk id="14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4:25.993" v="749"/>
          <ac:picMkLst>
            <pc:docMk/>
            <pc:sldMk cId="1347600510" sldId="274"/>
            <ac:picMk id="4" creationId="{78085AA7-CFA3-4D5C-A1C3-4BEDE7D73EEB}"/>
          </ac:picMkLst>
        </pc:picChg>
        <pc:cxnChg chg="add del">
          <ac:chgData name="Zhigalov Roman" userId="1f97e9fdf7779aa5" providerId="Windows Live" clId="Web-{13290BCB-5C6F-4571-BC05-E841FB13FB01}" dt="2022-01-22T09:24:25.978" v="748"/>
          <ac:cxnSpMkLst>
            <pc:docMk/>
            <pc:sldMk cId="1347600510" sldId="274"/>
            <ac:cxnSpMk id="11" creationId="{BCDAEC91-5BCE-4B55-9CC0-43EF94CB734B}"/>
          </ac:cxnSpMkLst>
        </pc:cxnChg>
        <pc:cxnChg chg="add">
          <ac:chgData name="Zhigalov Roman" userId="1f97e9fdf7779aa5" providerId="Windows Live" clId="Web-{13290BCB-5C6F-4571-BC05-E841FB13FB01}" dt="2022-01-22T09:24:25.993" v="749"/>
          <ac:cxnSpMkLst>
            <pc:docMk/>
            <pc:sldMk cId="1347600510" sldId="274"/>
            <ac:cxnSpMk id="13" creationId="{D891E407-403B-4764-86C9-33A56D3BCAA3}"/>
          </ac:cxnSpMkLst>
        </pc:cxnChg>
        <pc:cxnChg chg="add">
          <ac:chgData name="Zhigalov Roman" userId="1f97e9fdf7779aa5" providerId="Windows Live" clId="Web-{13290BCB-5C6F-4571-BC05-E841FB13FB01}" dt="2022-01-22T09:24:25.993" v="749"/>
          <ac:cxnSpMkLst>
            <pc:docMk/>
            <pc:sldMk cId="1347600510" sldId="274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5:08.385" v="760"/>
        <pc:sldMkLst>
          <pc:docMk/>
          <pc:sldMk cId="1123813402" sldId="275"/>
        </pc:sldMkLst>
        <pc:spChg chg="mod ord">
          <ac:chgData name="Zhigalov Roman" userId="1f97e9fdf7779aa5" providerId="Windows Live" clId="Web-{13290BCB-5C6F-4571-BC05-E841FB13FB01}" dt="2022-01-22T09:25:08.385" v="760"/>
          <ac:spMkLst>
            <pc:docMk/>
            <pc:sldMk cId="1123813402" sldId="275"/>
            <ac:spMk id="2" creationId="{581E3EB5-F62B-45BC-87A8-CCC80A99C996}"/>
          </ac:spMkLst>
        </pc:spChg>
        <pc:spChg chg="del">
          <ac:chgData name="Zhigalov Roman" userId="1f97e9fdf7779aa5" providerId="Windows Live" clId="Web-{13290BCB-5C6F-4571-BC05-E841FB13FB01}" dt="2022-01-22T09:24:54.244" v="751"/>
          <ac:spMkLst>
            <pc:docMk/>
            <pc:sldMk cId="1123813402" sldId="275"/>
            <ac:spMk id="3" creationId="{F8BBB042-E400-4F3D-8F29-528DF6D68B0B}"/>
          </ac:spMkLst>
        </pc:spChg>
        <pc:spChg chg="add del">
          <ac:chgData name="Zhigalov Roman" userId="1f97e9fdf7779aa5" providerId="Windows Live" clId="Web-{13290BCB-5C6F-4571-BC05-E841FB13FB01}" dt="2022-01-22T09:25:05.729" v="757"/>
          <ac:spMkLst>
            <pc:docMk/>
            <pc:sldMk cId="1123813402" sldId="275"/>
            <ac:spMk id="9" creationId="{37C89E4B-3C9F-44B9-8B86-D9E3D112D8EC}"/>
          </ac:spMkLst>
        </pc:spChg>
        <pc:spChg chg="add del">
          <ac:chgData name="Zhigalov Roman" userId="1f97e9fdf7779aa5" providerId="Windows Live" clId="Web-{13290BCB-5C6F-4571-BC05-E841FB13FB01}" dt="2022-01-22T09:25:08.370" v="759"/>
          <ac:spMkLst>
            <pc:docMk/>
            <pc:sldMk cId="1123813402" sldId="275"/>
            <ac:spMk id="15" creationId="{37C89E4B-3C9F-44B9-8B86-D9E3D112D8EC}"/>
          </ac:spMkLst>
        </pc:spChg>
        <pc:spChg chg="add">
          <ac:chgData name="Zhigalov Roman" userId="1f97e9fdf7779aa5" providerId="Windows Live" clId="Web-{13290BCB-5C6F-4571-BC05-E841FB13FB01}" dt="2022-01-22T09:25:08.385" v="760"/>
          <ac:spMkLst>
            <pc:docMk/>
            <pc:sldMk cId="1123813402" sldId="275"/>
            <ac:spMk id="1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5:08.385" v="760"/>
          <ac:picMkLst>
            <pc:docMk/>
            <pc:sldMk cId="1123813402" sldId="275"/>
            <ac:picMk id="4" creationId="{2196412E-6969-465C-9444-746D91719195}"/>
          </ac:picMkLst>
        </pc:picChg>
        <pc:cxnChg chg="add del">
          <ac:chgData name="Zhigalov Roman" userId="1f97e9fdf7779aa5" providerId="Windows Live" clId="Web-{13290BCB-5C6F-4571-BC05-E841FB13FB01}" dt="2022-01-22T09:25:05.729" v="757"/>
          <ac:cxnSpMkLst>
            <pc:docMk/>
            <pc:sldMk cId="1123813402" sldId="275"/>
            <ac:cxnSpMk id="11" creationId="{AA2EAA10-076F-46BD-8F0F-B9A2FB77A85C}"/>
          </ac:cxnSpMkLst>
        </pc:cxnChg>
        <pc:cxnChg chg="add del">
          <ac:chgData name="Zhigalov Roman" userId="1f97e9fdf7779aa5" providerId="Windows Live" clId="Web-{13290BCB-5C6F-4571-BC05-E841FB13FB01}" dt="2022-01-22T09:25:05.729" v="757"/>
          <ac:cxnSpMkLst>
            <pc:docMk/>
            <pc:sldMk cId="1123813402" sldId="275"/>
            <ac:cxnSpMk id="13" creationId="{D891E407-403B-4764-86C9-33A56D3BCAA3}"/>
          </ac:cxnSpMkLst>
        </pc:cxnChg>
        <pc:cxnChg chg="add del">
          <ac:chgData name="Zhigalov Roman" userId="1f97e9fdf7779aa5" providerId="Windows Live" clId="Web-{13290BCB-5C6F-4571-BC05-E841FB13FB01}" dt="2022-01-22T09:25:08.370" v="759"/>
          <ac:cxnSpMkLst>
            <pc:docMk/>
            <pc:sldMk cId="1123813402" sldId="275"/>
            <ac:cxnSpMk id="16" creationId="{AA2EAA10-076F-46BD-8F0F-B9A2FB77A85C}"/>
          </ac:cxnSpMkLst>
        </pc:cxnChg>
        <pc:cxnChg chg="add del">
          <ac:chgData name="Zhigalov Roman" userId="1f97e9fdf7779aa5" providerId="Windows Live" clId="Web-{13290BCB-5C6F-4571-BC05-E841FB13FB01}" dt="2022-01-22T09:25:08.370" v="759"/>
          <ac:cxnSpMkLst>
            <pc:docMk/>
            <pc:sldMk cId="1123813402" sldId="275"/>
            <ac:cxnSpMk id="17" creationId="{D891E407-403B-4764-86C9-33A56D3BCAA3}"/>
          </ac:cxnSpMkLst>
        </pc:cxnChg>
        <pc:cxnChg chg="add">
          <ac:chgData name="Zhigalov Roman" userId="1f97e9fdf7779aa5" providerId="Windows Live" clId="Web-{13290BCB-5C6F-4571-BC05-E841FB13FB01}" dt="2022-01-22T09:25:08.385" v="760"/>
          <ac:cxnSpMkLst>
            <pc:docMk/>
            <pc:sldMk cId="1123813402" sldId="275"/>
            <ac:cxnSpMk id="20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5:08.385" v="760"/>
          <ac:cxnSpMkLst>
            <pc:docMk/>
            <pc:sldMk cId="1123813402" sldId="275"/>
            <ac:cxnSpMk id="21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5:42.339" v="768"/>
        <pc:sldMkLst>
          <pc:docMk/>
          <pc:sldMk cId="2579398845" sldId="276"/>
        </pc:sldMkLst>
        <pc:spChg chg="mod ord">
          <ac:chgData name="Zhigalov Roman" userId="1f97e9fdf7779aa5" providerId="Windows Live" clId="Web-{13290BCB-5C6F-4571-BC05-E841FB13FB01}" dt="2022-01-22T09:25:42.339" v="768"/>
          <ac:spMkLst>
            <pc:docMk/>
            <pc:sldMk cId="2579398845" sldId="276"/>
            <ac:spMk id="2" creationId="{0861FFFA-F1CB-4E99-AF0A-62F5E24B19C8}"/>
          </ac:spMkLst>
        </pc:spChg>
        <pc:spChg chg="del">
          <ac:chgData name="Zhigalov Roman" userId="1f97e9fdf7779aa5" providerId="Windows Live" clId="Web-{13290BCB-5C6F-4571-BC05-E841FB13FB01}" dt="2022-01-22T09:25:35.761" v="762"/>
          <ac:spMkLst>
            <pc:docMk/>
            <pc:sldMk cId="2579398845" sldId="276"/>
            <ac:spMk id="3" creationId="{23805330-92B0-4700-9AFC-E6DD1DBE2FF6}"/>
          </ac:spMkLst>
        </pc:spChg>
        <pc:spChg chg="add">
          <ac:chgData name="Zhigalov Roman" userId="1f97e9fdf7779aa5" providerId="Windows Live" clId="Web-{13290BCB-5C6F-4571-BC05-E841FB13FB01}" dt="2022-01-22T09:25:42.339" v="768"/>
          <ac:spMkLst>
            <pc:docMk/>
            <pc:sldMk cId="2579398845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5:42.339" v="768"/>
          <ac:picMkLst>
            <pc:docMk/>
            <pc:sldMk cId="2579398845" sldId="276"/>
            <ac:picMk id="4" creationId="{A752E1C5-2279-464C-A791-D9D84D753C0F}"/>
          </ac:picMkLst>
        </pc:picChg>
        <pc:cxnChg chg="add">
          <ac:chgData name="Zhigalov Roman" userId="1f97e9fdf7779aa5" providerId="Windows Live" clId="Web-{13290BCB-5C6F-4571-BC05-E841FB13FB01}" dt="2022-01-22T09:25:42.339" v="768"/>
          <ac:cxnSpMkLst>
            <pc:docMk/>
            <pc:sldMk cId="2579398845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5:42.339" v="768"/>
          <ac:cxnSpMkLst>
            <pc:docMk/>
            <pc:sldMk cId="2579398845" sldId="27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3290BCB-5C6F-4571-BC05-E841FB13FB01}" dt="2022-01-22T09:26:23.043" v="782"/>
        <pc:sldMkLst>
          <pc:docMk/>
          <pc:sldMk cId="986051456" sldId="277"/>
        </pc:sldMkLst>
        <pc:spChg chg="mod ord">
          <ac:chgData name="Zhigalov Roman" userId="1f97e9fdf7779aa5" providerId="Windows Live" clId="Web-{13290BCB-5C6F-4571-BC05-E841FB13FB01}" dt="2022-01-22T09:26:23.043" v="782"/>
          <ac:spMkLst>
            <pc:docMk/>
            <pc:sldMk cId="986051456" sldId="277"/>
            <ac:spMk id="2" creationId="{3975366B-2362-492B-9D88-6FC9FF92EA8D}"/>
          </ac:spMkLst>
        </pc:spChg>
        <pc:spChg chg="del">
          <ac:chgData name="Zhigalov Roman" userId="1f97e9fdf7779aa5" providerId="Windows Live" clId="Web-{13290BCB-5C6F-4571-BC05-E841FB13FB01}" dt="2022-01-22T09:26:03.621" v="770"/>
          <ac:spMkLst>
            <pc:docMk/>
            <pc:sldMk cId="986051456" sldId="277"/>
            <ac:spMk id="3" creationId="{F8D7A56D-ABC8-4162-A466-0E219FD3418A}"/>
          </ac:spMkLst>
        </pc:spChg>
        <pc:spChg chg="add">
          <ac:chgData name="Zhigalov Roman" userId="1f97e9fdf7779aa5" providerId="Windows Live" clId="Web-{13290BCB-5C6F-4571-BC05-E841FB13FB01}" dt="2022-01-22T09:26:23.043" v="782"/>
          <ac:spMkLst>
            <pc:docMk/>
            <pc:sldMk cId="986051456" sldId="277"/>
            <ac:spMk id="9" creationId="{37C89E4B-3C9F-44B9-8B86-D9E3D112D8EC}"/>
          </ac:spMkLst>
        </pc:spChg>
        <pc:picChg chg="add mod ord">
          <ac:chgData name="Zhigalov Roman" userId="1f97e9fdf7779aa5" providerId="Windows Live" clId="Web-{13290BCB-5C6F-4571-BC05-E841FB13FB01}" dt="2022-01-22T09:26:23.043" v="782"/>
          <ac:picMkLst>
            <pc:docMk/>
            <pc:sldMk cId="986051456" sldId="277"/>
            <ac:picMk id="4" creationId="{6F402AF3-DB5F-4FCF-9A36-E0B4C3BEFC73}"/>
          </ac:picMkLst>
        </pc:picChg>
        <pc:cxnChg chg="add">
          <ac:chgData name="Zhigalov Roman" userId="1f97e9fdf7779aa5" providerId="Windows Live" clId="Web-{13290BCB-5C6F-4571-BC05-E841FB13FB01}" dt="2022-01-22T09:26:23.043" v="782"/>
          <ac:cxnSpMkLst>
            <pc:docMk/>
            <pc:sldMk cId="986051456" sldId="277"/>
            <ac:cxnSpMk id="11" creationId="{AA2EAA10-076F-46BD-8F0F-B9A2FB77A85C}"/>
          </ac:cxnSpMkLst>
        </pc:cxnChg>
        <pc:cxnChg chg="add">
          <ac:chgData name="Zhigalov Roman" userId="1f97e9fdf7779aa5" providerId="Windows Live" clId="Web-{13290BCB-5C6F-4571-BC05-E841FB13FB01}" dt="2022-01-22T09:26:23.043" v="782"/>
          <ac:cxnSpMkLst>
            <pc:docMk/>
            <pc:sldMk cId="986051456" sldId="277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13290BCB-5C6F-4571-BC05-E841FB13FB01}" dt="2022-01-22T09:26:53.029" v="793" actId="20577"/>
        <pc:sldMkLst>
          <pc:docMk/>
          <pc:sldMk cId="50761446" sldId="278"/>
        </pc:sldMkLst>
        <pc:spChg chg="mod">
          <ac:chgData name="Zhigalov Roman" userId="1f97e9fdf7779aa5" providerId="Windows Live" clId="Web-{13290BCB-5C6F-4571-BC05-E841FB13FB01}" dt="2022-01-22T09:26:53.029" v="793" actId="20577"/>
          <ac:spMkLst>
            <pc:docMk/>
            <pc:sldMk cId="50761446" sldId="278"/>
            <ac:spMk id="2" creationId="{4082B78E-CC3F-4C63-8773-2E519BAE7445}"/>
          </ac:spMkLst>
        </pc:spChg>
      </pc:sldChg>
      <pc:sldChg chg="modSp new">
        <pc:chgData name="Zhigalov Roman" userId="1f97e9fdf7779aa5" providerId="Windows Live" clId="Web-{13290BCB-5C6F-4571-BC05-E841FB13FB01}" dt="2022-01-22T09:27:36.608" v="803" actId="20577"/>
        <pc:sldMkLst>
          <pc:docMk/>
          <pc:sldMk cId="797123203" sldId="279"/>
        </pc:sldMkLst>
        <pc:spChg chg="mod">
          <ac:chgData name="Zhigalov Roman" userId="1f97e9fdf7779aa5" providerId="Windows Live" clId="Web-{13290BCB-5C6F-4571-BC05-E841FB13FB01}" dt="2022-01-22T09:27:36.608" v="803" actId="20577"/>
          <ac:spMkLst>
            <pc:docMk/>
            <pc:sldMk cId="797123203" sldId="279"/>
            <ac:spMk id="2" creationId="{3D8F56E9-9EA4-4D54-8231-53ABBF4B28F9}"/>
          </ac:spMkLst>
        </pc:spChg>
      </pc:sldChg>
      <pc:sldChg chg="add">
        <pc:chgData name="Zhigalov Roman" userId="1f97e9fdf7779aa5" providerId="Windows Live" clId="Web-{13290BCB-5C6F-4571-BC05-E841FB13FB01}" dt="2022-01-22T09:27:37.795" v="804"/>
        <pc:sldMkLst>
          <pc:docMk/>
          <pc:sldMk cId="640962126" sldId="280"/>
        </pc:sldMkLst>
      </pc:sldChg>
      <pc:sldMasterChg chg="add addSldLayout">
        <pc:chgData name="Zhigalov Roman" userId="1f97e9fdf7779aa5" providerId="Windows Live" clId="Web-{13290BCB-5C6F-4571-BC05-E841FB13FB01}" dt="2022-01-22T09:27:37.795" v="804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13290BCB-5C6F-4571-BC05-E841FB13FB01}" dt="2022-01-22T09:27:37.795" v="804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13290BCB-5C6F-4571-BC05-E841FB13FB01}" dt="2022-01-22T09:27:37.795" v="80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13290BCB-5C6F-4571-BC05-E841FB13FB01}" dt="2022-01-22T09:27:37.795" v="80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118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16. Развитие капиталистических отношений в деревне после отмены крепостного права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D3E53-9BDC-4D2D-AD98-1EBA1E50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Зарождение предпринимательского 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B942D9-978B-4945-8803-991F10B29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2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34732-C481-44AC-884B-8B4850C1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Предпринимательское хозяйство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2E9FCD-1206-41C7-AB56-1A01B6A12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Хозяйство помещиков, основанное на найме постоянных или временных работников на хозяйство дворян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BBB2F89-671D-4D87-B4CC-5605388D0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81" y="640080"/>
            <a:ext cx="698164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6A643-6F30-483C-BBC5-FC41809F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Особенности предпринимательского хозяйства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E0411E-8336-4BF1-979F-1B0AC9DB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Использование наёмного труда</a:t>
            </a:r>
          </a:p>
          <a:p>
            <a:r>
              <a:rPr lang="ru-RU" sz="3200" dirty="0">
                <a:cs typeface="Calibri"/>
              </a:rPr>
              <a:t>Использование инвентаря владельцев</a:t>
            </a:r>
          </a:p>
          <a:p>
            <a:r>
              <a:rPr lang="ru-RU" sz="3200" dirty="0">
                <a:cs typeface="Calibri"/>
              </a:rPr>
              <a:t>Использование передовых технологий (севооборот, удобрения, улучшенные орудия труда, сельскохозяйственные машины)</a:t>
            </a:r>
          </a:p>
        </p:txBody>
      </p:sp>
    </p:spTree>
    <p:extLst>
      <p:ext uri="{BB962C8B-B14F-4D97-AF65-F5344CB8AC3E}">
        <p14:creationId xmlns:p14="http://schemas.microsoft.com/office/powerpoint/2010/main" val="25035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2628FC7-4791-407B-98F9-C8AB78D64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7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трав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63DD78E-A413-46CC-89CB-73CB8951F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23" b="33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0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коров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5D417281-C1BD-433A-B88F-482937B38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88" b="10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F4CC8-7224-4F1D-8B9D-4C636C7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Специализация сельского 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11CDB6-D099-4AE7-970A-DF52E0100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809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B38E30CB-77B5-4195-B9F2-EF7D358D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8" r="1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F4573-6EBA-45B0-8439-7FEEF522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Специализация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2C09D1-DE61-4EEE-B3B4-143CDF08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/>
              <a:t>Ориентация на производсвто и выращивание определенных видов продукции и сырья</a:t>
            </a:r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1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1D777-8DC7-4E36-9D62-3B71743E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Особенности специализации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4BF37-C903-418A-866C-35A2D2012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60-е - 70-е - ориентация на выращивание ржи, льна, пшеницы</a:t>
            </a:r>
          </a:p>
          <a:p>
            <a:r>
              <a:rPr lang="ru-RU" sz="2400">
                <a:cs typeface="Calibri"/>
              </a:rPr>
              <a:t>Ориентация на мясо-молочное животноводство</a:t>
            </a:r>
            <a:endParaRPr lang="ru-RU" sz="2400"/>
          </a:p>
          <a:p>
            <a:r>
              <a:rPr lang="ru-RU" sz="2400">
                <a:cs typeface="Calibri"/>
              </a:rPr>
              <a:t>Зарождение винокурения </a:t>
            </a:r>
          </a:p>
          <a:p>
            <a:r>
              <a:rPr lang="ru-RU" sz="2400">
                <a:cs typeface="Calibri"/>
              </a:rPr>
              <a:t>Развитие картофелеводства</a:t>
            </a:r>
          </a:p>
          <a:p>
            <a:r>
              <a:rPr lang="ru-RU" sz="2400">
                <a:cs typeface="Calibri"/>
              </a:rPr>
              <a:t>Северные регионы выращивали лён</a:t>
            </a:r>
          </a:p>
          <a:p>
            <a:r>
              <a:rPr lang="ru-RU" sz="2400" dirty="0">
                <a:cs typeface="Calibri"/>
              </a:rPr>
              <a:t>На западе стало популярным овцеводство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051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085AA7-CFA3-4D5C-A1C3-4BEDE7D73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E8DF2-4BC2-4D02-ABFB-0CFAD45D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Винокурение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60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D403C-B522-4589-A846-590E2289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58B84-562E-4B37-8F35-3BFBC643C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8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196412E-6969-465C-9444-746D91719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03" b="10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E3EB5-F62B-45BC-87A8-CCC80A99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Картофелеводство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813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овц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A752E1C5-2279-464C-A791-D9D84D753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2" b="118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1FFFA-F1CB-4E99-AF0A-62F5E24B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Овцеводство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398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6F402AF3-DB5F-4FCF-9A36-E0B4C3BEF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49" b="1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5366B-2362-492B-9D88-6FC9FF92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Обработка льна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051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2B78E-CC3F-4C63-8773-2E519BAE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6755E-0EF4-4DD4-8467-3DC32D55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1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F56E9-9EA4-4D54-8231-53ABBF4B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F5414-7AC4-4AAB-958C-E0635EE4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23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6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18798-D93B-4C31-95C2-12DF9AE7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1FCA0-4B15-4D6C-9D27-40C3A52CF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Рост буржуазного землевладения</a:t>
            </a:r>
          </a:p>
          <a:p>
            <a:r>
              <a:rPr lang="ru-RU" sz="3200" dirty="0">
                <a:cs typeface="Calibri"/>
              </a:rPr>
              <a:t>Зарождение предпринимательского хозяйства</a:t>
            </a:r>
          </a:p>
          <a:p>
            <a:r>
              <a:rPr lang="ru-RU" sz="3200" dirty="0">
                <a:cs typeface="Calibri"/>
              </a:rPr>
              <a:t>Специализация сельского хозяйства</a:t>
            </a:r>
          </a:p>
          <a:p>
            <a:endParaRPr lang="ru-RU" sz="3200" dirty="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07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B403A-8E9A-43EE-88DF-BBC69264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Рост буржуазного землевладения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20EA0-5FEE-49A0-886A-4B8834EC2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3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6F5D290-AE47-4743-A391-68E69DA83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07" r="3530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D3BFA-BEB0-49B4-AF49-EE533BDD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Буржуазное землевладелице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1181DA-8D6A-4240-A777-00CB61539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Применение в сельском хозяйстве наемного труда, а также достижений науки и техники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F9C0B-98BC-46C0-AB16-3A38A8C6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D527D9-2A8E-4AA0-A539-BED365988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Уменьшение помещического хозяйства и рост буржуазного</a:t>
            </a:r>
          </a:p>
          <a:p>
            <a:r>
              <a:rPr lang="ru-RU" sz="2400" dirty="0">
                <a:cs typeface="Calibri"/>
              </a:rPr>
              <a:t>Купцы, зажиточные крестьяне и мещане активно скупали землю у помещиков</a:t>
            </a:r>
          </a:p>
          <a:p>
            <a:r>
              <a:rPr lang="ru-RU" sz="2400" dirty="0">
                <a:cs typeface="Calibri"/>
              </a:rPr>
              <a:t>Использование наемного труда оказалось достаточно эффективным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2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C45D1-5A40-43B9-A447-7625FAC0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 крестьянского хозяйства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CFC86B-FB33-472A-A934-10414DAC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Имущественное расслоение крестьян: кулаки (8%), средние (32%), беднота (около 60%)</a:t>
            </a:r>
          </a:p>
          <a:p>
            <a:r>
              <a:rPr lang="ru-RU" sz="2400">
                <a:cs typeface="Calibri"/>
              </a:rPr>
              <a:t>Малоземелье и безземелье </a:t>
            </a:r>
          </a:p>
          <a:p>
            <a:r>
              <a:rPr lang="ru-RU" sz="2400">
                <a:cs typeface="Calibri"/>
              </a:rPr>
              <a:t>Земли не хватало, чтобы прокормить семью</a:t>
            </a:r>
          </a:p>
          <a:p>
            <a:r>
              <a:rPr lang="ru-RU" sz="2400">
                <a:cs typeface="Calibri"/>
              </a:rPr>
              <a:t>Многие крестьяне продавали землю и уходили в города</a:t>
            </a:r>
          </a:p>
          <a:p>
            <a:endParaRPr lang="ru-RU" sz="240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02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 позе, человек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2394A9D-8245-48C7-8897-717B31CA7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14" b="107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рупп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D6CB6CD-F5FF-4DFF-A759-C7F062C8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17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§ 16. Развитие капиталистических отношений в деревне после отмены крепостного права</vt:lpstr>
      <vt:lpstr>Проверка д/з</vt:lpstr>
      <vt:lpstr>План урока</vt:lpstr>
      <vt:lpstr>1. Рост буржуазного землевладения</vt:lpstr>
      <vt:lpstr>Буржуазное землевладелице</vt:lpstr>
      <vt:lpstr>Особенности</vt:lpstr>
      <vt:lpstr>Особенности крестьянского хозяйства</vt:lpstr>
      <vt:lpstr>Презентация PowerPoint</vt:lpstr>
      <vt:lpstr>Презентация PowerPoint</vt:lpstr>
      <vt:lpstr>2. Зарождение предпринимательского хозяйства</vt:lpstr>
      <vt:lpstr>Предпринимательское хозяйство</vt:lpstr>
      <vt:lpstr>Особенности предпринимательского хозяйства</vt:lpstr>
      <vt:lpstr>Презентация PowerPoint</vt:lpstr>
      <vt:lpstr>Презентация PowerPoint</vt:lpstr>
      <vt:lpstr>Презентация PowerPoint</vt:lpstr>
      <vt:lpstr>3. Специализация сельского хозяйства</vt:lpstr>
      <vt:lpstr>Специализация</vt:lpstr>
      <vt:lpstr>Особенности специализации</vt:lpstr>
      <vt:lpstr>Винокурение</vt:lpstr>
      <vt:lpstr>Картофелеводство</vt:lpstr>
      <vt:lpstr>Овцеводство</vt:lpstr>
      <vt:lpstr>Обработка льна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16. Развитие капиталистических отношений в деревне после отмены крепостного права</dc:title>
  <dc:creator/>
  <cp:lastModifiedBy/>
  <cp:revision>121</cp:revision>
  <dcterms:created xsi:type="dcterms:W3CDTF">2022-01-22T08:39:06Z</dcterms:created>
  <dcterms:modified xsi:type="dcterms:W3CDTF">2022-01-22T09:27:57Z</dcterms:modified>
</cp:coreProperties>
</file>