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EB584C-2A00-4BFA-8F1B-7763FF8BE602}" v="10" dt="2021-09-07T18:18:16.0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Zhigalov" userId="1f97e9fdf7779aa5" providerId="LiveId" clId="{85EB584C-2A00-4BFA-8F1B-7763FF8BE602}"/>
    <pc:docChg chg="undo custSel addSld delSld modSld">
      <pc:chgData name="Roman Zhigalov" userId="1f97e9fdf7779aa5" providerId="LiveId" clId="{85EB584C-2A00-4BFA-8F1B-7763FF8BE602}" dt="2021-09-07T18:18:43.856" v="778" actId="26606"/>
      <pc:docMkLst>
        <pc:docMk/>
      </pc:docMkLst>
      <pc:sldChg chg="modSp new mod">
        <pc:chgData name="Roman Zhigalov" userId="1f97e9fdf7779aa5" providerId="LiveId" clId="{85EB584C-2A00-4BFA-8F1B-7763FF8BE602}" dt="2021-09-07T17:59:14.375" v="2" actId="27636"/>
        <pc:sldMkLst>
          <pc:docMk/>
          <pc:sldMk cId="3155443040" sldId="256"/>
        </pc:sldMkLst>
        <pc:spChg chg="mod">
          <ac:chgData name="Roman Zhigalov" userId="1f97e9fdf7779aa5" providerId="LiveId" clId="{85EB584C-2A00-4BFA-8F1B-7763FF8BE602}" dt="2021-09-07T17:59:14.375" v="2" actId="27636"/>
          <ac:spMkLst>
            <pc:docMk/>
            <pc:sldMk cId="3155443040" sldId="256"/>
            <ac:spMk id="2" creationId="{2D6DDBF9-EC4C-403F-A92F-0EF106901A94}"/>
          </ac:spMkLst>
        </pc:spChg>
      </pc:sldChg>
      <pc:sldChg chg="modSp new del mod">
        <pc:chgData name="Roman Zhigalov" userId="1f97e9fdf7779aa5" providerId="LiveId" clId="{85EB584C-2A00-4BFA-8F1B-7763FF8BE602}" dt="2021-09-07T17:59:46.002" v="39" actId="2696"/>
        <pc:sldMkLst>
          <pc:docMk/>
          <pc:sldMk cId="2723521478" sldId="257"/>
        </pc:sldMkLst>
        <pc:spChg chg="mod">
          <ac:chgData name="Roman Zhigalov" userId="1f97e9fdf7779aa5" providerId="LiveId" clId="{85EB584C-2A00-4BFA-8F1B-7763FF8BE602}" dt="2021-09-07T17:59:28.074" v="38" actId="122"/>
          <ac:spMkLst>
            <pc:docMk/>
            <pc:sldMk cId="2723521478" sldId="257"/>
            <ac:spMk id="2" creationId="{7AA570B4-6BE9-45E2-827E-BDA1A6EDE4A9}"/>
          </ac:spMkLst>
        </pc:spChg>
      </pc:sldChg>
      <pc:sldChg chg="addSp delSp modSp new mod setBg">
        <pc:chgData name="Roman Zhigalov" userId="1f97e9fdf7779aa5" providerId="LiveId" clId="{85EB584C-2A00-4BFA-8F1B-7763FF8BE602}" dt="2021-09-07T18:01:30.721" v="162" actId="26606"/>
        <pc:sldMkLst>
          <pc:docMk/>
          <pc:sldMk cId="3307117795" sldId="257"/>
        </pc:sldMkLst>
        <pc:spChg chg="mod">
          <ac:chgData name="Roman Zhigalov" userId="1f97e9fdf7779aa5" providerId="LiveId" clId="{85EB584C-2A00-4BFA-8F1B-7763FF8BE602}" dt="2021-09-07T18:01:30.721" v="162" actId="26606"/>
          <ac:spMkLst>
            <pc:docMk/>
            <pc:sldMk cId="3307117795" sldId="257"/>
            <ac:spMk id="2" creationId="{34758E61-3C2F-4E9E-9B74-69A6C731B4A5}"/>
          </ac:spMkLst>
        </pc:spChg>
        <pc:spChg chg="del mod">
          <ac:chgData name="Roman Zhigalov" userId="1f97e9fdf7779aa5" providerId="LiveId" clId="{85EB584C-2A00-4BFA-8F1B-7763FF8BE602}" dt="2021-09-07T18:01:30.721" v="162" actId="26606"/>
          <ac:spMkLst>
            <pc:docMk/>
            <pc:sldMk cId="3307117795" sldId="257"/>
            <ac:spMk id="3" creationId="{2047D54A-F79D-490A-B802-2B4DBD6A8F61}"/>
          </ac:spMkLst>
        </pc:spChg>
        <pc:spChg chg="add">
          <ac:chgData name="Roman Zhigalov" userId="1f97e9fdf7779aa5" providerId="LiveId" clId="{85EB584C-2A00-4BFA-8F1B-7763FF8BE602}" dt="2021-09-07T18:01:30.721" v="162" actId="26606"/>
          <ac:spMkLst>
            <pc:docMk/>
            <pc:sldMk cId="3307117795" sldId="257"/>
            <ac:spMk id="9" creationId="{08E89D5E-1885-4160-AC77-CC471DD1D0DB}"/>
          </ac:spMkLst>
        </pc:spChg>
        <pc:graphicFrameChg chg="add">
          <ac:chgData name="Roman Zhigalov" userId="1f97e9fdf7779aa5" providerId="LiveId" clId="{85EB584C-2A00-4BFA-8F1B-7763FF8BE602}" dt="2021-09-07T18:01:30.721" v="162" actId="26606"/>
          <ac:graphicFrameMkLst>
            <pc:docMk/>
            <pc:sldMk cId="3307117795" sldId="257"/>
            <ac:graphicFrameMk id="5" creationId="{F51BAA96-2074-4006-A29C-8633504DC32F}"/>
          </ac:graphicFrameMkLst>
        </pc:graphicFrameChg>
        <pc:cxnChg chg="add">
          <ac:chgData name="Roman Zhigalov" userId="1f97e9fdf7779aa5" providerId="LiveId" clId="{85EB584C-2A00-4BFA-8F1B-7763FF8BE602}" dt="2021-09-07T18:01:30.721" v="162" actId="26606"/>
          <ac:cxnSpMkLst>
            <pc:docMk/>
            <pc:sldMk cId="3307117795" sldId="257"/>
            <ac:cxnSpMk id="11" creationId="{550D2BD1-98F9-412D-905B-3A843EF4078B}"/>
          </ac:cxnSpMkLst>
        </pc:cxnChg>
      </pc:sldChg>
      <pc:sldChg chg="addSp delSp modSp new mod setBg setClrOvrMap">
        <pc:chgData name="Roman Zhigalov" userId="1f97e9fdf7779aa5" providerId="LiveId" clId="{85EB584C-2A00-4BFA-8F1B-7763FF8BE602}" dt="2021-09-07T18:01:53.672" v="196" actId="26606"/>
        <pc:sldMkLst>
          <pc:docMk/>
          <pc:sldMk cId="3240066122" sldId="258"/>
        </pc:sldMkLst>
        <pc:spChg chg="mod">
          <ac:chgData name="Roman Zhigalov" userId="1f97e9fdf7779aa5" providerId="LiveId" clId="{85EB584C-2A00-4BFA-8F1B-7763FF8BE602}" dt="2021-09-07T18:01:53.672" v="196" actId="26606"/>
          <ac:spMkLst>
            <pc:docMk/>
            <pc:sldMk cId="3240066122" sldId="258"/>
            <ac:spMk id="2" creationId="{E5ADEBCA-E76E-4F5E-A879-0D370E4D305B}"/>
          </ac:spMkLst>
        </pc:spChg>
        <pc:spChg chg="mod">
          <ac:chgData name="Roman Zhigalov" userId="1f97e9fdf7779aa5" providerId="LiveId" clId="{85EB584C-2A00-4BFA-8F1B-7763FF8BE602}" dt="2021-09-07T18:01:53.672" v="196" actId="26606"/>
          <ac:spMkLst>
            <pc:docMk/>
            <pc:sldMk cId="3240066122" sldId="258"/>
            <ac:spMk id="3" creationId="{F843C387-8488-4CAE-AD10-4BBA12BF0CB0}"/>
          </ac:spMkLst>
        </pc:spChg>
        <pc:spChg chg="add del">
          <ac:chgData name="Roman Zhigalov" userId="1f97e9fdf7779aa5" providerId="LiveId" clId="{85EB584C-2A00-4BFA-8F1B-7763FF8BE602}" dt="2021-09-07T18:01:53.657" v="195" actId="26606"/>
          <ac:spMkLst>
            <pc:docMk/>
            <pc:sldMk cId="3240066122" sldId="258"/>
            <ac:spMk id="9" creationId="{71B2258F-86CA-4D4D-8270-BC05FCDEBFB3}"/>
          </ac:spMkLst>
        </pc:spChg>
        <pc:spChg chg="add">
          <ac:chgData name="Roman Zhigalov" userId="1f97e9fdf7779aa5" providerId="LiveId" clId="{85EB584C-2A00-4BFA-8F1B-7763FF8BE602}" dt="2021-09-07T18:01:53.672" v="196" actId="26606"/>
          <ac:spMkLst>
            <pc:docMk/>
            <pc:sldMk cId="3240066122" sldId="258"/>
            <ac:spMk id="11" creationId="{71B2258F-86CA-4D4D-8270-BC05FCDEBFB3}"/>
          </ac:spMkLst>
        </pc:spChg>
        <pc:picChg chg="add del">
          <ac:chgData name="Roman Zhigalov" userId="1f97e9fdf7779aa5" providerId="LiveId" clId="{85EB584C-2A00-4BFA-8F1B-7763FF8BE602}" dt="2021-09-07T18:01:53.657" v="195" actId="26606"/>
          <ac:picMkLst>
            <pc:docMk/>
            <pc:sldMk cId="3240066122" sldId="258"/>
            <ac:picMk id="5" creationId="{924F9836-A0CC-41BB-8159-B979C27EF656}"/>
          </ac:picMkLst>
        </pc:picChg>
        <pc:picChg chg="add">
          <ac:chgData name="Roman Zhigalov" userId="1f97e9fdf7779aa5" providerId="LiveId" clId="{85EB584C-2A00-4BFA-8F1B-7763FF8BE602}" dt="2021-09-07T18:01:53.672" v="196" actId="26606"/>
          <ac:picMkLst>
            <pc:docMk/>
            <pc:sldMk cId="3240066122" sldId="258"/>
            <ac:picMk id="12" creationId="{B39837D5-EE53-436A-A490-DE52EF2E34D4}"/>
          </ac:picMkLst>
        </pc:picChg>
      </pc:sldChg>
      <pc:sldChg chg="addSp delSp modSp new mod setBg">
        <pc:chgData name="Roman Zhigalov" userId="1f97e9fdf7779aa5" providerId="LiveId" clId="{85EB584C-2A00-4BFA-8F1B-7763FF8BE602}" dt="2021-09-07T18:02:59.997" v="224" actId="26606"/>
        <pc:sldMkLst>
          <pc:docMk/>
          <pc:sldMk cId="610978173" sldId="259"/>
        </pc:sldMkLst>
        <pc:spChg chg="mod ord">
          <ac:chgData name="Roman Zhigalov" userId="1f97e9fdf7779aa5" providerId="LiveId" clId="{85EB584C-2A00-4BFA-8F1B-7763FF8BE602}" dt="2021-09-07T18:02:59.997" v="224" actId="26606"/>
          <ac:spMkLst>
            <pc:docMk/>
            <pc:sldMk cId="610978173" sldId="259"/>
            <ac:spMk id="2" creationId="{E7E36C34-6191-453F-AAB4-435EAEDA836A}"/>
          </ac:spMkLst>
        </pc:spChg>
        <pc:spChg chg="del">
          <ac:chgData name="Roman Zhigalov" userId="1f97e9fdf7779aa5" providerId="LiveId" clId="{85EB584C-2A00-4BFA-8F1B-7763FF8BE602}" dt="2021-09-07T18:02:38.579" v="198"/>
          <ac:spMkLst>
            <pc:docMk/>
            <pc:sldMk cId="610978173" sldId="259"/>
            <ac:spMk id="3" creationId="{10D273F4-CBE8-4AAD-909E-699C57F0DD7E}"/>
          </ac:spMkLst>
        </pc:spChg>
        <pc:spChg chg="add del">
          <ac:chgData name="Roman Zhigalov" userId="1f97e9fdf7779aa5" providerId="LiveId" clId="{85EB584C-2A00-4BFA-8F1B-7763FF8BE602}" dt="2021-09-07T18:02:49.183" v="215" actId="26606"/>
          <ac:spMkLst>
            <pc:docMk/>
            <pc:sldMk cId="610978173" sldId="259"/>
            <ac:spMk id="71" creationId="{37C89E4B-3C9F-44B9-8B86-D9E3D112D8EC}"/>
          </ac:spMkLst>
        </pc:spChg>
        <pc:spChg chg="add del">
          <ac:chgData name="Roman Zhigalov" userId="1f97e9fdf7779aa5" providerId="LiveId" clId="{85EB584C-2A00-4BFA-8F1B-7763FF8BE602}" dt="2021-09-07T18:02:51.003" v="217" actId="26606"/>
          <ac:spMkLst>
            <pc:docMk/>
            <pc:sldMk cId="610978173" sldId="259"/>
            <ac:spMk id="1028" creationId="{D4771268-CB57-404A-9271-370EB28F6090}"/>
          </ac:spMkLst>
        </pc:spChg>
        <pc:spChg chg="add del">
          <ac:chgData name="Roman Zhigalov" userId="1f97e9fdf7779aa5" providerId="LiveId" clId="{85EB584C-2A00-4BFA-8F1B-7763FF8BE602}" dt="2021-09-07T18:02:55.436" v="219" actId="26606"/>
          <ac:spMkLst>
            <pc:docMk/>
            <pc:sldMk cId="610978173" sldId="259"/>
            <ac:spMk id="1030" creationId="{37C89E4B-3C9F-44B9-8B86-D9E3D112D8EC}"/>
          </ac:spMkLst>
        </pc:spChg>
        <pc:spChg chg="add del">
          <ac:chgData name="Roman Zhigalov" userId="1f97e9fdf7779aa5" providerId="LiveId" clId="{85EB584C-2A00-4BFA-8F1B-7763FF8BE602}" dt="2021-09-07T18:02:57.878" v="221" actId="26606"/>
          <ac:spMkLst>
            <pc:docMk/>
            <pc:sldMk cId="610978173" sldId="259"/>
            <ac:spMk id="1034" creationId="{3D102F78-B437-4191-B75C-A640EC88763F}"/>
          </ac:spMkLst>
        </pc:spChg>
        <pc:spChg chg="add del">
          <ac:chgData name="Roman Zhigalov" userId="1f97e9fdf7779aa5" providerId="LiveId" clId="{85EB584C-2A00-4BFA-8F1B-7763FF8BE602}" dt="2021-09-07T18:02:57.878" v="221" actId="26606"/>
          <ac:spMkLst>
            <pc:docMk/>
            <pc:sldMk cId="610978173" sldId="259"/>
            <ac:spMk id="1035" creationId="{43573EFB-E773-46FC-B866-B57ED2E3906B}"/>
          </ac:spMkLst>
        </pc:spChg>
        <pc:spChg chg="add del">
          <ac:chgData name="Roman Zhigalov" userId="1f97e9fdf7779aa5" providerId="LiveId" clId="{85EB584C-2A00-4BFA-8F1B-7763FF8BE602}" dt="2021-09-07T18:02:59.987" v="223" actId="26606"/>
          <ac:spMkLst>
            <pc:docMk/>
            <pc:sldMk cId="610978173" sldId="259"/>
            <ac:spMk id="1037" creationId="{A4AC5506-6312-4701-8D3C-40187889A947}"/>
          </ac:spMkLst>
        </pc:spChg>
        <pc:spChg chg="add">
          <ac:chgData name="Roman Zhigalov" userId="1f97e9fdf7779aa5" providerId="LiveId" clId="{85EB584C-2A00-4BFA-8F1B-7763FF8BE602}" dt="2021-09-07T18:02:59.997" v="224" actId="26606"/>
          <ac:spMkLst>
            <pc:docMk/>
            <pc:sldMk cId="610978173" sldId="259"/>
            <ac:spMk id="1039" creationId="{37C89E4B-3C9F-44B9-8B86-D9E3D112D8EC}"/>
          </ac:spMkLst>
        </pc:spChg>
        <pc:picChg chg="add mod">
          <ac:chgData name="Roman Zhigalov" userId="1f97e9fdf7779aa5" providerId="LiveId" clId="{85EB584C-2A00-4BFA-8F1B-7763FF8BE602}" dt="2021-09-07T18:02:59.997" v="224" actId="26606"/>
          <ac:picMkLst>
            <pc:docMk/>
            <pc:sldMk cId="610978173" sldId="259"/>
            <ac:picMk id="1026" creationId="{1556DB85-AB08-4D36-BC70-8DAE8246DCD7}"/>
          </ac:picMkLst>
        </pc:picChg>
        <pc:cxnChg chg="add del">
          <ac:chgData name="Roman Zhigalov" userId="1f97e9fdf7779aa5" providerId="LiveId" clId="{85EB584C-2A00-4BFA-8F1B-7763FF8BE602}" dt="2021-09-07T18:02:49.183" v="215" actId="26606"/>
          <ac:cxnSpMkLst>
            <pc:docMk/>
            <pc:sldMk cId="610978173" sldId="259"/>
            <ac:cxnSpMk id="73" creationId="{AA2EAA10-076F-46BD-8F0F-B9A2FB77A85C}"/>
          </ac:cxnSpMkLst>
        </pc:cxnChg>
        <pc:cxnChg chg="add del">
          <ac:chgData name="Roman Zhigalov" userId="1f97e9fdf7779aa5" providerId="LiveId" clId="{85EB584C-2A00-4BFA-8F1B-7763FF8BE602}" dt="2021-09-07T18:02:49.183" v="215" actId="26606"/>
          <ac:cxnSpMkLst>
            <pc:docMk/>
            <pc:sldMk cId="610978173" sldId="259"/>
            <ac:cxnSpMk id="75" creationId="{D891E407-403B-4764-86C9-33A56D3BCAA3}"/>
          </ac:cxnSpMkLst>
        </pc:cxnChg>
        <pc:cxnChg chg="add del">
          <ac:chgData name="Roman Zhigalov" userId="1f97e9fdf7779aa5" providerId="LiveId" clId="{85EB584C-2A00-4BFA-8F1B-7763FF8BE602}" dt="2021-09-07T18:02:55.436" v="219" actId="26606"/>
          <ac:cxnSpMkLst>
            <pc:docMk/>
            <pc:sldMk cId="610978173" sldId="259"/>
            <ac:cxnSpMk id="1031" creationId="{AA2EAA10-076F-46BD-8F0F-B9A2FB77A85C}"/>
          </ac:cxnSpMkLst>
        </pc:cxnChg>
        <pc:cxnChg chg="add del">
          <ac:chgData name="Roman Zhigalov" userId="1f97e9fdf7779aa5" providerId="LiveId" clId="{85EB584C-2A00-4BFA-8F1B-7763FF8BE602}" dt="2021-09-07T18:02:55.436" v="219" actId="26606"/>
          <ac:cxnSpMkLst>
            <pc:docMk/>
            <pc:sldMk cId="610978173" sldId="259"/>
            <ac:cxnSpMk id="1032" creationId="{D891E407-403B-4764-86C9-33A56D3BCAA3}"/>
          </ac:cxnSpMkLst>
        </pc:cxnChg>
        <pc:cxnChg chg="add">
          <ac:chgData name="Roman Zhigalov" userId="1f97e9fdf7779aa5" providerId="LiveId" clId="{85EB584C-2A00-4BFA-8F1B-7763FF8BE602}" dt="2021-09-07T18:02:59.997" v="224" actId="26606"/>
          <ac:cxnSpMkLst>
            <pc:docMk/>
            <pc:sldMk cId="610978173" sldId="259"/>
            <ac:cxnSpMk id="1040" creationId="{AA2EAA10-076F-46BD-8F0F-B9A2FB77A85C}"/>
          </ac:cxnSpMkLst>
        </pc:cxnChg>
        <pc:cxnChg chg="add">
          <ac:chgData name="Roman Zhigalov" userId="1f97e9fdf7779aa5" providerId="LiveId" clId="{85EB584C-2A00-4BFA-8F1B-7763FF8BE602}" dt="2021-09-07T18:02:59.997" v="224" actId="26606"/>
          <ac:cxnSpMkLst>
            <pc:docMk/>
            <pc:sldMk cId="610978173" sldId="259"/>
            <ac:cxnSpMk id="1041" creationId="{D891E407-403B-4764-86C9-33A56D3BCAA3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04:00.897" v="235" actId="27614"/>
        <pc:sldMkLst>
          <pc:docMk/>
          <pc:sldMk cId="2678120420" sldId="260"/>
        </pc:sldMkLst>
        <pc:spChg chg="mod ord">
          <ac:chgData name="Roman Zhigalov" userId="1f97e9fdf7779aa5" providerId="LiveId" clId="{85EB584C-2A00-4BFA-8F1B-7763FF8BE602}" dt="2021-09-07T18:03:58.282" v="234" actId="26606"/>
          <ac:spMkLst>
            <pc:docMk/>
            <pc:sldMk cId="2678120420" sldId="260"/>
            <ac:spMk id="2" creationId="{6EBF86DD-EE13-4FA2-B9EF-672F10C238FC}"/>
          </ac:spMkLst>
        </pc:spChg>
        <pc:spChg chg="del">
          <ac:chgData name="Roman Zhigalov" userId="1f97e9fdf7779aa5" providerId="LiveId" clId="{85EB584C-2A00-4BFA-8F1B-7763FF8BE602}" dt="2021-09-07T18:03:52.369" v="226"/>
          <ac:spMkLst>
            <pc:docMk/>
            <pc:sldMk cId="2678120420" sldId="260"/>
            <ac:spMk id="3" creationId="{2E2F5AA5-FCEB-40E4-9B08-5CF239682894}"/>
          </ac:spMkLst>
        </pc:spChg>
        <pc:spChg chg="add">
          <ac:chgData name="Roman Zhigalov" userId="1f97e9fdf7779aa5" providerId="LiveId" clId="{85EB584C-2A00-4BFA-8F1B-7763FF8BE602}" dt="2021-09-07T18:03:58.282" v="234" actId="26606"/>
          <ac:spMkLst>
            <pc:docMk/>
            <pc:sldMk cId="2678120420" sldId="260"/>
            <ac:spMk id="9" creationId="{37C89E4B-3C9F-44B9-8B86-D9E3D112D8EC}"/>
          </ac:spMkLst>
        </pc:spChg>
        <pc:picChg chg="add mod">
          <ac:chgData name="Roman Zhigalov" userId="1f97e9fdf7779aa5" providerId="LiveId" clId="{85EB584C-2A00-4BFA-8F1B-7763FF8BE602}" dt="2021-09-07T18:04:00.897" v="235" actId="27614"/>
          <ac:picMkLst>
            <pc:docMk/>
            <pc:sldMk cId="2678120420" sldId="260"/>
            <ac:picMk id="4" creationId="{B0A35C0A-530D-4929-ADA6-1F1992A70AF9}"/>
          </ac:picMkLst>
        </pc:picChg>
        <pc:cxnChg chg="add">
          <ac:chgData name="Roman Zhigalov" userId="1f97e9fdf7779aa5" providerId="LiveId" clId="{85EB584C-2A00-4BFA-8F1B-7763FF8BE602}" dt="2021-09-07T18:03:58.282" v="234" actId="26606"/>
          <ac:cxnSpMkLst>
            <pc:docMk/>
            <pc:sldMk cId="2678120420" sldId="260"/>
            <ac:cxnSpMk id="11" creationId="{AA2EAA10-076F-46BD-8F0F-B9A2FB77A85C}"/>
          </ac:cxnSpMkLst>
        </pc:cxnChg>
        <pc:cxnChg chg="add">
          <ac:chgData name="Roman Zhigalov" userId="1f97e9fdf7779aa5" providerId="LiveId" clId="{85EB584C-2A00-4BFA-8F1B-7763FF8BE602}" dt="2021-09-07T18:03:58.282" v="234" actId="26606"/>
          <ac:cxnSpMkLst>
            <pc:docMk/>
            <pc:sldMk cId="2678120420" sldId="260"/>
            <ac:cxnSpMk id="13" creationId="{D891E407-403B-4764-86C9-33A56D3BCAA3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05:27.579" v="269" actId="962"/>
        <pc:sldMkLst>
          <pc:docMk/>
          <pc:sldMk cId="1808614068" sldId="261"/>
        </pc:sldMkLst>
        <pc:spChg chg="mod ord">
          <ac:chgData name="Roman Zhigalov" userId="1f97e9fdf7779aa5" providerId="LiveId" clId="{85EB584C-2A00-4BFA-8F1B-7763FF8BE602}" dt="2021-09-07T18:05:27.579" v="269" actId="962"/>
          <ac:spMkLst>
            <pc:docMk/>
            <pc:sldMk cId="1808614068" sldId="261"/>
            <ac:spMk id="2" creationId="{0457D753-2259-4E65-A851-0BF49ADD6CDC}"/>
          </ac:spMkLst>
        </pc:spChg>
        <pc:spChg chg="del">
          <ac:chgData name="Roman Zhigalov" userId="1f97e9fdf7779aa5" providerId="LiveId" clId="{85EB584C-2A00-4BFA-8F1B-7763FF8BE602}" dt="2021-09-07T18:05:07.369" v="237" actId="22"/>
          <ac:spMkLst>
            <pc:docMk/>
            <pc:sldMk cId="1808614068" sldId="261"/>
            <ac:spMk id="3" creationId="{C9131A68-26C9-4ED5-A83B-07A395C1007F}"/>
          </ac:spMkLst>
        </pc:spChg>
        <pc:spChg chg="add del">
          <ac:chgData name="Roman Zhigalov" userId="1f97e9fdf7779aa5" providerId="LiveId" clId="{85EB584C-2A00-4BFA-8F1B-7763FF8BE602}" dt="2021-09-07T18:05:19.640" v="266" actId="26606"/>
          <ac:spMkLst>
            <pc:docMk/>
            <pc:sldMk cId="1808614068" sldId="261"/>
            <ac:spMk id="10" creationId="{37C89E4B-3C9F-44B9-8B86-D9E3D112D8EC}"/>
          </ac:spMkLst>
        </pc:spChg>
        <pc:spChg chg="add">
          <ac:chgData name="Roman Zhigalov" userId="1f97e9fdf7779aa5" providerId="LiveId" clId="{85EB584C-2A00-4BFA-8F1B-7763FF8BE602}" dt="2021-09-07T18:05:19.656" v="267" actId="26606"/>
          <ac:spMkLst>
            <pc:docMk/>
            <pc:sldMk cId="1808614068" sldId="261"/>
            <ac:spMk id="16" creationId="{85149191-5F60-4A28-AAFF-039F96B0F3EC}"/>
          </ac:spMkLst>
        </pc:spChg>
        <pc:spChg chg="add">
          <ac:chgData name="Roman Zhigalov" userId="1f97e9fdf7779aa5" providerId="LiveId" clId="{85EB584C-2A00-4BFA-8F1B-7763FF8BE602}" dt="2021-09-07T18:05:19.656" v="267" actId="26606"/>
          <ac:spMkLst>
            <pc:docMk/>
            <pc:sldMk cId="1808614068" sldId="261"/>
            <ac:spMk id="17" creationId="{A8384FB5-9ADC-4DDC-881B-597D56F5B15D}"/>
          </ac:spMkLst>
        </pc:spChg>
        <pc:spChg chg="add">
          <ac:chgData name="Roman Zhigalov" userId="1f97e9fdf7779aa5" providerId="LiveId" clId="{85EB584C-2A00-4BFA-8F1B-7763FF8BE602}" dt="2021-09-07T18:05:19.656" v="267" actId="26606"/>
          <ac:spMkLst>
            <pc:docMk/>
            <pc:sldMk cId="1808614068" sldId="261"/>
            <ac:spMk id="18" creationId="{F8260ED5-17F7-4158-B241-D51DD4CF1B7E}"/>
          </ac:spMkLst>
        </pc:spChg>
        <pc:spChg chg="add">
          <ac:chgData name="Roman Zhigalov" userId="1f97e9fdf7779aa5" providerId="LiveId" clId="{85EB584C-2A00-4BFA-8F1B-7763FF8BE602}" dt="2021-09-07T18:05:19.656" v="267" actId="26606"/>
          <ac:spMkLst>
            <pc:docMk/>
            <pc:sldMk cId="1808614068" sldId="261"/>
            <ac:spMk id="19" creationId="{91E5A9A7-95C6-4F4F-B00E-C82E07FE62EF}"/>
          </ac:spMkLst>
        </pc:spChg>
        <pc:spChg chg="add">
          <ac:chgData name="Roman Zhigalov" userId="1f97e9fdf7779aa5" providerId="LiveId" clId="{85EB584C-2A00-4BFA-8F1B-7763FF8BE602}" dt="2021-09-07T18:05:19.656" v="267" actId="26606"/>
          <ac:spMkLst>
            <pc:docMk/>
            <pc:sldMk cId="1808614068" sldId="261"/>
            <ac:spMk id="20" creationId="{D07DD2DE-F619-49DD-B5E7-03A290FF4ED1}"/>
          </ac:spMkLst>
        </pc:spChg>
        <pc:picChg chg="add mod ord">
          <ac:chgData name="Roman Zhigalov" userId="1f97e9fdf7779aa5" providerId="LiveId" clId="{85EB584C-2A00-4BFA-8F1B-7763FF8BE602}" dt="2021-09-07T18:05:27.578" v="268" actId="27614"/>
          <ac:picMkLst>
            <pc:docMk/>
            <pc:sldMk cId="1808614068" sldId="261"/>
            <ac:picMk id="5" creationId="{C56171D7-800E-4738-A74F-70F02B1952C7}"/>
          </ac:picMkLst>
        </pc:picChg>
        <pc:cxnChg chg="add del">
          <ac:chgData name="Roman Zhigalov" userId="1f97e9fdf7779aa5" providerId="LiveId" clId="{85EB584C-2A00-4BFA-8F1B-7763FF8BE602}" dt="2021-09-07T18:05:19.640" v="266" actId="26606"/>
          <ac:cxnSpMkLst>
            <pc:docMk/>
            <pc:sldMk cId="1808614068" sldId="261"/>
            <ac:cxnSpMk id="12" creationId="{AA2EAA10-076F-46BD-8F0F-B9A2FB77A85C}"/>
          </ac:cxnSpMkLst>
        </pc:cxnChg>
        <pc:cxnChg chg="add del">
          <ac:chgData name="Roman Zhigalov" userId="1f97e9fdf7779aa5" providerId="LiveId" clId="{85EB584C-2A00-4BFA-8F1B-7763FF8BE602}" dt="2021-09-07T18:05:19.640" v="266" actId="26606"/>
          <ac:cxnSpMkLst>
            <pc:docMk/>
            <pc:sldMk cId="1808614068" sldId="261"/>
            <ac:cxnSpMk id="14" creationId="{D891E407-403B-4764-86C9-33A56D3BCAA3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06:21.650" v="296" actId="26606"/>
        <pc:sldMkLst>
          <pc:docMk/>
          <pc:sldMk cId="4025172843" sldId="262"/>
        </pc:sldMkLst>
        <pc:spChg chg="mod">
          <ac:chgData name="Roman Zhigalov" userId="1f97e9fdf7779aa5" providerId="LiveId" clId="{85EB584C-2A00-4BFA-8F1B-7763FF8BE602}" dt="2021-09-07T18:06:21.650" v="296" actId="26606"/>
          <ac:spMkLst>
            <pc:docMk/>
            <pc:sldMk cId="4025172843" sldId="262"/>
            <ac:spMk id="2" creationId="{CC636275-0FFD-4DBB-B819-D4545FC9ABE4}"/>
          </ac:spMkLst>
        </pc:spChg>
        <pc:spChg chg="del">
          <ac:chgData name="Roman Zhigalov" userId="1f97e9fdf7779aa5" providerId="LiveId" clId="{85EB584C-2A00-4BFA-8F1B-7763FF8BE602}" dt="2021-09-07T18:06:12.801" v="271"/>
          <ac:spMkLst>
            <pc:docMk/>
            <pc:sldMk cId="4025172843" sldId="262"/>
            <ac:spMk id="3" creationId="{E8D07E84-9FFA-4FE3-B29C-243E0F577141}"/>
          </ac:spMkLst>
        </pc:spChg>
        <pc:spChg chg="add">
          <ac:chgData name="Roman Zhigalov" userId="1f97e9fdf7779aa5" providerId="LiveId" clId="{85EB584C-2A00-4BFA-8F1B-7763FF8BE602}" dt="2021-09-07T18:06:21.650" v="296" actId="26606"/>
          <ac:spMkLst>
            <pc:docMk/>
            <pc:sldMk cId="4025172843" sldId="262"/>
            <ac:spMk id="71" creationId="{A8384FB5-9ADC-4DDC-881B-597D56F5B15D}"/>
          </ac:spMkLst>
        </pc:spChg>
        <pc:spChg chg="add">
          <ac:chgData name="Roman Zhigalov" userId="1f97e9fdf7779aa5" providerId="LiveId" clId="{85EB584C-2A00-4BFA-8F1B-7763FF8BE602}" dt="2021-09-07T18:06:21.650" v="296" actId="26606"/>
          <ac:spMkLst>
            <pc:docMk/>
            <pc:sldMk cId="4025172843" sldId="262"/>
            <ac:spMk id="73" creationId="{91E5A9A7-95C6-4F4F-B00E-C82E07FE62EF}"/>
          </ac:spMkLst>
        </pc:spChg>
        <pc:spChg chg="add">
          <ac:chgData name="Roman Zhigalov" userId="1f97e9fdf7779aa5" providerId="LiveId" clId="{85EB584C-2A00-4BFA-8F1B-7763FF8BE602}" dt="2021-09-07T18:06:21.650" v="296" actId="26606"/>
          <ac:spMkLst>
            <pc:docMk/>
            <pc:sldMk cId="4025172843" sldId="262"/>
            <ac:spMk id="75" creationId="{D07DD2DE-F619-49DD-B5E7-03A290FF4ED1}"/>
          </ac:spMkLst>
        </pc:spChg>
        <pc:spChg chg="add">
          <ac:chgData name="Roman Zhigalov" userId="1f97e9fdf7779aa5" providerId="LiveId" clId="{85EB584C-2A00-4BFA-8F1B-7763FF8BE602}" dt="2021-09-07T18:06:21.650" v="296" actId="26606"/>
          <ac:spMkLst>
            <pc:docMk/>
            <pc:sldMk cId="4025172843" sldId="262"/>
            <ac:spMk id="77" creationId="{85149191-5F60-4A28-AAFF-039F96B0F3EC}"/>
          </ac:spMkLst>
        </pc:spChg>
        <pc:spChg chg="add">
          <ac:chgData name="Roman Zhigalov" userId="1f97e9fdf7779aa5" providerId="LiveId" clId="{85EB584C-2A00-4BFA-8F1B-7763FF8BE602}" dt="2021-09-07T18:06:21.650" v="296" actId="26606"/>
          <ac:spMkLst>
            <pc:docMk/>
            <pc:sldMk cId="4025172843" sldId="262"/>
            <ac:spMk id="79" creationId="{F8260ED5-17F7-4158-B241-D51DD4CF1B7E}"/>
          </ac:spMkLst>
        </pc:spChg>
        <pc:picChg chg="add mod">
          <ac:chgData name="Roman Zhigalov" userId="1f97e9fdf7779aa5" providerId="LiveId" clId="{85EB584C-2A00-4BFA-8F1B-7763FF8BE602}" dt="2021-09-07T18:06:21.650" v="296" actId="26606"/>
          <ac:picMkLst>
            <pc:docMk/>
            <pc:sldMk cId="4025172843" sldId="262"/>
            <ac:picMk id="2050" creationId="{75B74F69-0643-480F-A245-A77580F91AB4}"/>
          </ac:picMkLst>
        </pc:picChg>
      </pc:sldChg>
      <pc:sldChg chg="addSp delSp modSp new mod setBg">
        <pc:chgData name="Roman Zhigalov" userId="1f97e9fdf7779aa5" providerId="LiveId" clId="{85EB584C-2A00-4BFA-8F1B-7763FF8BE602}" dt="2021-09-07T18:07:12.989" v="327" actId="26606"/>
        <pc:sldMkLst>
          <pc:docMk/>
          <pc:sldMk cId="1940374925" sldId="263"/>
        </pc:sldMkLst>
        <pc:spChg chg="mod">
          <ac:chgData name="Roman Zhigalov" userId="1f97e9fdf7779aa5" providerId="LiveId" clId="{85EB584C-2A00-4BFA-8F1B-7763FF8BE602}" dt="2021-09-07T18:07:12.989" v="327" actId="26606"/>
          <ac:spMkLst>
            <pc:docMk/>
            <pc:sldMk cId="1940374925" sldId="263"/>
            <ac:spMk id="2" creationId="{55E4B89C-263F-45BA-B7B0-F5D3734A7BA1}"/>
          </ac:spMkLst>
        </pc:spChg>
        <pc:spChg chg="del">
          <ac:chgData name="Roman Zhigalov" userId="1f97e9fdf7779aa5" providerId="LiveId" clId="{85EB584C-2A00-4BFA-8F1B-7763FF8BE602}" dt="2021-09-07T18:07:02.577" v="298"/>
          <ac:spMkLst>
            <pc:docMk/>
            <pc:sldMk cId="1940374925" sldId="263"/>
            <ac:spMk id="3" creationId="{6C7D9DAA-B34F-4E0A-9868-192C097F4006}"/>
          </ac:spMkLst>
        </pc:spChg>
        <pc:spChg chg="add">
          <ac:chgData name="Roman Zhigalov" userId="1f97e9fdf7779aa5" providerId="LiveId" clId="{85EB584C-2A00-4BFA-8F1B-7763FF8BE602}" dt="2021-09-07T18:07:12.989" v="327" actId="26606"/>
          <ac:spMkLst>
            <pc:docMk/>
            <pc:sldMk cId="1940374925" sldId="263"/>
            <ac:spMk id="71" creationId="{A8384FB5-9ADC-4DDC-881B-597D56F5B15D}"/>
          </ac:spMkLst>
        </pc:spChg>
        <pc:spChg chg="add">
          <ac:chgData name="Roman Zhigalov" userId="1f97e9fdf7779aa5" providerId="LiveId" clId="{85EB584C-2A00-4BFA-8F1B-7763FF8BE602}" dt="2021-09-07T18:07:12.989" v="327" actId="26606"/>
          <ac:spMkLst>
            <pc:docMk/>
            <pc:sldMk cId="1940374925" sldId="263"/>
            <ac:spMk id="73" creationId="{91E5A9A7-95C6-4F4F-B00E-C82E07FE62EF}"/>
          </ac:spMkLst>
        </pc:spChg>
        <pc:spChg chg="add">
          <ac:chgData name="Roman Zhigalov" userId="1f97e9fdf7779aa5" providerId="LiveId" clId="{85EB584C-2A00-4BFA-8F1B-7763FF8BE602}" dt="2021-09-07T18:07:12.989" v="327" actId="26606"/>
          <ac:spMkLst>
            <pc:docMk/>
            <pc:sldMk cId="1940374925" sldId="263"/>
            <ac:spMk id="75" creationId="{D07DD2DE-F619-49DD-B5E7-03A290FF4ED1}"/>
          </ac:spMkLst>
        </pc:spChg>
        <pc:spChg chg="add">
          <ac:chgData name="Roman Zhigalov" userId="1f97e9fdf7779aa5" providerId="LiveId" clId="{85EB584C-2A00-4BFA-8F1B-7763FF8BE602}" dt="2021-09-07T18:07:12.989" v="327" actId="26606"/>
          <ac:spMkLst>
            <pc:docMk/>
            <pc:sldMk cId="1940374925" sldId="263"/>
            <ac:spMk id="77" creationId="{85149191-5F60-4A28-AAFF-039F96B0F3EC}"/>
          </ac:spMkLst>
        </pc:spChg>
        <pc:spChg chg="add">
          <ac:chgData name="Roman Zhigalov" userId="1f97e9fdf7779aa5" providerId="LiveId" clId="{85EB584C-2A00-4BFA-8F1B-7763FF8BE602}" dt="2021-09-07T18:07:12.989" v="327" actId="26606"/>
          <ac:spMkLst>
            <pc:docMk/>
            <pc:sldMk cId="1940374925" sldId="263"/>
            <ac:spMk id="79" creationId="{F8260ED5-17F7-4158-B241-D51DD4CF1B7E}"/>
          </ac:spMkLst>
        </pc:spChg>
        <pc:picChg chg="add mod">
          <ac:chgData name="Roman Zhigalov" userId="1f97e9fdf7779aa5" providerId="LiveId" clId="{85EB584C-2A00-4BFA-8F1B-7763FF8BE602}" dt="2021-09-07T18:07:12.989" v="327" actId="26606"/>
          <ac:picMkLst>
            <pc:docMk/>
            <pc:sldMk cId="1940374925" sldId="263"/>
            <ac:picMk id="3074" creationId="{1F05A172-BD24-47DF-B3BA-813E25EFB167}"/>
          </ac:picMkLst>
        </pc:picChg>
      </pc:sldChg>
      <pc:sldChg chg="addSp delSp modSp new mod setBg setClrOvrMap">
        <pc:chgData name="Roman Zhigalov" userId="1f97e9fdf7779aa5" providerId="LiveId" clId="{85EB584C-2A00-4BFA-8F1B-7763FF8BE602}" dt="2021-09-07T18:07:45.751" v="362" actId="26606"/>
        <pc:sldMkLst>
          <pc:docMk/>
          <pc:sldMk cId="2314640359" sldId="264"/>
        </pc:sldMkLst>
        <pc:spChg chg="mod">
          <ac:chgData name="Roman Zhigalov" userId="1f97e9fdf7779aa5" providerId="LiveId" clId="{85EB584C-2A00-4BFA-8F1B-7763FF8BE602}" dt="2021-09-07T18:07:45.751" v="362" actId="26606"/>
          <ac:spMkLst>
            <pc:docMk/>
            <pc:sldMk cId="2314640359" sldId="264"/>
            <ac:spMk id="2" creationId="{42BF866E-54E6-4D04-9D7B-233107CDB09F}"/>
          </ac:spMkLst>
        </pc:spChg>
        <pc:spChg chg="mod">
          <ac:chgData name="Roman Zhigalov" userId="1f97e9fdf7779aa5" providerId="LiveId" clId="{85EB584C-2A00-4BFA-8F1B-7763FF8BE602}" dt="2021-09-07T18:07:45.751" v="362" actId="26606"/>
          <ac:spMkLst>
            <pc:docMk/>
            <pc:sldMk cId="2314640359" sldId="264"/>
            <ac:spMk id="3" creationId="{6F67DF70-864D-4388-9D08-787725B50F69}"/>
          </ac:spMkLst>
        </pc:spChg>
        <pc:spChg chg="add">
          <ac:chgData name="Roman Zhigalov" userId="1f97e9fdf7779aa5" providerId="LiveId" clId="{85EB584C-2A00-4BFA-8F1B-7763FF8BE602}" dt="2021-09-07T18:07:45.751" v="362" actId="26606"/>
          <ac:spMkLst>
            <pc:docMk/>
            <pc:sldMk cId="2314640359" sldId="264"/>
            <ac:spMk id="9" creationId="{71B2258F-86CA-4D4D-8270-BC05FCDEBFB3}"/>
          </ac:spMkLst>
        </pc:spChg>
        <pc:spChg chg="add del">
          <ac:chgData name="Roman Zhigalov" userId="1f97e9fdf7779aa5" providerId="LiveId" clId="{85EB584C-2A00-4BFA-8F1B-7763FF8BE602}" dt="2021-09-07T18:07:45.738" v="361" actId="26606"/>
          <ac:spMkLst>
            <pc:docMk/>
            <pc:sldMk cId="2314640359" sldId="264"/>
            <ac:spMk id="10" creationId="{A8384FB5-9ADC-4DDC-881B-597D56F5B15D}"/>
          </ac:spMkLst>
        </pc:spChg>
        <pc:spChg chg="add del">
          <ac:chgData name="Roman Zhigalov" userId="1f97e9fdf7779aa5" providerId="LiveId" clId="{85EB584C-2A00-4BFA-8F1B-7763FF8BE602}" dt="2021-09-07T18:07:45.738" v="361" actId="26606"/>
          <ac:spMkLst>
            <pc:docMk/>
            <pc:sldMk cId="2314640359" sldId="264"/>
            <ac:spMk id="12" creationId="{91E5A9A7-95C6-4F4F-B00E-C82E07FE62EF}"/>
          </ac:spMkLst>
        </pc:spChg>
        <pc:spChg chg="add del">
          <ac:chgData name="Roman Zhigalov" userId="1f97e9fdf7779aa5" providerId="LiveId" clId="{85EB584C-2A00-4BFA-8F1B-7763FF8BE602}" dt="2021-09-07T18:07:45.738" v="361" actId="26606"/>
          <ac:spMkLst>
            <pc:docMk/>
            <pc:sldMk cId="2314640359" sldId="264"/>
            <ac:spMk id="14" creationId="{D07DD2DE-F619-49DD-B5E7-03A290FF4ED1}"/>
          </ac:spMkLst>
        </pc:spChg>
        <pc:spChg chg="add del">
          <ac:chgData name="Roman Zhigalov" userId="1f97e9fdf7779aa5" providerId="LiveId" clId="{85EB584C-2A00-4BFA-8F1B-7763FF8BE602}" dt="2021-09-07T18:07:45.738" v="361" actId="26606"/>
          <ac:spMkLst>
            <pc:docMk/>
            <pc:sldMk cId="2314640359" sldId="264"/>
            <ac:spMk id="16" creationId="{85149191-5F60-4A28-AAFF-039F96B0F3EC}"/>
          </ac:spMkLst>
        </pc:spChg>
        <pc:spChg chg="add del">
          <ac:chgData name="Roman Zhigalov" userId="1f97e9fdf7779aa5" providerId="LiveId" clId="{85EB584C-2A00-4BFA-8F1B-7763FF8BE602}" dt="2021-09-07T18:07:45.738" v="361" actId="26606"/>
          <ac:spMkLst>
            <pc:docMk/>
            <pc:sldMk cId="2314640359" sldId="264"/>
            <ac:spMk id="18" creationId="{F8260ED5-17F7-4158-B241-D51DD4CF1B7E}"/>
          </ac:spMkLst>
        </pc:spChg>
        <pc:picChg chg="add">
          <ac:chgData name="Roman Zhigalov" userId="1f97e9fdf7779aa5" providerId="LiveId" clId="{85EB584C-2A00-4BFA-8F1B-7763FF8BE602}" dt="2021-09-07T18:07:45.751" v="362" actId="26606"/>
          <ac:picMkLst>
            <pc:docMk/>
            <pc:sldMk cId="2314640359" sldId="264"/>
            <ac:picMk id="5" creationId="{A9741F0D-DC6E-4AD0-A582-4253CBE795AF}"/>
          </ac:picMkLst>
        </pc:picChg>
        <pc:picChg chg="add del">
          <ac:chgData name="Roman Zhigalov" userId="1f97e9fdf7779aa5" providerId="LiveId" clId="{85EB584C-2A00-4BFA-8F1B-7763FF8BE602}" dt="2021-09-07T18:07:45.738" v="361" actId="26606"/>
          <ac:picMkLst>
            <pc:docMk/>
            <pc:sldMk cId="2314640359" sldId="264"/>
            <ac:picMk id="7" creationId="{A0FDC8A5-3AC0-4BF6-97F7-AE61E11BEB41}"/>
          </ac:picMkLst>
        </pc:picChg>
      </pc:sldChg>
      <pc:sldChg chg="addSp delSp modSp new mod setBg modClrScheme chgLayout">
        <pc:chgData name="Roman Zhigalov" userId="1f97e9fdf7779aa5" providerId="LiveId" clId="{85EB584C-2A00-4BFA-8F1B-7763FF8BE602}" dt="2021-09-07T18:08:46.163" v="474" actId="255"/>
        <pc:sldMkLst>
          <pc:docMk/>
          <pc:sldMk cId="3938514516" sldId="265"/>
        </pc:sldMkLst>
        <pc:spChg chg="del mod ord">
          <ac:chgData name="Roman Zhigalov" userId="1f97e9fdf7779aa5" providerId="LiveId" clId="{85EB584C-2A00-4BFA-8F1B-7763FF8BE602}" dt="2021-09-07T18:07:50.198" v="364" actId="700"/>
          <ac:spMkLst>
            <pc:docMk/>
            <pc:sldMk cId="3938514516" sldId="265"/>
            <ac:spMk id="2" creationId="{B70AE85E-0808-471D-B0AC-F1AB90FEA298}"/>
          </ac:spMkLst>
        </pc:spChg>
        <pc:spChg chg="del mod ord">
          <ac:chgData name="Roman Zhigalov" userId="1f97e9fdf7779aa5" providerId="LiveId" clId="{85EB584C-2A00-4BFA-8F1B-7763FF8BE602}" dt="2021-09-07T18:07:50.198" v="364" actId="700"/>
          <ac:spMkLst>
            <pc:docMk/>
            <pc:sldMk cId="3938514516" sldId="265"/>
            <ac:spMk id="3" creationId="{0BA16463-BFF4-4A83-AE29-5E4969F87857}"/>
          </ac:spMkLst>
        </pc:spChg>
        <pc:spChg chg="add mod or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4" creationId="{FEF65C19-1F46-40D0-8345-FDF73E60467B}"/>
          </ac:spMkLst>
        </pc:spChg>
        <pc:spChg chg="add mod ord">
          <ac:chgData name="Roman Zhigalov" userId="1f97e9fdf7779aa5" providerId="LiveId" clId="{85EB584C-2A00-4BFA-8F1B-7763FF8BE602}" dt="2021-09-07T18:08:46.163" v="474" actId="255"/>
          <ac:spMkLst>
            <pc:docMk/>
            <pc:sldMk cId="3938514516" sldId="265"/>
            <ac:spMk id="5" creationId="{D27BCB26-0206-41B6-8B98-5298F79A8327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10" creationId="{09588DA8-065E-4F6F-8EFD-43104AB2E0CF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12" creationId="{C4285719-470E-454C-AF62-8323075F1F5B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14" creationId="{CD9FE4EF-C4D8-49A0-B2FF-81D8DB7D8A24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16" creationId="{4300840D-0A0B-4512-BACA-B439D5B9C57C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18" creationId="{D2B78728-A580-49A7-84F9-6EF6F583ADE0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20" creationId="{38FAA1A1-D861-433F-88FA-1E9D6FD31D11}"/>
          </ac:spMkLst>
        </pc:spChg>
        <pc:spChg chg="add del">
          <ac:chgData name="Roman Zhigalov" userId="1f97e9fdf7779aa5" providerId="LiveId" clId="{85EB584C-2A00-4BFA-8F1B-7763FF8BE602}" dt="2021-09-07T18:08:42.103" v="472" actId="26606"/>
          <ac:spMkLst>
            <pc:docMk/>
            <pc:sldMk cId="3938514516" sldId="265"/>
            <ac:spMk id="22" creationId="{8D71EDA1-87BF-4D5D-AB79-F346FD19278A}"/>
          </ac:spMkLst>
        </pc:spChg>
        <pc:spChg chg="ad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24" creationId="{DEE2AD96-B495-4E06-9291-B71706F728CB}"/>
          </ac:spMkLst>
        </pc:spChg>
        <pc:spChg chg="ad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25" creationId="{53CF6D67-C5A8-4ADD-9E8E-1E38CA1D3166}"/>
          </ac:spMkLst>
        </pc:spChg>
        <pc:spChg chg="ad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26" creationId="{86909FA0-B515-4681-B7A8-FA281D133B94}"/>
          </ac:spMkLst>
        </pc:spChg>
        <pc:spChg chg="ad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27" creationId="{21C9FE86-FCC3-4A31-AA1C-C882262B7FE7}"/>
          </ac:spMkLst>
        </pc:spChg>
        <pc:spChg chg="ad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28" creationId="{7D96243B-ECED-4B71-8E06-AE9A285EAD20}"/>
          </ac:spMkLst>
        </pc:spChg>
        <pc:spChg chg="add">
          <ac:chgData name="Roman Zhigalov" userId="1f97e9fdf7779aa5" providerId="LiveId" clId="{85EB584C-2A00-4BFA-8F1B-7763FF8BE602}" dt="2021-09-07T18:08:42.124" v="473" actId="26606"/>
          <ac:spMkLst>
            <pc:docMk/>
            <pc:sldMk cId="3938514516" sldId="265"/>
            <ac:spMk id="29" creationId="{A09989E4-EFDC-4A90-A633-E0525FB4139E}"/>
          </ac:spMkLst>
        </pc:spChg>
      </pc:sldChg>
      <pc:sldChg chg="addSp modSp new mod setBg setClrOvrMap">
        <pc:chgData name="Roman Zhigalov" userId="1f97e9fdf7779aa5" providerId="LiveId" clId="{85EB584C-2A00-4BFA-8F1B-7763FF8BE602}" dt="2021-09-07T18:09:17.673" v="501" actId="26606"/>
        <pc:sldMkLst>
          <pc:docMk/>
          <pc:sldMk cId="1932314820" sldId="266"/>
        </pc:sldMkLst>
        <pc:spChg chg="mod">
          <ac:chgData name="Roman Zhigalov" userId="1f97e9fdf7779aa5" providerId="LiveId" clId="{85EB584C-2A00-4BFA-8F1B-7763FF8BE602}" dt="2021-09-07T18:09:17.673" v="501" actId="26606"/>
          <ac:spMkLst>
            <pc:docMk/>
            <pc:sldMk cId="1932314820" sldId="266"/>
            <ac:spMk id="2" creationId="{68579351-B704-415C-98F6-A9607DAA0EDE}"/>
          </ac:spMkLst>
        </pc:spChg>
        <pc:spChg chg="mod">
          <ac:chgData name="Roman Zhigalov" userId="1f97e9fdf7779aa5" providerId="LiveId" clId="{85EB584C-2A00-4BFA-8F1B-7763FF8BE602}" dt="2021-09-07T18:09:17.673" v="501" actId="26606"/>
          <ac:spMkLst>
            <pc:docMk/>
            <pc:sldMk cId="1932314820" sldId="266"/>
            <ac:spMk id="3" creationId="{958FB86D-0699-4EEB-B3CE-406A593D55F0}"/>
          </ac:spMkLst>
        </pc:spChg>
        <pc:spChg chg="add">
          <ac:chgData name="Roman Zhigalov" userId="1f97e9fdf7779aa5" providerId="LiveId" clId="{85EB584C-2A00-4BFA-8F1B-7763FF8BE602}" dt="2021-09-07T18:09:17.673" v="501" actId="26606"/>
          <ac:spMkLst>
            <pc:docMk/>
            <pc:sldMk cId="1932314820" sldId="266"/>
            <ac:spMk id="9" creationId="{71B2258F-86CA-4D4D-8270-BC05FCDEBFB3}"/>
          </ac:spMkLst>
        </pc:spChg>
        <pc:picChg chg="add">
          <ac:chgData name="Roman Zhigalov" userId="1f97e9fdf7779aa5" providerId="LiveId" clId="{85EB584C-2A00-4BFA-8F1B-7763FF8BE602}" dt="2021-09-07T18:09:17.673" v="501" actId="26606"/>
          <ac:picMkLst>
            <pc:docMk/>
            <pc:sldMk cId="1932314820" sldId="266"/>
            <ac:picMk id="5" creationId="{2D2C69B7-ADEA-4A3D-A36B-4C9E80A170D9}"/>
          </ac:picMkLst>
        </pc:picChg>
      </pc:sldChg>
      <pc:sldChg chg="addSp delSp modSp new mod setBg">
        <pc:chgData name="Roman Zhigalov" userId="1f97e9fdf7779aa5" providerId="LiveId" clId="{85EB584C-2A00-4BFA-8F1B-7763FF8BE602}" dt="2021-09-07T18:10:54.922" v="521" actId="26606"/>
        <pc:sldMkLst>
          <pc:docMk/>
          <pc:sldMk cId="254343547" sldId="267"/>
        </pc:sldMkLst>
        <pc:spChg chg="mo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2" creationId="{ED31BCE6-DA2A-4DAA-BB1E-64B09C329CF8}"/>
          </ac:spMkLst>
        </pc:spChg>
        <pc:spChg chg="mo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3" creationId="{19737446-B35F-44B2-B2FA-55D5122DA0CD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8" creationId="{8C790BE2-4E4F-4AAF-81A2-4A6F4885EBE6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10" creationId="{D28B54C3-B57B-472A-B96E-1FCB67093DC2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12" creationId="{7DB3C429-F8DA-49B9-AF84-21996FCF78B5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14" creationId="{E12088DD-B1AD-40E0-8B86-1D87A2CCD9BE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16" creationId="{C4C9F2B0-1044-46EB-8AEB-C3BFFDE6C2CC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18" creationId="{0C395952-4E26-45A2-8756-2ADFD6E53C6E}"/>
          </ac:spMkLst>
        </pc:spChg>
        <pc:spChg chg="add del">
          <ac:chgData name="Roman Zhigalov" userId="1f97e9fdf7779aa5" providerId="LiveId" clId="{85EB584C-2A00-4BFA-8F1B-7763FF8BE602}" dt="2021-09-07T18:10:54.905" v="520" actId="26606"/>
          <ac:spMkLst>
            <pc:docMk/>
            <pc:sldMk cId="254343547" sldId="267"/>
            <ac:spMk id="20" creationId="{4734BADF-9461-4621-B112-2D7BABEA7DD0}"/>
          </ac:spMkLst>
        </pc:spChg>
        <pc:spChg chg="ad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22" creationId="{43C48B49-6135-48B6-AC0F-97E5D8D1F03F}"/>
          </ac:spMkLst>
        </pc:spChg>
        <pc:spChg chg="ad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23" creationId="{9715DAF0-AE1B-46C9-8A6B-DB2AA05AB91D}"/>
          </ac:spMkLst>
        </pc:spChg>
        <pc:spChg chg="ad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24" creationId="{DC631C0B-6DA6-4E57-8231-CE32B3434A7E}"/>
          </ac:spMkLst>
        </pc:spChg>
        <pc:spChg chg="ad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25" creationId="{F256AC18-FB41-4977-8B0C-F5082335AB7D}"/>
          </ac:spMkLst>
        </pc:spChg>
        <pc:spChg chg="add">
          <ac:chgData name="Roman Zhigalov" userId="1f97e9fdf7779aa5" providerId="LiveId" clId="{85EB584C-2A00-4BFA-8F1B-7763FF8BE602}" dt="2021-09-07T18:10:54.922" v="521" actId="26606"/>
          <ac:spMkLst>
            <pc:docMk/>
            <pc:sldMk cId="254343547" sldId="267"/>
            <ac:spMk id="26" creationId="{AFF4A713-7B75-4B21-90D7-5AB19547C728}"/>
          </ac:spMkLst>
        </pc:spChg>
      </pc:sldChg>
      <pc:sldChg chg="addSp delSp modSp new mod setBg">
        <pc:chgData name="Roman Zhigalov" userId="1f97e9fdf7779aa5" providerId="LiveId" clId="{85EB584C-2A00-4BFA-8F1B-7763FF8BE602}" dt="2021-09-07T18:14:26.621" v="615" actId="26606"/>
        <pc:sldMkLst>
          <pc:docMk/>
          <pc:sldMk cId="3899505484" sldId="268"/>
        </pc:sldMkLst>
        <pc:spChg chg="mod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2" creationId="{AD24D954-43F0-4B22-8A77-6D37A7C28F3F}"/>
          </ac:spMkLst>
        </pc:spChg>
        <pc:spChg chg="del">
          <ac:chgData name="Roman Zhigalov" userId="1f97e9fdf7779aa5" providerId="LiveId" clId="{85EB584C-2A00-4BFA-8F1B-7763FF8BE602}" dt="2021-09-07T18:13:09.115" v="523"/>
          <ac:spMkLst>
            <pc:docMk/>
            <pc:sldMk cId="3899505484" sldId="268"/>
            <ac:spMk id="3" creationId="{88C9E3AA-84FC-4B15-877F-28A2B913CC0E}"/>
          </ac:spMkLst>
        </pc:spChg>
        <pc:spChg chg="add del mod">
          <ac:chgData name="Roman Zhigalov" userId="1f97e9fdf7779aa5" providerId="LiveId" clId="{85EB584C-2A00-4BFA-8F1B-7763FF8BE602}" dt="2021-09-07T18:13:25.984" v="524"/>
          <ac:spMkLst>
            <pc:docMk/>
            <pc:sldMk cId="3899505484" sldId="268"/>
            <ac:spMk id="4" creationId="{FF2E8C31-EE79-4187-A3B1-20FC11DEE213}"/>
          </ac:spMkLst>
        </pc:spChg>
        <pc:spChg chg="add del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73" creationId="{A8384FB5-9ADC-4DDC-881B-597D56F5B15D}"/>
          </ac:spMkLst>
        </pc:spChg>
        <pc:spChg chg="add del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75" creationId="{91E5A9A7-95C6-4F4F-B00E-C82E07FE62EF}"/>
          </ac:spMkLst>
        </pc:spChg>
        <pc:spChg chg="add del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77" creationId="{D07DD2DE-F619-49DD-B5E7-03A290FF4ED1}"/>
          </ac:spMkLst>
        </pc:spChg>
        <pc:spChg chg="add del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79" creationId="{85149191-5F60-4A28-AAFF-039F96B0F3EC}"/>
          </ac:spMkLst>
        </pc:spChg>
        <pc:spChg chg="add del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81" creationId="{F8260ED5-17F7-4158-B241-D51DD4CF1B7E}"/>
          </ac:spMkLst>
        </pc:spChg>
        <pc:spChg chg="add">
          <ac:chgData name="Roman Zhigalov" userId="1f97e9fdf7779aa5" providerId="LiveId" clId="{85EB584C-2A00-4BFA-8F1B-7763FF8BE602}" dt="2021-09-07T18:14:26.621" v="615" actId="26606"/>
          <ac:spMkLst>
            <pc:docMk/>
            <pc:sldMk cId="3899505484" sldId="268"/>
            <ac:spMk id="137" creationId="{AB45A142-4255-493C-8284-5D566C121B10}"/>
          </ac:spMkLst>
        </pc:spChg>
        <pc:picChg chg="add mod">
          <ac:chgData name="Roman Zhigalov" userId="1f97e9fdf7779aa5" providerId="LiveId" clId="{85EB584C-2A00-4BFA-8F1B-7763FF8BE602}" dt="2021-09-07T18:14:26.621" v="615" actId="26606"/>
          <ac:picMkLst>
            <pc:docMk/>
            <pc:sldMk cId="3899505484" sldId="268"/>
            <ac:picMk id="4100" creationId="{BB83C87F-0800-48D3-9C7D-3510B98D660F}"/>
          </ac:picMkLst>
        </pc:picChg>
        <pc:cxnChg chg="add">
          <ac:chgData name="Roman Zhigalov" userId="1f97e9fdf7779aa5" providerId="LiveId" clId="{85EB584C-2A00-4BFA-8F1B-7763FF8BE602}" dt="2021-09-07T18:14:26.621" v="615" actId="26606"/>
          <ac:cxnSpMkLst>
            <pc:docMk/>
            <pc:sldMk cId="3899505484" sldId="268"/>
            <ac:cxnSpMk id="139" creationId="{38FB9660-F42F-4313-BBC4-47C007FE484C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14:23.312" v="614" actId="26606"/>
        <pc:sldMkLst>
          <pc:docMk/>
          <pc:sldMk cId="4203954033" sldId="269"/>
        </pc:sldMkLst>
        <pc:spChg chg="mod">
          <ac:chgData name="Roman Zhigalov" userId="1f97e9fdf7779aa5" providerId="LiveId" clId="{85EB584C-2A00-4BFA-8F1B-7763FF8BE602}" dt="2021-09-07T18:14:23.312" v="614" actId="26606"/>
          <ac:spMkLst>
            <pc:docMk/>
            <pc:sldMk cId="4203954033" sldId="269"/>
            <ac:spMk id="2" creationId="{F1F3C0B3-DF0F-4635-B5EF-E39B569AC5BF}"/>
          </ac:spMkLst>
        </pc:spChg>
        <pc:spChg chg="del">
          <ac:chgData name="Roman Zhigalov" userId="1f97e9fdf7779aa5" providerId="LiveId" clId="{85EB584C-2A00-4BFA-8F1B-7763FF8BE602}" dt="2021-09-07T18:14:05.118" v="572"/>
          <ac:spMkLst>
            <pc:docMk/>
            <pc:sldMk cId="4203954033" sldId="269"/>
            <ac:spMk id="3" creationId="{3FAE76F1-A3AA-447D-AA4E-844C0818F144}"/>
          </ac:spMkLst>
        </pc:spChg>
        <pc:spChg chg="add del">
          <ac:chgData name="Roman Zhigalov" userId="1f97e9fdf7779aa5" providerId="LiveId" clId="{85EB584C-2A00-4BFA-8F1B-7763FF8BE602}" dt="2021-09-07T18:14:14.928" v="611" actId="26606"/>
          <ac:spMkLst>
            <pc:docMk/>
            <pc:sldMk cId="4203954033" sldId="269"/>
            <ac:spMk id="71" creationId="{A8384FB5-9ADC-4DDC-881B-597D56F5B15D}"/>
          </ac:spMkLst>
        </pc:spChg>
        <pc:spChg chg="add del">
          <ac:chgData name="Roman Zhigalov" userId="1f97e9fdf7779aa5" providerId="LiveId" clId="{85EB584C-2A00-4BFA-8F1B-7763FF8BE602}" dt="2021-09-07T18:14:14.928" v="611" actId="26606"/>
          <ac:spMkLst>
            <pc:docMk/>
            <pc:sldMk cId="4203954033" sldId="269"/>
            <ac:spMk id="73" creationId="{91E5A9A7-95C6-4F4F-B00E-C82E07FE62EF}"/>
          </ac:spMkLst>
        </pc:spChg>
        <pc:spChg chg="add del">
          <ac:chgData name="Roman Zhigalov" userId="1f97e9fdf7779aa5" providerId="LiveId" clId="{85EB584C-2A00-4BFA-8F1B-7763FF8BE602}" dt="2021-09-07T18:14:14.928" v="611" actId="26606"/>
          <ac:spMkLst>
            <pc:docMk/>
            <pc:sldMk cId="4203954033" sldId="269"/>
            <ac:spMk id="75" creationId="{D07DD2DE-F619-49DD-B5E7-03A290FF4ED1}"/>
          </ac:spMkLst>
        </pc:spChg>
        <pc:spChg chg="add del">
          <ac:chgData name="Roman Zhigalov" userId="1f97e9fdf7779aa5" providerId="LiveId" clId="{85EB584C-2A00-4BFA-8F1B-7763FF8BE602}" dt="2021-09-07T18:14:14.928" v="611" actId="26606"/>
          <ac:spMkLst>
            <pc:docMk/>
            <pc:sldMk cId="4203954033" sldId="269"/>
            <ac:spMk id="77" creationId="{85149191-5F60-4A28-AAFF-039F96B0F3EC}"/>
          </ac:spMkLst>
        </pc:spChg>
        <pc:spChg chg="add del">
          <ac:chgData name="Roman Zhigalov" userId="1f97e9fdf7779aa5" providerId="LiveId" clId="{85EB584C-2A00-4BFA-8F1B-7763FF8BE602}" dt="2021-09-07T18:14:14.928" v="611" actId="26606"/>
          <ac:spMkLst>
            <pc:docMk/>
            <pc:sldMk cId="4203954033" sldId="269"/>
            <ac:spMk id="79" creationId="{F8260ED5-17F7-4158-B241-D51DD4CF1B7E}"/>
          </ac:spMkLst>
        </pc:spChg>
        <pc:spChg chg="add del">
          <ac:chgData name="Roman Zhigalov" userId="1f97e9fdf7779aa5" providerId="LiveId" clId="{85EB584C-2A00-4BFA-8F1B-7763FF8BE602}" dt="2021-09-07T18:14:18.561" v="613" actId="26606"/>
          <ac:spMkLst>
            <pc:docMk/>
            <pc:sldMk cId="4203954033" sldId="269"/>
            <ac:spMk id="5124" creationId="{AB45A142-4255-493C-8284-5D566C121B10}"/>
          </ac:spMkLst>
        </pc:spChg>
        <pc:spChg chg="add">
          <ac:chgData name="Roman Zhigalov" userId="1f97e9fdf7779aa5" providerId="LiveId" clId="{85EB584C-2A00-4BFA-8F1B-7763FF8BE602}" dt="2021-09-07T18:14:23.312" v="614" actId="26606"/>
          <ac:spMkLst>
            <pc:docMk/>
            <pc:sldMk cId="4203954033" sldId="269"/>
            <ac:spMk id="5126" creationId="{AB45A142-4255-493C-8284-5D566C121B10}"/>
          </ac:spMkLst>
        </pc:spChg>
        <pc:picChg chg="add mod">
          <ac:chgData name="Roman Zhigalov" userId="1f97e9fdf7779aa5" providerId="LiveId" clId="{85EB584C-2A00-4BFA-8F1B-7763FF8BE602}" dt="2021-09-07T18:14:23.312" v="614" actId="26606"/>
          <ac:picMkLst>
            <pc:docMk/>
            <pc:sldMk cId="4203954033" sldId="269"/>
            <ac:picMk id="5122" creationId="{5C45846E-63E5-46D6-82D7-D6D3F6677AC8}"/>
          </ac:picMkLst>
        </pc:picChg>
        <pc:cxnChg chg="add del">
          <ac:chgData name="Roman Zhigalov" userId="1f97e9fdf7779aa5" providerId="LiveId" clId="{85EB584C-2A00-4BFA-8F1B-7763FF8BE602}" dt="2021-09-07T18:14:18.561" v="613" actId="26606"/>
          <ac:cxnSpMkLst>
            <pc:docMk/>
            <pc:sldMk cId="4203954033" sldId="269"/>
            <ac:cxnSpMk id="5125" creationId="{38FB9660-F42F-4313-BBC4-47C007FE484C}"/>
          </ac:cxnSpMkLst>
        </pc:cxnChg>
        <pc:cxnChg chg="add">
          <ac:chgData name="Roman Zhigalov" userId="1f97e9fdf7779aa5" providerId="LiveId" clId="{85EB584C-2A00-4BFA-8F1B-7763FF8BE602}" dt="2021-09-07T18:14:23.312" v="614" actId="26606"/>
          <ac:cxnSpMkLst>
            <pc:docMk/>
            <pc:sldMk cId="4203954033" sldId="269"/>
            <ac:cxnSpMk id="5127" creationId="{38FB9660-F42F-4313-BBC4-47C007FE484C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17:04.468" v="653" actId="26606"/>
        <pc:sldMkLst>
          <pc:docMk/>
          <pc:sldMk cId="2973913671" sldId="270"/>
        </pc:sldMkLst>
        <pc:spChg chg="mod">
          <ac:chgData name="Roman Zhigalov" userId="1f97e9fdf7779aa5" providerId="LiveId" clId="{85EB584C-2A00-4BFA-8F1B-7763FF8BE602}" dt="2021-09-07T18:17:04.468" v="653" actId="26606"/>
          <ac:spMkLst>
            <pc:docMk/>
            <pc:sldMk cId="2973913671" sldId="270"/>
            <ac:spMk id="2" creationId="{BC10CB0A-B1E7-485A-8EF0-74C81FF4AB37}"/>
          </ac:spMkLst>
        </pc:spChg>
        <pc:spChg chg="del">
          <ac:chgData name="Roman Zhigalov" userId="1f97e9fdf7779aa5" providerId="LiveId" clId="{85EB584C-2A00-4BFA-8F1B-7763FF8BE602}" dt="2021-09-07T18:16:54.141" v="617"/>
          <ac:spMkLst>
            <pc:docMk/>
            <pc:sldMk cId="2973913671" sldId="270"/>
            <ac:spMk id="3" creationId="{475C6CDA-D2BD-4EC8-B638-225517B46706}"/>
          </ac:spMkLst>
        </pc:spChg>
        <pc:spChg chg="add">
          <ac:chgData name="Roman Zhigalov" userId="1f97e9fdf7779aa5" providerId="LiveId" clId="{85EB584C-2A00-4BFA-8F1B-7763FF8BE602}" dt="2021-09-07T18:17:04.468" v="653" actId="26606"/>
          <ac:spMkLst>
            <pc:docMk/>
            <pc:sldMk cId="2973913671" sldId="270"/>
            <ac:spMk id="71" creationId="{AB45A142-4255-493C-8284-5D566C121B10}"/>
          </ac:spMkLst>
        </pc:spChg>
        <pc:picChg chg="add mod">
          <ac:chgData name="Roman Zhigalov" userId="1f97e9fdf7779aa5" providerId="LiveId" clId="{85EB584C-2A00-4BFA-8F1B-7763FF8BE602}" dt="2021-09-07T18:17:04.468" v="653" actId="26606"/>
          <ac:picMkLst>
            <pc:docMk/>
            <pc:sldMk cId="2973913671" sldId="270"/>
            <ac:picMk id="6146" creationId="{2C7B210C-9E02-4F02-B6A8-153BC05E4874}"/>
          </ac:picMkLst>
        </pc:picChg>
        <pc:cxnChg chg="add">
          <ac:chgData name="Roman Zhigalov" userId="1f97e9fdf7779aa5" providerId="LiveId" clId="{85EB584C-2A00-4BFA-8F1B-7763FF8BE602}" dt="2021-09-07T18:17:04.468" v="653" actId="26606"/>
          <ac:cxnSpMkLst>
            <pc:docMk/>
            <pc:sldMk cId="2973913671" sldId="270"/>
            <ac:cxnSpMk id="73" creationId="{38FB9660-F42F-4313-BBC4-47C007FE484C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17:51.437" v="684" actId="26606"/>
        <pc:sldMkLst>
          <pc:docMk/>
          <pc:sldMk cId="1336690916" sldId="271"/>
        </pc:sldMkLst>
        <pc:spChg chg="mod">
          <ac:chgData name="Roman Zhigalov" userId="1f97e9fdf7779aa5" providerId="LiveId" clId="{85EB584C-2A00-4BFA-8F1B-7763FF8BE602}" dt="2021-09-07T18:17:51.437" v="684" actId="26606"/>
          <ac:spMkLst>
            <pc:docMk/>
            <pc:sldMk cId="1336690916" sldId="271"/>
            <ac:spMk id="2" creationId="{682D2DBB-5405-4312-8B54-CAE75A719D87}"/>
          </ac:spMkLst>
        </pc:spChg>
        <pc:spChg chg="del">
          <ac:chgData name="Roman Zhigalov" userId="1f97e9fdf7779aa5" providerId="LiveId" clId="{85EB584C-2A00-4BFA-8F1B-7763FF8BE602}" dt="2021-09-07T18:17:41.944" v="655"/>
          <ac:spMkLst>
            <pc:docMk/>
            <pc:sldMk cId="1336690916" sldId="271"/>
            <ac:spMk id="3" creationId="{30B0EDC3-9037-455E-B67E-70221E7EAA30}"/>
          </ac:spMkLst>
        </pc:spChg>
        <pc:spChg chg="add del">
          <ac:chgData name="Roman Zhigalov" userId="1f97e9fdf7779aa5" providerId="LiveId" clId="{85EB584C-2A00-4BFA-8F1B-7763FF8BE602}" dt="2021-09-07T18:17:51.422" v="683" actId="26606"/>
          <ac:spMkLst>
            <pc:docMk/>
            <pc:sldMk cId="1336690916" sldId="271"/>
            <ac:spMk id="71" creationId="{AB45A142-4255-493C-8284-5D566C121B10}"/>
          </ac:spMkLst>
        </pc:spChg>
        <pc:spChg chg="add">
          <ac:chgData name="Roman Zhigalov" userId="1f97e9fdf7779aa5" providerId="LiveId" clId="{85EB584C-2A00-4BFA-8F1B-7763FF8BE602}" dt="2021-09-07T18:17:51.437" v="684" actId="26606"/>
          <ac:spMkLst>
            <pc:docMk/>
            <pc:sldMk cId="1336690916" sldId="271"/>
            <ac:spMk id="7173" creationId="{7F57BEA8-497D-4AA8-8A18-BDCD696B25FE}"/>
          </ac:spMkLst>
        </pc:spChg>
        <pc:picChg chg="add mod">
          <ac:chgData name="Roman Zhigalov" userId="1f97e9fdf7779aa5" providerId="LiveId" clId="{85EB584C-2A00-4BFA-8F1B-7763FF8BE602}" dt="2021-09-07T18:17:51.437" v="684" actId="26606"/>
          <ac:picMkLst>
            <pc:docMk/>
            <pc:sldMk cId="1336690916" sldId="271"/>
            <ac:picMk id="7170" creationId="{63108BFE-183A-42AD-AD6B-8D382929ABF3}"/>
          </ac:picMkLst>
        </pc:picChg>
        <pc:cxnChg chg="add del">
          <ac:chgData name="Roman Zhigalov" userId="1f97e9fdf7779aa5" providerId="LiveId" clId="{85EB584C-2A00-4BFA-8F1B-7763FF8BE602}" dt="2021-09-07T18:17:51.422" v="683" actId="26606"/>
          <ac:cxnSpMkLst>
            <pc:docMk/>
            <pc:sldMk cId="1336690916" sldId="271"/>
            <ac:cxnSpMk id="73" creationId="{38FB9660-F42F-4313-BBC4-47C007FE484C}"/>
          </ac:cxnSpMkLst>
        </pc:cxnChg>
        <pc:cxnChg chg="add">
          <ac:chgData name="Roman Zhigalov" userId="1f97e9fdf7779aa5" providerId="LiveId" clId="{85EB584C-2A00-4BFA-8F1B-7763FF8BE602}" dt="2021-09-07T18:17:51.437" v="684" actId="26606"/>
          <ac:cxnSpMkLst>
            <pc:docMk/>
            <pc:sldMk cId="1336690916" sldId="271"/>
            <ac:cxnSpMk id="75" creationId="{A82415D3-DDE5-4D63-8CB3-23A5EC581B27}"/>
          </ac:cxnSpMkLst>
        </pc:cxnChg>
        <pc:cxnChg chg="add">
          <ac:chgData name="Roman Zhigalov" userId="1f97e9fdf7779aa5" providerId="LiveId" clId="{85EB584C-2A00-4BFA-8F1B-7763FF8BE602}" dt="2021-09-07T18:17:51.437" v="684" actId="26606"/>
          <ac:cxnSpMkLst>
            <pc:docMk/>
            <pc:sldMk cId="1336690916" sldId="271"/>
            <ac:cxnSpMk id="77" creationId="{AD7193FB-6AE6-4B3B-8F89-56B55DD63B4D}"/>
          </ac:cxnSpMkLst>
        </pc:cxnChg>
        <pc:cxnChg chg="add">
          <ac:chgData name="Roman Zhigalov" userId="1f97e9fdf7779aa5" providerId="LiveId" clId="{85EB584C-2A00-4BFA-8F1B-7763FF8BE602}" dt="2021-09-07T18:17:51.437" v="684" actId="26606"/>
          <ac:cxnSpMkLst>
            <pc:docMk/>
            <pc:sldMk cId="1336690916" sldId="271"/>
            <ac:cxnSpMk id="7172" creationId="{D2E961F1-4A28-4A5F-BBD4-6E400E5E6C75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18:24.699" v="707" actId="26606"/>
        <pc:sldMkLst>
          <pc:docMk/>
          <pc:sldMk cId="2495165563" sldId="272"/>
        </pc:sldMkLst>
        <pc:spChg chg="mod">
          <ac:chgData name="Roman Zhigalov" userId="1f97e9fdf7779aa5" providerId="LiveId" clId="{85EB584C-2A00-4BFA-8F1B-7763FF8BE602}" dt="2021-09-07T18:18:24.699" v="707" actId="26606"/>
          <ac:spMkLst>
            <pc:docMk/>
            <pc:sldMk cId="2495165563" sldId="272"/>
            <ac:spMk id="2" creationId="{B1FD20AC-D1D7-4598-9673-A377528EA4C9}"/>
          </ac:spMkLst>
        </pc:spChg>
        <pc:spChg chg="del">
          <ac:chgData name="Roman Zhigalov" userId="1f97e9fdf7779aa5" providerId="LiveId" clId="{85EB584C-2A00-4BFA-8F1B-7763FF8BE602}" dt="2021-09-07T18:18:16.012" v="686"/>
          <ac:spMkLst>
            <pc:docMk/>
            <pc:sldMk cId="2495165563" sldId="272"/>
            <ac:spMk id="3" creationId="{F27FE44B-81DF-48C4-8606-67ADB18964D9}"/>
          </ac:spMkLst>
        </pc:spChg>
        <pc:spChg chg="add">
          <ac:chgData name="Roman Zhigalov" userId="1f97e9fdf7779aa5" providerId="LiveId" clId="{85EB584C-2A00-4BFA-8F1B-7763FF8BE602}" dt="2021-09-07T18:18:24.699" v="707" actId="26606"/>
          <ac:spMkLst>
            <pc:docMk/>
            <pc:sldMk cId="2495165563" sldId="272"/>
            <ac:spMk id="71" creationId="{AB45A142-4255-493C-8284-5D566C121B10}"/>
          </ac:spMkLst>
        </pc:spChg>
        <pc:picChg chg="add mod">
          <ac:chgData name="Roman Zhigalov" userId="1f97e9fdf7779aa5" providerId="LiveId" clId="{85EB584C-2A00-4BFA-8F1B-7763FF8BE602}" dt="2021-09-07T18:18:24.699" v="707" actId="26606"/>
          <ac:picMkLst>
            <pc:docMk/>
            <pc:sldMk cId="2495165563" sldId="272"/>
            <ac:picMk id="8194" creationId="{874235EE-9DCD-49A8-AC34-A3744CD15159}"/>
          </ac:picMkLst>
        </pc:picChg>
        <pc:cxnChg chg="add">
          <ac:chgData name="Roman Zhigalov" userId="1f97e9fdf7779aa5" providerId="LiveId" clId="{85EB584C-2A00-4BFA-8F1B-7763FF8BE602}" dt="2021-09-07T18:18:24.699" v="707" actId="26606"/>
          <ac:cxnSpMkLst>
            <pc:docMk/>
            <pc:sldMk cId="2495165563" sldId="272"/>
            <ac:cxnSpMk id="73" creationId="{38FB9660-F42F-4313-BBC4-47C007FE484C}"/>
          </ac:cxnSpMkLst>
        </pc:cxnChg>
      </pc:sldChg>
      <pc:sldChg chg="addSp delSp modSp new mod setBg">
        <pc:chgData name="Roman Zhigalov" userId="1f97e9fdf7779aa5" providerId="LiveId" clId="{85EB584C-2A00-4BFA-8F1B-7763FF8BE602}" dt="2021-09-07T18:18:43.856" v="778" actId="26606"/>
        <pc:sldMkLst>
          <pc:docMk/>
          <pc:sldMk cId="4036779345" sldId="273"/>
        </pc:sldMkLst>
        <pc:spChg chg="mod">
          <ac:chgData name="Roman Zhigalov" userId="1f97e9fdf7779aa5" providerId="LiveId" clId="{85EB584C-2A00-4BFA-8F1B-7763FF8BE602}" dt="2021-09-07T18:18:43.856" v="778" actId="26606"/>
          <ac:spMkLst>
            <pc:docMk/>
            <pc:sldMk cId="4036779345" sldId="273"/>
            <ac:spMk id="2" creationId="{6C39F799-43F9-4043-938A-8B565820BAE7}"/>
          </ac:spMkLst>
        </pc:spChg>
        <pc:spChg chg="del mod">
          <ac:chgData name="Roman Zhigalov" userId="1f97e9fdf7779aa5" providerId="LiveId" clId="{85EB584C-2A00-4BFA-8F1B-7763FF8BE602}" dt="2021-09-07T18:18:43.856" v="778" actId="26606"/>
          <ac:spMkLst>
            <pc:docMk/>
            <pc:sldMk cId="4036779345" sldId="273"/>
            <ac:spMk id="3" creationId="{43ADF757-476C-4BFE-A39C-7304CE4B0E51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8" creationId="{09588DA8-065E-4F6F-8EFD-43104AB2E0CF}"/>
          </ac:spMkLst>
        </pc:spChg>
        <pc:spChg chg="add">
          <ac:chgData name="Roman Zhigalov" userId="1f97e9fdf7779aa5" providerId="LiveId" clId="{85EB584C-2A00-4BFA-8F1B-7763FF8BE602}" dt="2021-09-07T18:18:43.856" v="778" actId="26606"/>
          <ac:spMkLst>
            <pc:docMk/>
            <pc:sldMk cId="4036779345" sldId="273"/>
            <ac:spMk id="9" creationId="{B819A166-7571-4003-A6B8-B62034C3ED30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10" creationId="{C4285719-470E-454C-AF62-8323075F1F5B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12" creationId="{CD9FE4EF-C4D8-49A0-B2FF-81D8DB7D8A24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14" creationId="{4300840D-0A0B-4512-BACA-B439D5B9C57C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16" creationId="{D2B78728-A580-49A7-84F9-6EF6F583ADE0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18" creationId="{38FAA1A1-D861-433F-88FA-1E9D6FD31D11}"/>
          </ac:spMkLst>
        </pc:spChg>
        <pc:spChg chg="add del">
          <ac:chgData name="Roman Zhigalov" userId="1f97e9fdf7779aa5" providerId="LiveId" clId="{85EB584C-2A00-4BFA-8F1B-7763FF8BE602}" dt="2021-09-07T18:18:43.808" v="777" actId="26606"/>
          <ac:spMkLst>
            <pc:docMk/>
            <pc:sldMk cId="4036779345" sldId="273"/>
            <ac:spMk id="20" creationId="{8D71EDA1-87BF-4D5D-AB79-F346FD19278A}"/>
          </ac:spMkLst>
        </pc:spChg>
        <pc:graphicFrameChg chg="add">
          <ac:chgData name="Roman Zhigalov" userId="1f97e9fdf7779aa5" providerId="LiveId" clId="{85EB584C-2A00-4BFA-8F1B-7763FF8BE602}" dt="2021-09-07T18:18:43.856" v="778" actId="26606"/>
          <ac:graphicFrameMkLst>
            <pc:docMk/>
            <pc:sldMk cId="4036779345" sldId="273"/>
            <ac:graphicFrameMk id="5" creationId="{1931F96B-26F8-4025-88BA-FE6D23C9A709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D4C17-F889-4DD9-B840-127526DECA12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61D78C0-C4E4-43A3-8E75-9ED91C13DADF}">
      <dgm:prSet/>
      <dgm:spPr/>
      <dgm:t>
        <a:bodyPr/>
        <a:lstStyle/>
        <a:p>
          <a:r>
            <a:rPr lang="ru-RU"/>
            <a:t>1. Великое переселение народов</a:t>
          </a:r>
          <a:endParaRPr lang="en-US"/>
        </a:p>
      </dgm:t>
    </dgm:pt>
    <dgm:pt modelId="{C42DC6F4-D59B-4ED7-809A-C3E552D2A56D}" type="parTrans" cxnId="{86F9A39C-0460-4CD3-9BB4-1044A36C2960}">
      <dgm:prSet/>
      <dgm:spPr/>
      <dgm:t>
        <a:bodyPr/>
        <a:lstStyle/>
        <a:p>
          <a:endParaRPr lang="en-US"/>
        </a:p>
      </dgm:t>
    </dgm:pt>
    <dgm:pt modelId="{1A4C2E7B-FE1C-4331-8C4A-990C530655C6}" type="sibTrans" cxnId="{86F9A39C-0460-4CD3-9BB4-1044A36C2960}">
      <dgm:prSet/>
      <dgm:spPr/>
      <dgm:t>
        <a:bodyPr/>
        <a:lstStyle/>
        <a:p>
          <a:endParaRPr lang="en-US"/>
        </a:p>
      </dgm:t>
    </dgm:pt>
    <dgm:pt modelId="{11C892E0-6664-4A7E-9729-460E19F3B348}">
      <dgm:prSet/>
      <dgm:spPr/>
      <dgm:t>
        <a:bodyPr/>
        <a:lstStyle/>
        <a:p>
          <a:r>
            <a:rPr lang="ru-RU"/>
            <a:t>2. Изменения в жизни общества</a:t>
          </a:r>
          <a:endParaRPr lang="en-US"/>
        </a:p>
      </dgm:t>
    </dgm:pt>
    <dgm:pt modelId="{F83A0788-6EB6-4240-8A05-1B5D67BB8A63}" type="parTrans" cxnId="{11B645F4-154D-4E58-BFB0-9AFE1F80A52C}">
      <dgm:prSet/>
      <dgm:spPr/>
      <dgm:t>
        <a:bodyPr/>
        <a:lstStyle/>
        <a:p>
          <a:endParaRPr lang="en-US"/>
        </a:p>
      </dgm:t>
    </dgm:pt>
    <dgm:pt modelId="{228615E9-63BF-4246-8BAF-32030C39F0EB}" type="sibTrans" cxnId="{11B645F4-154D-4E58-BFB0-9AFE1F80A52C}">
      <dgm:prSet/>
      <dgm:spPr/>
      <dgm:t>
        <a:bodyPr/>
        <a:lstStyle/>
        <a:p>
          <a:endParaRPr lang="en-US"/>
        </a:p>
      </dgm:t>
    </dgm:pt>
    <dgm:pt modelId="{6A5063A0-BA3F-422B-8666-8C73868ED710}">
      <dgm:prSet/>
      <dgm:spPr/>
      <dgm:t>
        <a:bodyPr/>
        <a:lstStyle/>
        <a:p>
          <a:r>
            <a:rPr lang="ru-RU"/>
            <a:t>3. Варварские королевства</a:t>
          </a:r>
          <a:endParaRPr lang="en-US"/>
        </a:p>
      </dgm:t>
    </dgm:pt>
    <dgm:pt modelId="{72171B53-AB99-4401-96BA-BE80E59FC24E}" type="parTrans" cxnId="{77D14E4A-FDD3-4EC3-AB55-D2BF270E4124}">
      <dgm:prSet/>
      <dgm:spPr/>
      <dgm:t>
        <a:bodyPr/>
        <a:lstStyle/>
        <a:p>
          <a:endParaRPr lang="en-US"/>
        </a:p>
      </dgm:t>
    </dgm:pt>
    <dgm:pt modelId="{38A39159-18A9-4C7A-9FFA-682C699A5F24}" type="sibTrans" cxnId="{77D14E4A-FDD3-4EC3-AB55-D2BF270E4124}">
      <dgm:prSet/>
      <dgm:spPr/>
      <dgm:t>
        <a:bodyPr/>
        <a:lstStyle/>
        <a:p>
          <a:endParaRPr lang="en-US"/>
        </a:p>
      </dgm:t>
    </dgm:pt>
    <dgm:pt modelId="{912F251E-C1A9-4337-9213-061D4CE03694}">
      <dgm:prSet/>
      <dgm:spPr/>
      <dgm:t>
        <a:bodyPr/>
        <a:lstStyle/>
        <a:p>
          <a:r>
            <a:rPr lang="ru-RU"/>
            <a:t>4. Христианство </a:t>
          </a:r>
          <a:endParaRPr lang="en-US"/>
        </a:p>
      </dgm:t>
    </dgm:pt>
    <dgm:pt modelId="{4B7AB92E-FE4F-4465-8392-E60417849826}" type="parTrans" cxnId="{98FDA0F6-F705-4084-9E38-B9E459E6FA6E}">
      <dgm:prSet/>
      <dgm:spPr/>
      <dgm:t>
        <a:bodyPr/>
        <a:lstStyle/>
        <a:p>
          <a:endParaRPr lang="en-US"/>
        </a:p>
      </dgm:t>
    </dgm:pt>
    <dgm:pt modelId="{8F78614F-2F2C-4843-9436-234CFF5123AC}" type="sibTrans" cxnId="{98FDA0F6-F705-4084-9E38-B9E459E6FA6E}">
      <dgm:prSet/>
      <dgm:spPr/>
      <dgm:t>
        <a:bodyPr/>
        <a:lstStyle/>
        <a:p>
          <a:endParaRPr lang="en-US"/>
        </a:p>
      </dgm:t>
    </dgm:pt>
    <dgm:pt modelId="{99CE03CA-F08C-413B-AC4F-5DD3337ACCA6}" type="pres">
      <dgm:prSet presAssocID="{D14D4C17-F889-4DD9-B840-127526DECA12}" presName="linear" presStyleCnt="0">
        <dgm:presLayoutVars>
          <dgm:dir/>
          <dgm:animLvl val="lvl"/>
          <dgm:resizeHandles val="exact"/>
        </dgm:presLayoutVars>
      </dgm:prSet>
      <dgm:spPr/>
    </dgm:pt>
    <dgm:pt modelId="{D80C9B5E-5D0C-469E-A671-6053BFF2CF2F}" type="pres">
      <dgm:prSet presAssocID="{D61D78C0-C4E4-43A3-8E75-9ED91C13DADF}" presName="parentLin" presStyleCnt="0"/>
      <dgm:spPr/>
    </dgm:pt>
    <dgm:pt modelId="{6001BCF9-C0EC-4206-B715-912DEADD5A27}" type="pres">
      <dgm:prSet presAssocID="{D61D78C0-C4E4-43A3-8E75-9ED91C13DADF}" presName="parentLeftMargin" presStyleLbl="node1" presStyleIdx="0" presStyleCnt="4"/>
      <dgm:spPr/>
    </dgm:pt>
    <dgm:pt modelId="{9AC068AF-990B-4FD4-8924-8B29981E052D}" type="pres">
      <dgm:prSet presAssocID="{D61D78C0-C4E4-43A3-8E75-9ED91C13DAD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114B9D3-16C4-491B-8F8B-6DB2A5914089}" type="pres">
      <dgm:prSet presAssocID="{D61D78C0-C4E4-43A3-8E75-9ED91C13DADF}" presName="negativeSpace" presStyleCnt="0"/>
      <dgm:spPr/>
    </dgm:pt>
    <dgm:pt modelId="{6EFD3224-5A85-4789-AA23-B8F79390036D}" type="pres">
      <dgm:prSet presAssocID="{D61D78C0-C4E4-43A3-8E75-9ED91C13DADF}" presName="childText" presStyleLbl="conFgAcc1" presStyleIdx="0" presStyleCnt="4">
        <dgm:presLayoutVars>
          <dgm:bulletEnabled val="1"/>
        </dgm:presLayoutVars>
      </dgm:prSet>
      <dgm:spPr/>
    </dgm:pt>
    <dgm:pt modelId="{FDEB6A4D-78C1-4033-9D93-052D96CEE19C}" type="pres">
      <dgm:prSet presAssocID="{1A4C2E7B-FE1C-4331-8C4A-990C530655C6}" presName="spaceBetweenRectangles" presStyleCnt="0"/>
      <dgm:spPr/>
    </dgm:pt>
    <dgm:pt modelId="{477C1959-D40E-4F9B-9282-E35A0E57CF32}" type="pres">
      <dgm:prSet presAssocID="{11C892E0-6664-4A7E-9729-460E19F3B348}" presName="parentLin" presStyleCnt="0"/>
      <dgm:spPr/>
    </dgm:pt>
    <dgm:pt modelId="{DFB29FE8-60B2-4799-9C73-49FE8D0E2021}" type="pres">
      <dgm:prSet presAssocID="{11C892E0-6664-4A7E-9729-460E19F3B348}" presName="parentLeftMargin" presStyleLbl="node1" presStyleIdx="0" presStyleCnt="4"/>
      <dgm:spPr/>
    </dgm:pt>
    <dgm:pt modelId="{46006A55-9EF5-4FD1-8C0E-22D62DA0F4B0}" type="pres">
      <dgm:prSet presAssocID="{11C892E0-6664-4A7E-9729-460E19F3B34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3E5294B-FCBE-4192-800D-A48A6FDF1D8C}" type="pres">
      <dgm:prSet presAssocID="{11C892E0-6664-4A7E-9729-460E19F3B348}" presName="negativeSpace" presStyleCnt="0"/>
      <dgm:spPr/>
    </dgm:pt>
    <dgm:pt modelId="{A6CF6C78-92BF-40C6-A1B8-7DC0909D2146}" type="pres">
      <dgm:prSet presAssocID="{11C892E0-6664-4A7E-9729-460E19F3B348}" presName="childText" presStyleLbl="conFgAcc1" presStyleIdx="1" presStyleCnt="4">
        <dgm:presLayoutVars>
          <dgm:bulletEnabled val="1"/>
        </dgm:presLayoutVars>
      </dgm:prSet>
      <dgm:spPr/>
    </dgm:pt>
    <dgm:pt modelId="{807808ED-6BE9-499D-A183-8326F03602DE}" type="pres">
      <dgm:prSet presAssocID="{228615E9-63BF-4246-8BAF-32030C39F0EB}" presName="spaceBetweenRectangles" presStyleCnt="0"/>
      <dgm:spPr/>
    </dgm:pt>
    <dgm:pt modelId="{FAA04D90-A8AB-4030-BC86-5D9609C748A1}" type="pres">
      <dgm:prSet presAssocID="{6A5063A0-BA3F-422B-8666-8C73868ED710}" presName="parentLin" presStyleCnt="0"/>
      <dgm:spPr/>
    </dgm:pt>
    <dgm:pt modelId="{1931559C-B2C1-4691-B9F9-8C7820E76703}" type="pres">
      <dgm:prSet presAssocID="{6A5063A0-BA3F-422B-8666-8C73868ED710}" presName="parentLeftMargin" presStyleLbl="node1" presStyleIdx="1" presStyleCnt="4"/>
      <dgm:spPr/>
    </dgm:pt>
    <dgm:pt modelId="{5E65603A-89FA-4FC5-A909-B84711A16015}" type="pres">
      <dgm:prSet presAssocID="{6A5063A0-BA3F-422B-8666-8C73868ED71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D690A8D-2604-47D8-A388-8D64E3D04E64}" type="pres">
      <dgm:prSet presAssocID="{6A5063A0-BA3F-422B-8666-8C73868ED710}" presName="negativeSpace" presStyleCnt="0"/>
      <dgm:spPr/>
    </dgm:pt>
    <dgm:pt modelId="{AF0B5137-9D32-46AE-8F5F-29900765475D}" type="pres">
      <dgm:prSet presAssocID="{6A5063A0-BA3F-422B-8666-8C73868ED710}" presName="childText" presStyleLbl="conFgAcc1" presStyleIdx="2" presStyleCnt="4">
        <dgm:presLayoutVars>
          <dgm:bulletEnabled val="1"/>
        </dgm:presLayoutVars>
      </dgm:prSet>
      <dgm:spPr/>
    </dgm:pt>
    <dgm:pt modelId="{B84AB551-BF74-4CB4-9DF6-994807356900}" type="pres">
      <dgm:prSet presAssocID="{38A39159-18A9-4C7A-9FFA-682C699A5F24}" presName="spaceBetweenRectangles" presStyleCnt="0"/>
      <dgm:spPr/>
    </dgm:pt>
    <dgm:pt modelId="{DB656B56-A259-49C6-AC44-3BE87BE7620F}" type="pres">
      <dgm:prSet presAssocID="{912F251E-C1A9-4337-9213-061D4CE03694}" presName="parentLin" presStyleCnt="0"/>
      <dgm:spPr/>
    </dgm:pt>
    <dgm:pt modelId="{22B291F9-22F8-45DA-9B2F-0A0DE05588BE}" type="pres">
      <dgm:prSet presAssocID="{912F251E-C1A9-4337-9213-061D4CE03694}" presName="parentLeftMargin" presStyleLbl="node1" presStyleIdx="2" presStyleCnt="4"/>
      <dgm:spPr/>
    </dgm:pt>
    <dgm:pt modelId="{1C34E68C-D0BA-44BF-8919-35FC7D3406DF}" type="pres">
      <dgm:prSet presAssocID="{912F251E-C1A9-4337-9213-061D4CE03694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D91182B1-9776-4855-A07C-8539D7F7F306}" type="pres">
      <dgm:prSet presAssocID="{912F251E-C1A9-4337-9213-061D4CE03694}" presName="negativeSpace" presStyleCnt="0"/>
      <dgm:spPr/>
    </dgm:pt>
    <dgm:pt modelId="{2F5CE113-5AAD-40DA-9360-AE54675BEBBB}" type="pres">
      <dgm:prSet presAssocID="{912F251E-C1A9-4337-9213-061D4CE0369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6D07D07-F8D1-4D09-9A10-4D18A68F490D}" type="presOf" srcId="{6A5063A0-BA3F-422B-8666-8C73868ED710}" destId="{5E65603A-89FA-4FC5-A909-B84711A16015}" srcOrd="1" destOrd="0" presId="urn:microsoft.com/office/officeart/2005/8/layout/list1"/>
    <dgm:cxn modelId="{4AA1865C-43C9-4808-B620-D46D598876C9}" type="presOf" srcId="{6A5063A0-BA3F-422B-8666-8C73868ED710}" destId="{1931559C-B2C1-4691-B9F9-8C7820E76703}" srcOrd="0" destOrd="0" presId="urn:microsoft.com/office/officeart/2005/8/layout/list1"/>
    <dgm:cxn modelId="{77D14E4A-FDD3-4EC3-AB55-D2BF270E4124}" srcId="{D14D4C17-F889-4DD9-B840-127526DECA12}" destId="{6A5063A0-BA3F-422B-8666-8C73868ED710}" srcOrd="2" destOrd="0" parTransId="{72171B53-AB99-4401-96BA-BE80E59FC24E}" sibTransId="{38A39159-18A9-4C7A-9FFA-682C699A5F24}"/>
    <dgm:cxn modelId="{40CF2D77-CCB1-40A1-B213-971F66700ED7}" type="presOf" srcId="{D14D4C17-F889-4DD9-B840-127526DECA12}" destId="{99CE03CA-F08C-413B-AC4F-5DD3337ACCA6}" srcOrd="0" destOrd="0" presId="urn:microsoft.com/office/officeart/2005/8/layout/list1"/>
    <dgm:cxn modelId="{2721AD79-2438-4299-8825-CE520FF204C2}" type="presOf" srcId="{912F251E-C1A9-4337-9213-061D4CE03694}" destId="{22B291F9-22F8-45DA-9B2F-0A0DE05588BE}" srcOrd="0" destOrd="0" presId="urn:microsoft.com/office/officeart/2005/8/layout/list1"/>
    <dgm:cxn modelId="{86F9A39C-0460-4CD3-9BB4-1044A36C2960}" srcId="{D14D4C17-F889-4DD9-B840-127526DECA12}" destId="{D61D78C0-C4E4-43A3-8E75-9ED91C13DADF}" srcOrd="0" destOrd="0" parTransId="{C42DC6F4-D59B-4ED7-809A-C3E552D2A56D}" sibTransId="{1A4C2E7B-FE1C-4331-8C4A-990C530655C6}"/>
    <dgm:cxn modelId="{815EC09E-C3FB-43A6-9026-C3EAA75D1059}" type="presOf" srcId="{11C892E0-6664-4A7E-9729-460E19F3B348}" destId="{DFB29FE8-60B2-4799-9C73-49FE8D0E2021}" srcOrd="0" destOrd="0" presId="urn:microsoft.com/office/officeart/2005/8/layout/list1"/>
    <dgm:cxn modelId="{5DE22ECD-0A9B-4BBD-BCD2-AB7743BA1F91}" type="presOf" srcId="{D61D78C0-C4E4-43A3-8E75-9ED91C13DADF}" destId="{6001BCF9-C0EC-4206-B715-912DEADD5A27}" srcOrd="0" destOrd="0" presId="urn:microsoft.com/office/officeart/2005/8/layout/list1"/>
    <dgm:cxn modelId="{45E3CBCE-F178-4D36-9991-F3CC8936B8BE}" type="presOf" srcId="{912F251E-C1A9-4337-9213-061D4CE03694}" destId="{1C34E68C-D0BA-44BF-8919-35FC7D3406DF}" srcOrd="1" destOrd="0" presId="urn:microsoft.com/office/officeart/2005/8/layout/list1"/>
    <dgm:cxn modelId="{CBE6FDE8-C393-4928-8931-D7EAF60366B8}" type="presOf" srcId="{D61D78C0-C4E4-43A3-8E75-9ED91C13DADF}" destId="{9AC068AF-990B-4FD4-8924-8B29981E052D}" srcOrd="1" destOrd="0" presId="urn:microsoft.com/office/officeart/2005/8/layout/list1"/>
    <dgm:cxn modelId="{105489F2-3A36-42C4-BB84-26AD36CFA4AE}" type="presOf" srcId="{11C892E0-6664-4A7E-9729-460E19F3B348}" destId="{46006A55-9EF5-4FD1-8C0E-22D62DA0F4B0}" srcOrd="1" destOrd="0" presId="urn:microsoft.com/office/officeart/2005/8/layout/list1"/>
    <dgm:cxn modelId="{11B645F4-154D-4E58-BFB0-9AFE1F80A52C}" srcId="{D14D4C17-F889-4DD9-B840-127526DECA12}" destId="{11C892E0-6664-4A7E-9729-460E19F3B348}" srcOrd="1" destOrd="0" parTransId="{F83A0788-6EB6-4240-8A05-1B5D67BB8A63}" sibTransId="{228615E9-63BF-4246-8BAF-32030C39F0EB}"/>
    <dgm:cxn modelId="{98FDA0F6-F705-4084-9E38-B9E459E6FA6E}" srcId="{D14D4C17-F889-4DD9-B840-127526DECA12}" destId="{912F251E-C1A9-4337-9213-061D4CE03694}" srcOrd="3" destOrd="0" parTransId="{4B7AB92E-FE4F-4465-8392-E60417849826}" sibTransId="{8F78614F-2F2C-4843-9436-234CFF5123AC}"/>
    <dgm:cxn modelId="{EB5477C3-5C58-4BA8-99FF-85F552F30DE9}" type="presParOf" srcId="{99CE03CA-F08C-413B-AC4F-5DD3337ACCA6}" destId="{D80C9B5E-5D0C-469E-A671-6053BFF2CF2F}" srcOrd="0" destOrd="0" presId="urn:microsoft.com/office/officeart/2005/8/layout/list1"/>
    <dgm:cxn modelId="{D875A534-250D-43CE-A92C-D975B53BC46D}" type="presParOf" srcId="{D80C9B5E-5D0C-469E-A671-6053BFF2CF2F}" destId="{6001BCF9-C0EC-4206-B715-912DEADD5A27}" srcOrd="0" destOrd="0" presId="urn:microsoft.com/office/officeart/2005/8/layout/list1"/>
    <dgm:cxn modelId="{0D29F8EB-D171-40DB-87C7-093A0EE65DBE}" type="presParOf" srcId="{D80C9B5E-5D0C-469E-A671-6053BFF2CF2F}" destId="{9AC068AF-990B-4FD4-8924-8B29981E052D}" srcOrd="1" destOrd="0" presId="urn:microsoft.com/office/officeart/2005/8/layout/list1"/>
    <dgm:cxn modelId="{B041CFEA-E7CE-493D-8B6A-C491B1245CDD}" type="presParOf" srcId="{99CE03CA-F08C-413B-AC4F-5DD3337ACCA6}" destId="{F114B9D3-16C4-491B-8F8B-6DB2A5914089}" srcOrd="1" destOrd="0" presId="urn:microsoft.com/office/officeart/2005/8/layout/list1"/>
    <dgm:cxn modelId="{C63172B9-43E8-48BB-BDAB-A18FE0527AD6}" type="presParOf" srcId="{99CE03CA-F08C-413B-AC4F-5DD3337ACCA6}" destId="{6EFD3224-5A85-4789-AA23-B8F79390036D}" srcOrd="2" destOrd="0" presId="urn:microsoft.com/office/officeart/2005/8/layout/list1"/>
    <dgm:cxn modelId="{6D4493A8-A5C1-4343-8E90-A7D3B4727723}" type="presParOf" srcId="{99CE03CA-F08C-413B-AC4F-5DD3337ACCA6}" destId="{FDEB6A4D-78C1-4033-9D93-052D96CEE19C}" srcOrd="3" destOrd="0" presId="urn:microsoft.com/office/officeart/2005/8/layout/list1"/>
    <dgm:cxn modelId="{7EC420B6-A3F4-4413-B2F3-5EAE72FA9949}" type="presParOf" srcId="{99CE03CA-F08C-413B-AC4F-5DD3337ACCA6}" destId="{477C1959-D40E-4F9B-9282-E35A0E57CF32}" srcOrd="4" destOrd="0" presId="urn:microsoft.com/office/officeart/2005/8/layout/list1"/>
    <dgm:cxn modelId="{1362E900-043D-4EAB-94E3-50078C08D966}" type="presParOf" srcId="{477C1959-D40E-4F9B-9282-E35A0E57CF32}" destId="{DFB29FE8-60B2-4799-9C73-49FE8D0E2021}" srcOrd="0" destOrd="0" presId="urn:microsoft.com/office/officeart/2005/8/layout/list1"/>
    <dgm:cxn modelId="{79CD9424-E030-4D64-8B59-55DF521B8CAA}" type="presParOf" srcId="{477C1959-D40E-4F9B-9282-E35A0E57CF32}" destId="{46006A55-9EF5-4FD1-8C0E-22D62DA0F4B0}" srcOrd="1" destOrd="0" presId="urn:microsoft.com/office/officeart/2005/8/layout/list1"/>
    <dgm:cxn modelId="{1AE2A517-DD24-4608-849B-9A1B284BCE7C}" type="presParOf" srcId="{99CE03CA-F08C-413B-AC4F-5DD3337ACCA6}" destId="{F3E5294B-FCBE-4192-800D-A48A6FDF1D8C}" srcOrd="5" destOrd="0" presId="urn:microsoft.com/office/officeart/2005/8/layout/list1"/>
    <dgm:cxn modelId="{19650A22-61C7-4823-AB2F-C57F99EF172E}" type="presParOf" srcId="{99CE03CA-F08C-413B-AC4F-5DD3337ACCA6}" destId="{A6CF6C78-92BF-40C6-A1B8-7DC0909D2146}" srcOrd="6" destOrd="0" presId="urn:microsoft.com/office/officeart/2005/8/layout/list1"/>
    <dgm:cxn modelId="{7C725C0D-7024-49E2-BB80-E983DDD7CAF6}" type="presParOf" srcId="{99CE03CA-F08C-413B-AC4F-5DD3337ACCA6}" destId="{807808ED-6BE9-499D-A183-8326F03602DE}" srcOrd="7" destOrd="0" presId="urn:microsoft.com/office/officeart/2005/8/layout/list1"/>
    <dgm:cxn modelId="{7A4D2D20-E69E-4434-A6CF-EA4EDECF37D0}" type="presParOf" srcId="{99CE03CA-F08C-413B-AC4F-5DD3337ACCA6}" destId="{FAA04D90-A8AB-4030-BC86-5D9609C748A1}" srcOrd="8" destOrd="0" presId="urn:microsoft.com/office/officeart/2005/8/layout/list1"/>
    <dgm:cxn modelId="{8C662D2F-B146-46E9-9441-315AC6465229}" type="presParOf" srcId="{FAA04D90-A8AB-4030-BC86-5D9609C748A1}" destId="{1931559C-B2C1-4691-B9F9-8C7820E76703}" srcOrd="0" destOrd="0" presId="urn:microsoft.com/office/officeart/2005/8/layout/list1"/>
    <dgm:cxn modelId="{F3413A7F-DE6B-4799-886A-7AD359601EC6}" type="presParOf" srcId="{FAA04D90-A8AB-4030-BC86-5D9609C748A1}" destId="{5E65603A-89FA-4FC5-A909-B84711A16015}" srcOrd="1" destOrd="0" presId="urn:microsoft.com/office/officeart/2005/8/layout/list1"/>
    <dgm:cxn modelId="{07C254F4-9438-4AA9-940E-9DC1602D5618}" type="presParOf" srcId="{99CE03CA-F08C-413B-AC4F-5DD3337ACCA6}" destId="{8D690A8D-2604-47D8-A388-8D64E3D04E64}" srcOrd="9" destOrd="0" presId="urn:microsoft.com/office/officeart/2005/8/layout/list1"/>
    <dgm:cxn modelId="{11CE8A5E-B83B-4782-B92A-E4A607D8BFE1}" type="presParOf" srcId="{99CE03CA-F08C-413B-AC4F-5DD3337ACCA6}" destId="{AF0B5137-9D32-46AE-8F5F-29900765475D}" srcOrd="10" destOrd="0" presId="urn:microsoft.com/office/officeart/2005/8/layout/list1"/>
    <dgm:cxn modelId="{BCC451B9-A4AF-475C-8AEC-CC21712BF177}" type="presParOf" srcId="{99CE03CA-F08C-413B-AC4F-5DD3337ACCA6}" destId="{B84AB551-BF74-4CB4-9DF6-994807356900}" srcOrd="11" destOrd="0" presId="urn:microsoft.com/office/officeart/2005/8/layout/list1"/>
    <dgm:cxn modelId="{90EF7C23-AD97-4328-80E8-858CED674229}" type="presParOf" srcId="{99CE03CA-F08C-413B-AC4F-5DD3337ACCA6}" destId="{DB656B56-A259-49C6-AC44-3BE87BE7620F}" srcOrd="12" destOrd="0" presId="urn:microsoft.com/office/officeart/2005/8/layout/list1"/>
    <dgm:cxn modelId="{8B34AAF4-E51C-477F-AF22-7BA4AB13670D}" type="presParOf" srcId="{DB656B56-A259-49C6-AC44-3BE87BE7620F}" destId="{22B291F9-22F8-45DA-9B2F-0A0DE05588BE}" srcOrd="0" destOrd="0" presId="urn:microsoft.com/office/officeart/2005/8/layout/list1"/>
    <dgm:cxn modelId="{B590090A-FE12-4209-A630-FD05A94D6CBE}" type="presParOf" srcId="{DB656B56-A259-49C6-AC44-3BE87BE7620F}" destId="{1C34E68C-D0BA-44BF-8919-35FC7D3406DF}" srcOrd="1" destOrd="0" presId="urn:microsoft.com/office/officeart/2005/8/layout/list1"/>
    <dgm:cxn modelId="{A217B2F8-E295-46AC-89C6-21F4E5A21085}" type="presParOf" srcId="{99CE03CA-F08C-413B-AC4F-5DD3337ACCA6}" destId="{D91182B1-9776-4855-A07C-8539D7F7F306}" srcOrd="13" destOrd="0" presId="urn:microsoft.com/office/officeart/2005/8/layout/list1"/>
    <dgm:cxn modelId="{51C1C01F-4EDB-4C4D-ACF6-D4164701D6F7}" type="presParOf" srcId="{99CE03CA-F08C-413B-AC4F-5DD3337ACCA6}" destId="{2F5CE113-5AAD-40DA-9360-AE54675BEBB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6D0C78-16C7-4C05-B856-CA4917127DC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3C1979E-CC97-4BA8-A0CC-5E97A1340204}">
      <dgm:prSet/>
      <dgm:spPr/>
      <dgm:t>
        <a:bodyPr/>
        <a:lstStyle/>
        <a:p>
          <a:r>
            <a:rPr lang="ru-RU"/>
            <a:t>Параграф 1</a:t>
          </a:r>
          <a:endParaRPr lang="en-US"/>
        </a:p>
      </dgm:t>
    </dgm:pt>
    <dgm:pt modelId="{58BDE8E3-738A-4579-B787-16840B60FDDB}" type="parTrans" cxnId="{774BCDA1-14E8-4B19-B8D7-375072A74641}">
      <dgm:prSet/>
      <dgm:spPr/>
      <dgm:t>
        <a:bodyPr/>
        <a:lstStyle/>
        <a:p>
          <a:endParaRPr lang="en-US"/>
        </a:p>
      </dgm:t>
    </dgm:pt>
    <dgm:pt modelId="{3A0E68F3-5BC0-4877-B4C9-09F78BE0C109}" type="sibTrans" cxnId="{774BCDA1-14E8-4B19-B8D7-375072A74641}">
      <dgm:prSet/>
      <dgm:spPr/>
      <dgm:t>
        <a:bodyPr/>
        <a:lstStyle/>
        <a:p>
          <a:endParaRPr lang="en-US"/>
        </a:p>
      </dgm:t>
    </dgm:pt>
    <dgm:pt modelId="{71BFBCE6-97DC-4C25-9142-545BAFBC9F8E}">
      <dgm:prSet/>
      <dgm:spPr/>
      <dgm:t>
        <a:bodyPr/>
        <a:lstStyle/>
        <a:p>
          <a:r>
            <a:rPr lang="ru-RU"/>
            <a:t>10 человек пишут тест</a:t>
          </a:r>
          <a:endParaRPr lang="en-US"/>
        </a:p>
      </dgm:t>
    </dgm:pt>
    <dgm:pt modelId="{1A895C4A-854C-47CC-8123-BF8ADE8AF1FC}" type="parTrans" cxnId="{AF40804D-32B1-4195-AE63-1E20C68F5E92}">
      <dgm:prSet/>
      <dgm:spPr/>
      <dgm:t>
        <a:bodyPr/>
        <a:lstStyle/>
        <a:p>
          <a:endParaRPr lang="en-US"/>
        </a:p>
      </dgm:t>
    </dgm:pt>
    <dgm:pt modelId="{7560F052-19F8-4052-8855-43D250BC1BD6}" type="sibTrans" cxnId="{AF40804D-32B1-4195-AE63-1E20C68F5E92}">
      <dgm:prSet/>
      <dgm:spPr/>
      <dgm:t>
        <a:bodyPr/>
        <a:lstStyle/>
        <a:p>
          <a:endParaRPr lang="en-US"/>
        </a:p>
      </dgm:t>
    </dgm:pt>
    <dgm:pt modelId="{BEDB13D7-C79F-4209-B2B0-F25D32326CAB}">
      <dgm:prSet/>
      <dgm:spPr/>
      <dgm:t>
        <a:bodyPr/>
        <a:lstStyle/>
        <a:p>
          <a:r>
            <a:rPr lang="ru-RU"/>
            <a:t>3 отвечают устно</a:t>
          </a:r>
          <a:endParaRPr lang="en-US"/>
        </a:p>
      </dgm:t>
    </dgm:pt>
    <dgm:pt modelId="{F9750D05-0738-4215-A383-B98F50192693}" type="parTrans" cxnId="{6015964A-C765-42AB-B954-FF1F9A5EF002}">
      <dgm:prSet/>
      <dgm:spPr/>
      <dgm:t>
        <a:bodyPr/>
        <a:lstStyle/>
        <a:p>
          <a:endParaRPr lang="en-US"/>
        </a:p>
      </dgm:t>
    </dgm:pt>
    <dgm:pt modelId="{60009D3E-BB41-409B-A3E4-9FE501B256BC}" type="sibTrans" cxnId="{6015964A-C765-42AB-B954-FF1F9A5EF002}">
      <dgm:prSet/>
      <dgm:spPr/>
      <dgm:t>
        <a:bodyPr/>
        <a:lstStyle/>
        <a:p>
          <a:endParaRPr lang="en-US"/>
        </a:p>
      </dgm:t>
    </dgm:pt>
    <dgm:pt modelId="{183BF04F-8220-4553-B3DB-05C550748697}" type="pres">
      <dgm:prSet presAssocID="{DE6D0C78-16C7-4C05-B856-CA4917127DCA}" presName="linear" presStyleCnt="0">
        <dgm:presLayoutVars>
          <dgm:animLvl val="lvl"/>
          <dgm:resizeHandles val="exact"/>
        </dgm:presLayoutVars>
      </dgm:prSet>
      <dgm:spPr/>
    </dgm:pt>
    <dgm:pt modelId="{ED03E2C1-E021-467A-9D9F-BD386CD85E44}" type="pres">
      <dgm:prSet presAssocID="{43C1979E-CC97-4BA8-A0CC-5E97A134020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545E1C3-BB9A-495D-AF97-A20DEED4DF16}" type="pres">
      <dgm:prSet presAssocID="{3A0E68F3-5BC0-4877-B4C9-09F78BE0C109}" presName="spacer" presStyleCnt="0"/>
      <dgm:spPr/>
    </dgm:pt>
    <dgm:pt modelId="{F20EBCD2-435D-4503-AEA7-E5B5AB62C255}" type="pres">
      <dgm:prSet presAssocID="{71BFBCE6-97DC-4C25-9142-545BAFBC9F8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229AF9F-B1FB-4CCA-9A36-B52CBC90A745}" type="pres">
      <dgm:prSet presAssocID="{7560F052-19F8-4052-8855-43D250BC1BD6}" presName="spacer" presStyleCnt="0"/>
      <dgm:spPr/>
    </dgm:pt>
    <dgm:pt modelId="{2BA89F10-D585-4EA5-9F8D-7CA06FA6A937}" type="pres">
      <dgm:prSet presAssocID="{BEDB13D7-C79F-4209-B2B0-F25D32326CA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DD2B145-15E4-4ADB-A9EB-F1DC7DF75576}" type="presOf" srcId="{DE6D0C78-16C7-4C05-B856-CA4917127DCA}" destId="{183BF04F-8220-4553-B3DB-05C550748697}" srcOrd="0" destOrd="0" presId="urn:microsoft.com/office/officeart/2005/8/layout/vList2"/>
    <dgm:cxn modelId="{6015964A-C765-42AB-B954-FF1F9A5EF002}" srcId="{DE6D0C78-16C7-4C05-B856-CA4917127DCA}" destId="{BEDB13D7-C79F-4209-B2B0-F25D32326CAB}" srcOrd="2" destOrd="0" parTransId="{F9750D05-0738-4215-A383-B98F50192693}" sibTransId="{60009D3E-BB41-409B-A3E4-9FE501B256BC}"/>
    <dgm:cxn modelId="{AF40804D-32B1-4195-AE63-1E20C68F5E92}" srcId="{DE6D0C78-16C7-4C05-B856-CA4917127DCA}" destId="{71BFBCE6-97DC-4C25-9142-545BAFBC9F8E}" srcOrd="1" destOrd="0" parTransId="{1A895C4A-854C-47CC-8123-BF8ADE8AF1FC}" sibTransId="{7560F052-19F8-4052-8855-43D250BC1BD6}"/>
    <dgm:cxn modelId="{A4B73D52-CD89-4EA3-B907-F49D397379E1}" type="presOf" srcId="{BEDB13D7-C79F-4209-B2B0-F25D32326CAB}" destId="{2BA89F10-D585-4EA5-9F8D-7CA06FA6A937}" srcOrd="0" destOrd="0" presId="urn:microsoft.com/office/officeart/2005/8/layout/vList2"/>
    <dgm:cxn modelId="{1AA43D9C-43B1-4AA5-8320-081CB0C36272}" type="presOf" srcId="{43C1979E-CC97-4BA8-A0CC-5E97A1340204}" destId="{ED03E2C1-E021-467A-9D9F-BD386CD85E44}" srcOrd="0" destOrd="0" presId="urn:microsoft.com/office/officeart/2005/8/layout/vList2"/>
    <dgm:cxn modelId="{774BCDA1-14E8-4B19-B8D7-375072A74641}" srcId="{DE6D0C78-16C7-4C05-B856-CA4917127DCA}" destId="{43C1979E-CC97-4BA8-A0CC-5E97A1340204}" srcOrd="0" destOrd="0" parTransId="{58BDE8E3-738A-4579-B787-16840B60FDDB}" sibTransId="{3A0E68F3-5BC0-4877-B4C9-09F78BE0C109}"/>
    <dgm:cxn modelId="{D04D70D3-907F-48B3-99B9-A4C2B3F0EFB2}" type="presOf" srcId="{71BFBCE6-97DC-4C25-9142-545BAFBC9F8E}" destId="{F20EBCD2-435D-4503-AEA7-E5B5AB62C255}" srcOrd="0" destOrd="0" presId="urn:microsoft.com/office/officeart/2005/8/layout/vList2"/>
    <dgm:cxn modelId="{310980FF-68BE-4E5D-9F2C-194D1DFFADC1}" type="presParOf" srcId="{183BF04F-8220-4553-B3DB-05C550748697}" destId="{ED03E2C1-E021-467A-9D9F-BD386CD85E44}" srcOrd="0" destOrd="0" presId="urn:microsoft.com/office/officeart/2005/8/layout/vList2"/>
    <dgm:cxn modelId="{7CAC513E-CDE2-4E62-95F9-FB3E97F6A28C}" type="presParOf" srcId="{183BF04F-8220-4553-B3DB-05C550748697}" destId="{5545E1C3-BB9A-495D-AF97-A20DEED4DF16}" srcOrd="1" destOrd="0" presId="urn:microsoft.com/office/officeart/2005/8/layout/vList2"/>
    <dgm:cxn modelId="{BD9794DC-E44C-4C97-BE1A-8703405FD437}" type="presParOf" srcId="{183BF04F-8220-4553-B3DB-05C550748697}" destId="{F20EBCD2-435D-4503-AEA7-E5B5AB62C255}" srcOrd="2" destOrd="0" presId="urn:microsoft.com/office/officeart/2005/8/layout/vList2"/>
    <dgm:cxn modelId="{8F6EF4A4-B902-485F-B203-6C72A2BC20AC}" type="presParOf" srcId="{183BF04F-8220-4553-B3DB-05C550748697}" destId="{9229AF9F-B1FB-4CCA-9A36-B52CBC90A745}" srcOrd="3" destOrd="0" presId="urn:microsoft.com/office/officeart/2005/8/layout/vList2"/>
    <dgm:cxn modelId="{3E82B512-2892-4C7F-94E4-073658DB773B}" type="presParOf" srcId="{183BF04F-8220-4553-B3DB-05C550748697}" destId="{2BA89F10-D585-4EA5-9F8D-7CA06FA6A93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D3224-5A85-4789-AA23-B8F79390036D}">
      <dsp:nvSpPr>
        <dsp:cNvPr id="0" name=""/>
        <dsp:cNvSpPr/>
      </dsp:nvSpPr>
      <dsp:spPr>
        <a:xfrm>
          <a:off x="0" y="1174342"/>
          <a:ext cx="626903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C068AF-990B-4FD4-8924-8B29981E052D}">
      <dsp:nvSpPr>
        <dsp:cNvPr id="0" name=""/>
        <dsp:cNvSpPr/>
      </dsp:nvSpPr>
      <dsp:spPr>
        <a:xfrm>
          <a:off x="313451" y="849622"/>
          <a:ext cx="4388326" cy="6494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868" tIns="0" rIns="165868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/>
            <a:t>1. Великое переселение народов</a:t>
          </a:r>
          <a:endParaRPr lang="en-US" sz="2200" kern="1200"/>
        </a:p>
      </dsp:txBody>
      <dsp:txXfrm>
        <a:off x="345154" y="881325"/>
        <a:ext cx="4324920" cy="586034"/>
      </dsp:txXfrm>
    </dsp:sp>
    <dsp:sp modelId="{A6CF6C78-92BF-40C6-A1B8-7DC0909D2146}">
      <dsp:nvSpPr>
        <dsp:cNvPr id="0" name=""/>
        <dsp:cNvSpPr/>
      </dsp:nvSpPr>
      <dsp:spPr>
        <a:xfrm>
          <a:off x="0" y="2172262"/>
          <a:ext cx="626903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006A55-9EF5-4FD1-8C0E-22D62DA0F4B0}">
      <dsp:nvSpPr>
        <dsp:cNvPr id="0" name=""/>
        <dsp:cNvSpPr/>
      </dsp:nvSpPr>
      <dsp:spPr>
        <a:xfrm>
          <a:off x="313451" y="1847542"/>
          <a:ext cx="4388326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868" tIns="0" rIns="165868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/>
            <a:t>2. Изменения в жизни общества</a:t>
          </a:r>
          <a:endParaRPr lang="en-US" sz="2200" kern="1200"/>
        </a:p>
      </dsp:txBody>
      <dsp:txXfrm>
        <a:off x="345154" y="1879245"/>
        <a:ext cx="4324920" cy="586034"/>
      </dsp:txXfrm>
    </dsp:sp>
    <dsp:sp modelId="{AF0B5137-9D32-46AE-8F5F-29900765475D}">
      <dsp:nvSpPr>
        <dsp:cNvPr id="0" name=""/>
        <dsp:cNvSpPr/>
      </dsp:nvSpPr>
      <dsp:spPr>
        <a:xfrm>
          <a:off x="0" y="3170182"/>
          <a:ext cx="626903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65603A-89FA-4FC5-A909-B84711A16015}">
      <dsp:nvSpPr>
        <dsp:cNvPr id="0" name=""/>
        <dsp:cNvSpPr/>
      </dsp:nvSpPr>
      <dsp:spPr>
        <a:xfrm>
          <a:off x="313451" y="2845462"/>
          <a:ext cx="4388326" cy="6494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868" tIns="0" rIns="165868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/>
            <a:t>3. Варварские королевства</a:t>
          </a:r>
          <a:endParaRPr lang="en-US" sz="2200" kern="1200"/>
        </a:p>
      </dsp:txBody>
      <dsp:txXfrm>
        <a:off x="345154" y="2877165"/>
        <a:ext cx="4324920" cy="586034"/>
      </dsp:txXfrm>
    </dsp:sp>
    <dsp:sp modelId="{2F5CE113-5AAD-40DA-9360-AE54675BEBBB}">
      <dsp:nvSpPr>
        <dsp:cNvPr id="0" name=""/>
        <dsp:cNvSpPr/>
      </dsp:nvSpPr>
      <dsp:spPr>
        <a:xfrm>
          <a:off x="0" y="4168102"/>
          <a:ext cx="6269038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34E68C-D0BA-44BF-8919-35FC7D3406DF}">
      <dsp:nvSpPr>
        <dsp:cNvPr id="0" name=""/>
        <dsp:cNvSpPr/>
      </dsp:nvSpPr>
      <dsp:spPr>
        <a:xfrm>
          <a:off x="313451" y="3843382"/>
          <a:ext cx="4388326" cy="6494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868" tIns="0" rIns="165868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/>
            <a:t>4. Христианство </a:t>
          </a:r>
          <a:endParaRPr lang="en-US" sz="2200" kern="1200"/>
        </a:p>
      </dsp:txBody>
      <dsp:txXfrm>
        <a:off x="345154" y="3875085"/>
        <a:ext cx="4324920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3E2C1-E021-467A-9D9F-BD386CD85E44}">
      <dsp:nvSpPr>
        <dsp:cNvPr id="0" name=""/>
        <dsp:cNvSpPr/>
      </dsp:nvSpPr>
      <dsp:spPr>
        <a:xfrm>
          <a:off x="0" y="887184"/>
          <a:ext cx="6263640" cy="11512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800" kern="1200"/>
            <a:t>Параграф 1</a:t>
          </a:r>
          <a:endParaRPr lang="en-US" sz="4800" kern="1200"/>
        </a:p>
      </dsp:txBody>
      <dsp:txXfrm>
        <a:off x="56201" y="943385"/>
        <a:ext cx="6151238" cy="1038877"/>
      </dsp:txXfrm>
    </dsp:sp>
    <dsp:sp modelId="{F20EBCD2-435D-4503-AEA7-E5B5AB62C255}">
      <dsp:nvSpPr>
        <dsp:cNvPr id="0" name=""/>
        <dsp:cNvSpPr/>
      </dsp:nvSpPr>
      <dsp:spPr>
        <a:xfrm>
          <a:off x="0" y="2176704"/>
          <a:ext cx="6263640" cy="1151279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800" kern="1200"/>
            <a:t>10 человек пишут тест</a:t>
          </a:r>
          <a:endParaRPr lang="en-US" sz="4800" kern="1200"/>
        </a:p>
      </dsp:txBody>
      <dsp:txXfrm>
        <a:off x="56201" y="2232905"/>
        <a:ext cx="6151238" cy="1038877"/>
      </dsp:txXfrm>
    </dsp:sp>
    <dsp:sp modelId="{2BA89F10-D585-4EA5-9F8D-7CA06FA6A937}">
      <dsp:nvSpPr>
        <dsp:cNvPr id="0" name=""/>
        <dsp:cNvSpPr/>
      </dsp:nvSpPr>
      <dsp:spPr>
        <a:xfrm>
          <a:off x="0" y="3466224"/>
          <a:ext cx="6263640" cy="115127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800" kern="1200"/>
            <a:t>3 отвечают устно</a:t>
          </a:r>
          <a:endParaRPr lang="en-US" sz="4800" kern="1200"/>
        </a:p>
      </dsp:txBody>
      <dsp:txXfrm>
        <a:off x="56201" y="3522425"/>
        <a:ext cx="6151238" cy="10388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DF3DE9-FA7D-4A39-8E77-7937587BE8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8B40D9B-FEC0-499B-A7A7-EB65ED4AC8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90E734-7A59-427B-B1DB-965EDCBF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7800C8-417D-477B-8530-F65082FBA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BB7E86-4F01-459E-BC40-773BC4B8D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994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B4899C-B000-45EA-9FB0-109498BDC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30F75C-0D59-44A0-8D88-838A0F9A15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090FB0-6E0C-4283-8D0E-9D0125AE1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2FFF5A-0D25-4439-BA35-39058D24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B5B11C-37D4-4771-A1B9-47971E1C3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976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0F629B-6020-4569-A5CC-14EFC3CC5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C095CD-645E-4429-AA21-E71018235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5D5B44-4836-408A-A489-B9F37EC47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A0B018-4F85-44F4-8D93-0131176CE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4F8CD4-5AF4-4346-A39F-5DE0CE077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70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215754-5AF4-44A4-A7E1-3995BC427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72F82A9-0946-4841-9161-12AE1B8E77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7B88F6E-3DDA-4729-9534-E693BCAC5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166205-86B8-46E2-8AFC-12519D14B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7F66DB7-6E52-404D-9352-5811CCB10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3579FC4-E70E-433D-9159-8241B222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20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530438-5632-4B74-BFD3-784622106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898FBA0-A72E-4886-BD06-75F982DBE2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9836D8-EFB0-4666-A80D-1A02B9087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B4C0D3B-E4FB-4D15-94D3-9C1B57F400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7A4AFFF-C57F-4A1F-B164-8A51AD95B4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0BCF389-B9A7-44FE-BA6D-8A5A2698E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E52ADD0-348D-409C-81A0-E41FF6D57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E17871A-F1D4-4ED9-80DC-5CE87DA96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826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68C1D-77E4-4159-8143-40D14A253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1B1CDD6-DDC9-4351-B8BA-AE08B0636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C2AAD90-6A0E-47E6-9F08-0170D3CAB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38268EB-186F-44A0-9446-D26DD4EAD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848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CE336CC-C753-464C-9D07-8678D9285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7C468A9-8002-4231-901D-91BC03693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85E3E12-5842-4B97-B0C2-3BEEEA454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629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E3A0A4-5471-4ED3-B3D7-555FD8078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9CD57F-1582-4B50-87AC-089854AFD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E4870D-3803-4A47-9BF7-C5D805DE83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C696131-461F-4F65-A15D-543AD1622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FE28805-84B4-45A0-AAA5-81484CB4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77FBF0D-2C4A-4F38-8FF2-356B96865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21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40846F-3C81-46FA-94AE-D381CD7B4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6A2E735-5044-42CA-9834-67F17AE4F1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CBDA30E-74AF-4976-9E84-A5044E557A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F5C4D96-B0D0-482E-AE8A-0D9D94757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248F7B-B270-4343-8ED2-BDB0C3E53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50C7B61-38D2-427E-A968-6A432EBC1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08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F3DDDA-9004-4AA9-9781-E9F33EE06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51FC146-A5F1-4304-BD4D-BFFF4D7EDD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274E61-40A8-45C8-B94C-688B8B424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C4DC0A-EF2F-4594-B90F-8A49F4E6E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A90516-2EBD-4480-8C04-378245AD3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077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7FB1189-49C1-4B99-9B28-EF6A80514E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E30708E-5F97-4DE8-B702-31D68FAC78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97B3CA-418F-417D-9C62-F90A4750B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08C1FD-ECE5-4B97-B9A5-7B47556EA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FE4A8B-FBD8-47E2-A664-F91B1C74C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282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C17537-9AB1-4CC3-8DC1-73906243A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C12570-80AF-4C81-9E9E-7A0D76E25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3D7AB7-D024-45E8-BCBE-8B83686A5D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1A32F-CE97-478E-82EB-880F43EBE8C2}" type="datetimeFigureOut">
              <a:rPr lang="ru-RU" smtClean="0"/>
              <a:t>07.09.2021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3A7374-4950-46BF-9B02-8524A7D58B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39C4F2-33D9-4682-85D8-C368439DFE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B6889-4773-4057-9B3C-4E5F726AC5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807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DDBF9-EC4C-403F-A92F-0EF106901A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§ 1. Западная Европа в V—IX вв.: начало новой цивилизации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BDB16F-E5D1-4A92-AB7E-7D95CC9B0C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443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758E61-3C2F-4E9E-9B74-69A6C731B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План урока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F51BAA96-2074-4006-A29C-8633504DC3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3956255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7117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4" descr="Пистолет с липкой лентой на картонной коробке">
            <a:extLst>
              <a:ext uri="{FF2B5EF4-FFF2-40B4-BE49-F238E27FC236}">
                <a16:creationId xmlns:a16="http://schemas.microsoft.com/office/drawing/2014/main" id="{B39837D5-EE53-436A-A490-DE52EF2E34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9923" b="5808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ADEBCA-E76E-4F5E-A879-0D370E4D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1. </a:t>
            </a:r>
            <a:r>
              <a:rPr lang="en-US" dirty="0" err="1">
                <a:solidFill>
                  <a:srgbClr val="FFFFFF"/>
                </a:solidFill>
              </a:rPr>
              <a:t>Великое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переселение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народов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43C387-8488-4CAE-AD10-4BBA12BF0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0661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чему Римская Империя распалась на Восточную и Западную? | SPQR | Древний  Рим и Древний Мир | Яндекс Дзен">
            <a:extLst>
              <a:ext uri="{FF2B5EF4-FFF2-40B4-BE49-F238E27FC236}">
                <a16:creationId xmlns:a16="http://schemas.microsoft.com/office/drawing/2014/main" id="{1556DB85-AB08-4D36-BC70-8DAE8246DC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7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Rectangle 7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E36C34-6191-453F-AAB4-435EAEDA8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Римская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империя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040" name="Straight Connector 7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Straight Connector 7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978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текст, трава, небо, несколько&#10;&#10;Автоматически созданное описание">
            <a:extLst>
              <a:ext uri="{FF2B5EF4-FFF2-40B4-BE49-F238E27FC236}">
                <a16:creationId xmlns:a16="http://schemas.microsoft.com/office/drawing/2014/main" id="{B0A35C0A-530D-4929-ADA6-1F1992A70A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551" b="72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BF86DD-EE13-4FA2-B9EF-672F10C23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Варвары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8120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57D753-2259-4E65-A851-0BF49ADD6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7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Великое</a:t>
            </a:r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переселение</a:t>
            </a:r>
            <a:r>
              <a:rPr lang="en-US" sz="3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народов</a:t>
            </a:r>
            <a:endParaRPr lang="en-US" sz="3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Объект 4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C56171D7-800E-4738-A74F-70F02B195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46877" y="467208"/>
            <a:ext cx="7136849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14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636275-0FFD-4DBB-B819-D4545FC9A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476 г. – падение Рима</a:t>
            </a:r>
          </a:p>
        </p:txBody>
      </p:sp>
      <p:pic>
        <p:nvPicPr>
          <p:cNvPr id="2050" name="Picture 2" descr="День в истории. Западная Римская империя всё: maysuryan — LiveJournal">
            <a:extLst>
              <a:ext uri="{FF2B5EF4-FFF2-40B4-BE49-F238E27FC236}">
                <a16:creationId xmlns:a16="http://schemas.microsoft.com/office/drawing/2014/main" id="{75B74F69-0643-480F-A245-A77580F91A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2428" y="1179986"/>
            <a:ext cx="7225748" cy="449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172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Размытый вид на город в сумерках">
            <a:extLst>
              <a:ext uri="{FF2B5EF4-FFF2-40B4-BE49-F238E27FC236}">
                <a16:creationId xmlns:a16="http://schemas.microsoft.com/office/drawing/2014/main" id="{A9741F0D-DC6E-4AD0-A582-4253CBE795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BF866E-54E6-4D04-9D7B-233107CDB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2. Изменения в жизни общества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67DF70-864D-4388-9D08-787725B50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6403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9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19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EF65C19-1F46-40D0-8345-FDF73E604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4000">
                <a:solidFill>
                  <a:srgbClr val="FFFFFF"/>
                </a:solidFill>
              </a:rPr>
              <a:t>Основные изменения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D27BCB26-0206-41B6-8B98-5298F79A8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ru-RU" dirty="0"/>
              <a:t>Распад общины</a:t>
            </a:r>
          </a:p>
          <a:p>
            <a:r>
              <a:rPr lang="ru-RU" dirty="0"/>
              <a:t>Расслоение соплеменников</a:t>
            </a:r>
          </a:p>
          <a:p>
            <a:r>
              <a:rPr lang="ru-RU" dirty="0"/>
              <a:t>Зарождение монархии</a:t>
            </a:r>
          </a:p>
          <a:p>
            <a:r>
              <a:rPr lang="ru-RU" dirty="0"/>
              <a:t>Появление рабов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8514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Шах и мат в шахматной партии">
            <a:extLst>
              <a:ext uri="{FF2B5EF4-FFF2-40B4-BE49-F238E27FC236}">
                <a16:creationId xmlns:a16="http://schemas.microsoft.com/office/drawing/2014/main" id="{2D2C69B7-ADEA-4A3D-A36B-4C9E80A170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574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579351-B704-415C-98F6-A9607DAA0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3. </a:t>
            </a:r>
            <a:r>
              <a:rPr lang="en-US" dirty="0" err="1">
                <a:solidFill>
                  <a:srgbClr val="FFFFFF"/>
                </a:solidFill>
              </a:rPr>
              <a:t>Варварские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королевства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8FB86D-0699-4EEB-B3CE-406A593D5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3148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E4B89C-263F-45BA-B7B0-F5D3734A7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Варварские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королевства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2. Варварские королевства в V–VIII веках. Всеобщая история. История средних  веков. 6 класс">
            <a:extLst>
              <a:ext uri="{FF2B5EF4-FFF2-40B4-BE49-F238E27FC236}">
                <a16:creationId xmlns:a16="http://schemas.microsoft.com/office/drawing/2014/main" id="{1F05A172-BD24-47DF-B3BA-813E25EFB1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2428" y="899988"/>
            <a:ext cx="7225748" cy="505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374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7">
            <a:extLst>
              <a:ext uri="{FF2B5EF4-FFF2-40B4-BE49-F238E27FC236}">
                <a16:creationId xmlns:a16="http://schemas.microsoft.com/office/drawing/2014/main" id="{43C48B49-6135-48B6-AC0F-97E5D8D1F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1BCE6-DA2A-4DAA-BB1E-64B09C32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9766" y="1146412"/>
            <a:ext cx="9014348" cy="240200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4. </a:t>
            </a:r>
            <a:r>
              <a:rPr lang="en-US" sz="4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Христианство</a:t>
            </a: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8" y="4374554"/>
            <a:ext cx="12192007" cy="248344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40655" y="4374554"/>
            <a:ext cx="4051344" cy="2483446"/>
          </a:xfrm>
          <a:prstGeom prst="rect">
            <a:avLst/>
          </a:prstGeom>
          <a:gradFill>
            <a:gsLst>
              <a:gs pos="4000">
                <a:schemeClr val="accent1">
                  <a:alpha val="21000"/>
                </a:schemeClr>
              </a:gs>
              <a:gs pos="83000">
                <a:schemeClr val="accent1">
                  <a:lumMod val="50000"/>
                  <a:alpha val="61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3">
            <a:extLst>
              <a:ext uri="{FF2B5EF4-FFF2-40B4-BE49-F238E27FC236}">
                <a16:creationId xmlns:a16="http://schemas.microsoft.com/office/drawing/2014/main" id="{F256AC18-FB41-4977-8B0C-F5082335A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4379429"/>
            <a:ext cx="12191984" cy="1953928"/>
          </a:xfrm>
          <a:prstGeom prst="rect">
            <a:avLst/>
          </a:prstGeom>
          <a:gradFill>
            <a:gsLst>
              <a:gs pos="32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alpha val="5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" y="4380927"/>
            <a:ext cx="12192000" cy="2019443"/>
          </a:xfrm>
          <a:prstGeom prst="rect">
            <a:avLst/>
          </a:prstGeom>
          <a:gradFill>
            <a:gsLst>
              <a:gs pos="32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45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737446-B35F-44B2-B2FA-55D5122DA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9765" y="4892722"/>
            <a:ext cx="6387155" cy="1078173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40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343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24D954-43F0-4B22-8A77-6D37A7C28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Папа Римский – глава католической церкви</a:t>
            </a:r>
          </a:p>
        </p:txBody>
      </p: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Папа Римский провел пасхальную службу без прихожан - Новости – Мир –  Коммерсантъ">
            <a:extLst>
              <a:ext uri="{FF2B5EF4-FFF2-40B4-BE49-F238E27FC236}">
                <a16:creationId xmlns:a16="http://schemas.microsoft.com/office/drawing/2014/main" id="{BB83C87F-0800-48D3-9C7D-3510B98D660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53822" y="1589786"/>
            <a:ext cx="6553545" cy="368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505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70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F3C0B3-DF0F-4635-B5EF-E39B569AC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Патриарх – глава православной церкви</a:t>
            </a:r>
          </a:p>
        </p:txBody>
      </p:sp>
      <p:cxnSp>
        <p:nvCxnSpPr>
          <p:cNvPr id="5127" name="Straight Connector 72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Патриарх Кирилл назвал смерть почетного экзарха всея Беларуси потерей для  церкви — Российская газета">
            <a:extLst>
              <a:ext uri="{FF2B5EF4-FFF2-40B4-BE49-F238E27FC236}">
                <a16:creationId xmlns:a16="http://schemas.microsoft.com/office/drawing/2014/main" id="{5C45846E-63E5-46D6-82D7-D6D3F6677A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53822" y="1245725"/>
            <a:ext cx="6553545" cy="437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954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10CB0A-B1E7-485A-8EF0-74C81FF4A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Церковь в Средневековье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В Италии вышло новое исследование о Церкви Средневековья | &amp;quot;Сибирская  католическая газета&amp;quot;">
            <a:extLst>
              <a:ext uri="{FF2B5EF4-FFF2-40B4-BE49-F238E27FC236}">
                <a16:creationId xmlns:a16="http://schemas.microsoft.com/office/drawing/2014/main" id="{2C7B210C-9E02-4F02-B6A8-153BC05E487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53822" y="1712665"/>
            <a:ext cx="6553545" cy="344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913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72" name="Straight Connector 70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3" name="Rectangle 72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D2DBB-5405-4312-8B54-CAE75A71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Монастырь</a:t>
            </a:r>
            <a:r>
              <a:rPr lang="en-US" sz="5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в </a:t>
            </a:r>
            <a:r>
              <a:rPr lang="en-US" sz="54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Средневековье</a:t>
            </a:r>
            <a:r>
              <a:rPr lang="en-US" sz="54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Бебенхаузен - немецкий средневековый монастырь: think_head — LiveJournal">
            <a:extLst>
              <a:ext uri="{FF2B5EF4-FFF2-40B4-BE49-F238E27FC236}">
                <a16:creationId xmlns:a16="http://schemas.microsoft.com/office/drawing/2014/main" id="{63108BFE-183A-42AD-AD6B-8D382929AB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6631" y="2427541"/>
            <a:ext cx="8883638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690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FD20AC-D1D7-4598-9673-A377528EA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Монахи Средневековья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Монашеские ордена Раннего средневековья - Русская историческая библиотека">
            <a:extLst>
              <a:ext uri="{FF2B5EF4-FFF2-40B4-BE49-F238E27FC236}">
                <a16:creationId xmlns:a16="http://schemas.microsoft.com/office/drawing/2014/main" id="{874235EE-9DCD-49A8-AC34-A3744CD151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53822" y="1253917"/>
            <a:ext cx="6553545" cy="435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165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F799-43F9-4043-938A-8B565820B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ru-RU" sz="6000">
                <a:solidFill>
                  <a:schemeClr val="bg1"/>
                </a:solidFill>
              </a:rPr>
              <a:t>Домашнее задание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1931F96B-26F8-4025-88BA-FE6D23C9A7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839434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67793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106</Words>
  <Application>Microsoft Office PowerPoint</Application>
  <PresentationFormat>Широкоэкранный</PresentationFormat>
  <Paragraphs>29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Тема Office</vt:lpstr>
      <vt:lpstr>§ 1. Западная Европа в V—IX вв.: начало новой цивилизации</vt:lpstr>
      <vt:lpstr>План урока</vt:lpstr>
      <vt:lpstr>1. Великое переселение народов</vt:lpstr>
      <vt:lpstr>Римская империя</vt:lpstr>
      <vt:lpstr>Варвары</vt:lpstr>
      <vt:lpstr>Великое переселение народов</vt:lpstr>
      <vt:lpstr>476 г. – падение Рима</vt:lpstr>
      <vt:lpstr>2. Изменения в жизни общества</vt:lpstr>
      <vt:lpstr>Основные изменения</vt:lpstr>
      <vt:lpstr>3. Варварские королевства</vt:lpstr>
      <vt:lpstr>Варварские королевства</vt:lpstr>
      <vt:lpstr>4. Христианство </vt:lpstr>
      <vt:lpstr>Папа Римский – глава католической церкви</vt:lpstr>
      <vt:lpstr>Патриарх – глава православной церкви</vt:lpstr>
      <vt:lpstr>Церковь в Средневековье</vt:lpstr>
      <vt:lpstr>Монастырь в Средневековье </vt:lpstr>
      <vt:lpstr>Монахи Средневековья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§ 1. Западная Европа в V—IX вв.: начало новой цивилизации</dc:title>
  <dc:creator>Роман Жигалов</dc:creator>
  <cp:lastModifiedBy>Роман Жигалов</cp:lastModifiedBy>
  <cp:revision>1</cp:revision>
  <dcterms:created xsi:type="dcterms:W3CDTF">2021-09-07T17:59:10Z</dcterms:created>
  <dcterms:modified xsi:type="dcterms:W3CDTF">2021-09-07T18:18:44Z</dcterms:modified>
</cp:coreProperties>
</file>