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37A748-D2FF-46FE-8C3E-3F14F648C93C}" v="19" dt="2021-09-25T10:27:09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8937A748-D2FF-46FE-8C3E-3F14F648C93C}"/>
    <pc:docChg chg="undo custSel addSld modSld">
      <pc:chgData name="Roman Zhigalov" userId="1f97e9fdf7779aa5" providerId="LiveId" clId="{8937A748-D2FF-46FE-8C3E-3F14F648C93C}" dt="2021-09-25T10:28:03.789" v="1375" actId="26606"/>
      <pc:docMkLst>
        <pc:docMk/>
      </pc:docMkLst>
      <pc:sldChg chg="modSp new mod">
        <pc:chgData name="Roman Zhigalov" userId="1f97e9fdf7779aa5" providerId="LiveId" clId="{8937A748-D2FF-46FE-8C3E-3F14F648C93C}" dt="2021-09-25T10:00:50.642" v="1"/>
        <pc:sldMkLst>
          <pc:docMk/>
          <pc:sldMk cId="25297490" sldId="256"/>
        </pc:sldMkLst>
        <pc:spChg chg="mod">
          <ac:chgData name="Roman Zhigalov" userId="1f97e9fdf7779aa5" providerId="LiveId" clId="{8937A748-D2FF-46FE-8C3E-3F14F648C93C}" dt="2021-09-25T10:00:50.642" v="1"/>
          <ac:spMkLst>
            <pc:docMk/>
            <pc:sldMk cId="25297490" sldId="256"/>
            <ac:spMk id="2" creationId="{C2A18C39-D7A9-4469-A113-141A2D617F03}"/>
          </ac:spMkLst>
        </pc:spChg>
      </pc:sldChg>
      <pc:sldChg chg="addSp delSp modSp new mod setBg modClrScheme setClrOvrMap chgLayout">
        <pc:chgData name="Roman Zhigalov" userId="1f97e9fdf7779aa5" providerId="LiveId" clId="{8937A748-D2FF-46FE-8C3E-3F14F648C93C}" dt="2021-09-25T10:06:31.720" v="37" actId="26606"/>
        <pc:sldMkLst>
          <pc:docMk/>
          <pc:sldMk cId="2767594933" sldId="257"/>
        </pc:sldMkLst>
        <pc:spChg chg="mod ord">
          <ac:chgData name="Roman Zhigalov" userId="1f97e9fdf7779aa5" providerId="LiveId" clId="{8937A748-D2FF-46FE-8C3E-3F14F648C93C}" dt="2021-09-25T10:06:31.720" v="37" actId="26606"/>
          <ac:spMkLst>
            <pc:docMk/>
            <pc:sldMk cId="2767594933" sldId="257"/>
            <ac:spMk id="2" creationId="{9DB940A8-45BD-4A50-833E-957DA9E43D40}"/>
          </ac:spMkLst>
        </pc:spChg>
        <pc:spChg chg="del mod ord">
          <ac:chgData name="Roman Zhigalov" userId="1f97e9fdf7779aa5" providerId="LiveId" clId="{8937A748-D2FF-46FE-8C3E-3F14F648C93C}" dt="2021-09-25T10:06:28.156" v="36" actId="700"/>
          <ac:spMkLst>
            <pc:docMk/>
            <pc:sldMk cId="2767594933" sldId="257"/>
            <ac:spMk id="3" creationId="{738A30B5-B70D-45F0-8BDA-3FF66EF3415B}"/>
          </ac:spMkLst>
        </pc:spChg>
        <pc:spChg chg="add mod ord">
          <ac:chgData name="Roman Zhigalov" userId="1f97e9fdf7779aa5" providerId="LiveId" clId="{8937A748-D2FF-46FE-8C3E-3F14F648C93C}" dt="2021-09-25T10:06:31.720" v="37" actId="26606"/>
          <ac:spMkLst>
            <pc:docMk/>
            <pc:sldMk cId="2767594933" sldId="257"/>
            <ac:spMk id="4" creationId="{A39888A2-4962-4982-BA18-0341D2E7876B}"/>
          </ac:spMkLst>
        </pc:spChg>
        <pc:spChg chg="add">
          <ac:chgData name="Roman Zhigalov" userId="1f97e9fdf7779aa5" providerId="LiveId" clId="{8937A748-D2FF-46FE-8C3E-3F14F648C93C}" dt="2021-09-25T10:06:31.720" v="37" actId="26606"/>
          <ac:spMkLst>
            <pc:docMk/>
            <pc:sldMk cId="2767594933" sldId="257"/>
            <ac:spMk id="10" creationId="{E49CC64F-7275-4E33-961B-0C5CDC439875}"/>
          </ac:spMkLst>
        </pc:spChg>
        <pc:picChg chg="add">
          <ac:chgData name="Roman Zhigalov" userId="1f97e9fdf7779aa5" providerId="LiveId" clId="{8937A748-D2FF-46FE-8C3E-3F14F648C93C}" dt="2021-09-25T10:06:31.720" v="37" actId="26606"/>
          <ac:picMkLst>
            <pc:docMk/>
            <pc:sldMk cId="2767594933" sldId="257"/>
            <ac:picMk id="6" creationId="{802F3981-3D50-4749-B0A6-C2DFEE549DF4}"/>
          </ac:picMkLst>
        </pc:picChg>
      </pc:sldChg>
      <pc:sldChg chg="addSp delSp modSp new mod setBg">
        <pc:chgData name="Roman Zhigalov" userId="1f97e9fdf7779aa5" providerId="LiveId" clId="{8937A748-D2FF-46FE-8C3E-3F14F648C93C}" dt="2021-09-25T10:24:07.198" v="1019" actId="20577"/>
        <pc:sldMkLst>
          <pc:docMk/>
          <pc:sldMk cId="3446662085" sldId="258"/>
        </pc:sldMkLst>
        <pc:spChg chg="mod">
          <ac:chgData name="Roman Zhigalov" userId="1f97e9fdf7779aa5" providerId="LiveId" clId="{8937A748-D2FF-46FE-8C3E-3F14F648C93C}" dt="2021-09-25T10:08:03.712" v="179" actId="26606"/>
          <ac:spMkLst>
            <pc:docMk/>
            <pc:sldMk cId="3446662085" sldId="258"/>
            <ac:spMk id="2" creationId="{AB588320-7809-42C9-A5D0-A229B11C0FF1}"/>
          </ac:spMkLst>
        </pc:spChg>
        <pc:spChg chg="del mod">
          <ac:chgData name="Roman Zhigalov" userId="1f97e9fdf7779aa5" providerId="LiveId" clId="{8937A748-D2FF-46FE-8C3E-3F14F648C93C}" dt="2021-09-25T10:08:03.712" v="179" actId="26606"/>
          <ac:spMkLst>
            <pc:docMk/>
            <pc:sldMk cId="3446662085" sldId="258"/>
            <ac:spMk id="3" creationId="{35BC62FB-C5BF-4EF4-93D2-2C1EC41D5CA5}"/>
          </ac:spMkLst>
        </pc:spChg>
        <pc:spChg chg="add">
          <ac:chgData name="Roman Zhigalov" userId="1f97e9fdf7779aa5" providerId="LiveId" clId="{8937A748-D2FF-46FE-8C3E-3F14F648C93C}" dt="2021-09-25T10:08:03.712" v="179" actId="26606"/>
          <ac:spMkLst>
            <pc:docMk/>
            <pc:sldMk cId="3446662085" sldId="258"/>
            <ac:spMk id="11" creationId="{64960379-9FF9-400A-A8A8-F5AB633FD3BF}"/>
          </ac:spMkLst>
        </pc:spChg>
        <pc:spChg chg="add">
          <ac:chgData name="Roman Zhigalov" userId="1f97e9fdf7779aa5" providerId="LiveId" clId="{8937A748-D2FF-46FE-8C3E-3F14F648C93C}" dt="2021-09-25T10:08:03.712" v="179" actId="26606"/>
          <ac:spMkLst>
            <pc:docMk/>
            <pc:sldMk cId="3446662085" sldId="258"/>
            <ac:spMk id="12" creationId="{8DF67618-B87B-4195-8E24-3B126F79FF55}"/>
          </ac:spMkLst>
        </pc:spChg>
        <pc:grpChg chg="add">
          <ac:chgData name="Roman Zhigalov" userId="1f97e9fdf7779aa5" providerId="LiveId" clId="{8937A748-D2FF-46FE-8C3E-3F14F648C93C}" dt="2021-09-25T10:08:03.712" v="179" actId="26606"/>
          <ac:grpSpMkLst>
            <pc:docMk/>
            <pc:sldMk cId="3446662085" sldId="258"/>
            <ac:grpSpMk id="13" creationId="{2C491629-AE25-486B-9B22-2CE4EE8F7E47}"/>
          </ac:grpSpMkLst>
        </pc:grpChg>
        <pc:grpChg chg="add">
          <ac:chgData name="Roman Zhigalov" userId="1f97e9fdf7779aa5" providerId="LiveId" clId="{8937A748-D2FF-46FE-8C3E-3F14F648C93C}" dt="2021-09-25T10:08:03.712" v="179" actId="26606"/>
          <ac:grpSpMkLst>
            <pc:docMk/>
            <pc:sldMk cId="3446662085" sldId="258"/>
            <ac:grpSpMk id="17" creationId="{43F5E015-E085-4624-B431-B42414448684}"/>
          </ac:grpSpMkLst>
        </pc:grpChg>
        <pc:graphicFrameChg chg="add mod">
          <ac:chgData name="Roman Zhigalov" userId="1f97e9fdf7779aa5" providerId="LiveId" clId="{8937A748-D2FF-46FE-8C3E-3F14F648C93C}" dt="2021-09-25T10:24:07.198" v="1019" actId="20577"/>
          <ac:graphicFrameMkLst>
            <pc:docMk/>
            <pc:sldMk cId="3446662085" sldId="258"/>
            <ac:graphicFrameMk id="16" creationId="{A2064057-EDC6-4AE7-A39D-7861190CCAC2}"/>
          </ac:graphicFrameMkLst>
        </pc:graphicFrameChg>
        <pc:picChg chg="add del">
          <ac:chgData name="Roman Zhigalov" userId="1f97e9fdf7779aa5" providerId="LiveId" clId="{8937A748-D2FF-46FE-8C3E-3F14F648C93C}" dt="2021-09-25T10:08:03.427" v="178" actId="26606"/>
          <ac:picMkLst>
            <pc:docMk/>
            <pc:sldMk cId="3446662085" sldId="258"/>
            <ac:picMk id="5" creationId="{6FE84A75-65CA-4BE1-BE5B-B217CA0CB383}"/>
          </ac:picMkLst>
        </pc:picChg>
        <pc:cxnChg chg="add del">
          <ac:chgData name="Roman Zhigalov" userId="1f97e9fdf7779aa5" providerId="LiveId" clId="{8937A748-D2FF-46FE-8C3E-3F14F648C93C}" dt="2021-09-25T10:08:03.427" v="178" actId="26606"/>
          <ac:cxnSpMkLst>
            <pc:docMk/>
            <pc:sldMk cId="3446662085" sldId="258"/>
            <ac:cxnSpMk id="9" creationId="{A7F400EE-A8A5-48AF-B4D6-291B52C6F0B0}"/>
          </ac:cxnSpMkLst>
        </pc:cxnChg>
      </pc:sldChg>
      <pc:sldChg chg="modSp new mod">
        <pc:chgData name="Roman Zhigalov" userId="1f97e9fdf7779aa5" providerId="LiveId" clId="{8937A748-D2FF-46FE-8C3E-3F14F648C93C}" dt="2021-09-25T10:08:13.306" v="212" actId="20577"/>
        <pc:sldMkLst>
          <pc:docMk/>
          <pc:sldMk cId="1137453491" sldId="259"/>
        </pc:sldMkLst>
        <pc:spChg chg="mod">
          <ac:chgData name="Roman Zhigalov" userId="1f97e9fdf7779aa5" providerId="LiveId" clId="{8937A748-D2FF-46FE-8C3E-3F14F648C93C}" dt="2021-09-25T10:08:13.306" v="212" actId="20577"/>
          <ac:spMkLst>
            <pc:docMk/>
            <pc:sldMk cId="1137453491" sldId="259"/>
            <ac:spMk id="2" creationId="{5056E179-1DE1-4D9E-9B0E-A0B2A61BE3A5}"/>
          </ac:spMkLst>
        </pc:spChg>
      </pc:sldChg>
      <pc:sldChg chg="addSp delSp modSp new mod setBg">
        <pc:chgData name="Roman Zhigalov" userId="1f97e9fdf7779aa5" providerId="LiveId" clId="{8937A748-D2FF-46FE-8C3E-3F14F648C93C}" dt="2021-09-25T10:09:23.550" v="219" actId="26606"/>
        <pc:sldMkLst>
          <pc:docMk/>
          <pc:sldMk cId="744998718" sldId="260"/>
        </pc:sldMkLst>
        <pc:spChg chg="add del">
          <ac:chgData name="Roman Zhigalov" userId="1f97e9fdf7779aa5" providerId="LiveId" clId="{8937A748-D2FF-46FE-8C3E-3F14F648C93C}" dt="2021-09-25T10:09:23.550" v="219" actId="26606"/>
          <ac:spMkLst>
            <pc:docMk/>
            <pc:sldMk cId="744998718" sldId="260"/>
            <ac:spMk id="2" creationId="{CE9ED066-D95B-4DDB-99DF-31A7A4DF7FCA}"/>
          </ac:spMkLst>
        </pc:spChg>
        <pc:spChg chg="del">
          <ac:chgData name="Roman Zhigalov" userId="1f97e9fdf7779aa5" providerId="LiveId" clId="{8937A748-D2FF-46FE-8C3E-3F14F648C93C}" dt="2021-09-25T10:09:15.907" v="214"/>
          <ac:spMkLst>
            <pc:docMk/>
            <pc:sldMk cId="744998718" sldId="260"/>
            <ac:spMk id="3" creationId="{582D0585-DEE2-4E88-8B3A-84E1DAD2C14A}"/>
          </ac:spMkLst>
        </pc:spChg>
        <pc:spChg chg="add del">
          <ac:chgData name="Roman Zhigalov" userId="1f97e9fdf7779aa5" providerId="LiveId" clId="{8937A748-D2FF-46FE-8C3E-3F14F648C93C}" dt="2021-09-25T10:09:22.461" v="216" actId="26606"/>
          <ac:spMkLst>
            <pc:docMk/>
            <pc:sldMk cId="744998718" sldId="260"/>
            <ac:spMk id="71" creationId="{32BC26D8-82FB-445E-AA49-62A77D7C1EE0}"/>
          </ac:spMkLst>
        </pc:spChg>
        <pc:spChg chg="add del">
          <ac:chgData name="Roman Zhigalov" userId="1f97e9fdf7779aa5" providerId="LiveId" clId="{8937A748-D2FF-46FE-8C3E-3F14F648C93C}" dt="2021-09-25T10:09:22.461" v="216" actId="26606"/>
          <ac:spMkLst>
            <pc:docMk/>
            <pc:sldMk cId="744998718" sldId="260"/>
            <ac:spMk id="73" creationId="{CB44330D-EA18-4254-AA95-EB49948539B8}"/>
          </ac:spMkLst>
        </pc:spChg>
        <pc:spChg chg="add">
          <ac:chgData name="Roman Zhigalov" userId="1f97e9fdf7779aa5" providerId="LiveId" clId="{8937A748-D2FF-46FE-8C3E-3F14F648C93C}" dt="2021-09-25T10:09:23.550" v="219" actId="26606"/>
          <ac:spMkLst>
            <pc:docMk/>
            <pc:sldMk cId="744998718" sldId="260"/>
            <ac:spMk id="1028" creationId="{32BC26D8-82FB-445E-AA49-62A77D7C1EE0}"/>
          </ac:spMkLst>
        </pc:spChg>
        <pc:spChg chg="add">
          <ac:chgData name="Roman Zhigalov" userId="1f97e9fdf7779aa5" providerId="LiveId" clId="{8937A748-D2FF-46FE-8C3E-3F14F648C93C}" dt="2021-09-25T10:09:23.550" v="219" actId="26606"/>
          <ac:spMkLst>
            <pc:docMk/>
            <pc:sldMk cId="744998718" sldId="260"/>
            <ac:spMk id="1029" creationId="{CB44330D-EA18-4254-AA95-EB49948539B8}"/>
          </ac:spMkLst>
        </pc:spChg>
        <pc:picChg chg="add mod">
          <ac:chgData name="Roman Zhigalov" userId="1f97e9fdf7779aa5" providerId="LiveId" clId="{8937A748-D2FF-46FE-8C3E-3F14F648C93C}" dt="2021-09-25T10:09:23.550" v="219" actId="26606"/>
          <ac:picMkLst>
            <pc:docMk/>
            <pc:sldMk cId="744998718" sldId="260"/>
            <ac:picMk id="1026" creationId="{3C7EC689-F52F-4F50-ACF5-9FB938E8873F}"/>
          </ac:picMkLst>
        </pc:picChg>
      </pc:sldChg>
      <pc:sldChg chg="addSp delSp modSp new mod setBg modClrScheme setClrOvrMap chgLayout">
        <pc:chgData name="Roman Zhigalov" userId="1f97e9fdf7779aa5" providerId="LiveId" clId="{8937A748-D2FF-46FE-8C3E-3F14F648C93C}" dt="2021-09-25T10:11:05.024" v="249" actId="255"/>
        <pc:sldMkLst>
          <pc:docMk/>
          <pc:sldMk cId="4285756062" sldId="261"/>
        </pc:sldMkLst>
        <pc:spChg chg="del mod ord">
          <ac:chgData name="Roman Zhigalov" userId="1f97e9fdf7779aa5" providerId="LiveId" clId="{8937A748-D2FF-46FE-8C3E-3F14F648C93C}" dt="2021-09-25T10:09:50.347" v="221" actId="700"/>
          <ac:spMkLst>
            <pc:docMk/>
            <pc:sldMk cId="4285756062" sldId="261"/>
            <ac:spMk id="2" creationId="{684105CF-51C2-4096-9C8A-339609B91C90}"/>
          </ac:spMkLst>
        </pc:spChg>
        <pc:spChg chg="del mod ord">
          <ac:chgData name="Roman Zhigalov" userId="1f97e9fdf7779aa5" providerId="LiveId" clId="{8937A748-D2FF-46FE-8C3E-3F14F648C93C}" dt="2021-09-25T10:09:50.347" v="221" actId="700"/>
          <ac:spMkLst>
            <pc:docMk/>
            <pc:sldMk cId="4285756062" sldId="261"/>
            <ac:spMk id="3" creationId="{BDF0F619-D435-41CB-A5FD-78972199F0F7}"/>
          </ac:spMkLst>
        </pc:spChg>
        <pc:spChg chg="add mod ord">
          <ac:chgData name="Roman Zhigalov" userId="1f97e9fdf7779aa5" providerId="LiveId" clId="{8937A748-D2FF-46FE-8C3E-3F14F648C93C}" dt="2021-09-25T10:10:55.408" v="245" actId="26606"/>
          <ac:spMkLst>
            <pc:docMk/>
            <pc:sldMk cId="4285756062" sldId="261"/>
            <ac:spMk id="4" creationId="{E49619B4-EE0A-4CD6-BAA5-CAB52FACDFCA}"/>
          </ac:spMkLst>
        </pc:spChg>
        <pc:spChg chg="add del mod ord">
          <ac:chgData name="Roman Zhigalov" userId="1f97e9fdf7779aa5" providerId="LiveId" clId="{8937A748-D2FF-46FE-8C3E-3F14F648C93C}" dt="2021-09-25T10:10:44.510" v="236"/>
          <ac:spMkLst>
            <pc:docMk/>
            <pc:sldMk cId="4285756062" sldId="261"/>
            <ac:spMk id="5" creationId="{69456367-12E8-45E9-830D-1CB1C1B3B137}"/>
          </ac:spMkLst>
        </pc:spChg>
        <pc:spChg chg="add mod ord">
          <ac:chgData name="Roman Zhigalov" userId="1f97e9fdf7779aa5" providerId="LiveId" clId="{8937A748-D2FF-46FE-8C3E-3F14F648C93C}" dt="2021-09-25T10:11:05.024" v="249" actId="255"/>
          <ac:spMkLst>
            <pc:docMk/>
            <pc:sldMk cId="4285756062" sldId="261"/>
            <ac:spMk id="6" creationId="{EB7826C9-D172-45F4-9220-5C3868B29C88}"/>
          </ac:spMkLst>
        </pc:spChg>
        <pc:spChg chg="add del">
          <ac:chgData name="Roman Zhigalov" userId="1f97e9fdf7779aa5" providerId="LiveId" clId="{8937A748-D2FF-46FE-8C3E-3F14F648C93C}" dt="2021-09-25T10:10:50.074" v="240" actId="26606"/>
          <ac:spMkLst>
            <pc:docMk/>
            <pc:sldMk cId="4285756062" sldId="261"/>
            <ac:spMk id="73" creationId="{3EBE8569-6AEC-4B8C-8D53-2DE337CDBA65}"/>
          </ac:spMkLst>
        </pc:spChg>
        <pc:spChg chg="add del">
          <ac:chgData name="Roman Zhigalov" userId="1f97e9fdf7779aa5" providerId="LiveId" clId="{8937A748-D2FF-46FE-8C3E-3F14F648C93C}" dt="2021-09-25T10:10:50.074" v="240" actId="26606"/>
          <ac:spMkLst>
            <pc:docMk/>
            <pc:sldMk cId="4285756062" sldId="261"/>
            <ac:spMk id="75" creationId="{55D4142C-5077-457F-A6AD-3FECFDB39685}"/>
          </ac:spMkLst>
        </pc:spChg>
        <pc:spChg chg="add del">
          <ac:chgData name="Roman Zhigalov" userId="1f97e9fdf7779aa5" providerId="LiveId" clId="{8937A748-D2FF-46FE-8C3E-3F14F648C93C}" dt="2021-09-25T10:10:50.074" v="240" actId="26606"/>
          <ac:spMkLst>
            <pc:docMk/>
            <pc:sldMk cId="4285756062" sldId="261"/>
            <ac:spMk id="77" creationId="{7A5F0580-5EE9-419F-96EE-B6529EF6E7D0}"/>
          </ac:spMkLst>
        </pc:spChg>
        <pc:spChg chg="add">
          <ac:chgData name="Roman Zhigalov" userId="1f97e9fdf7779aa5" providerId="LiveId" clId="{8937A748-D2FF-46FE-8C3E-3F14F648C93C}" dt="2021-09-25T10:10:55.408" v="245" actId="26606"/>
          <ac:spMkLst>
            <pc:docMk/>
            <pc:sldMk cId="4285756062" sldId="261"/>
            <ac:spMk id="79" creationId="{C13237C8-E62C-4F0D-A318-BD6FB6C2D138}"/>
          </ac:spMkLst>
        </pc:spChg>
        <pc:spChg chg="add">
          <ac:chgData name="Roman Zhigalov" userId="1f97e9fdf7779aa5" providerId="LiveId" clId="{8937A748-D2FF-46FE-8C3E-3F14F648C93C}" dt="2021-09-25T10:10:55.408" v="245" actId="26606"/>
          <ac:spMkLst>
            <pc:docMk/>
            <pc:sldMk cId="4285756062" sldId="261"/>
            <ac:spMk id="81" creationId="{19C9EAEA-39D0-4B0E-A0EB-51E7B26740B1}"/>
          </ac:spMkLst>
        </pc:spChg>
        <pc:spChg chg="add del">
          <ac:chgData name="Roman Zhigalov" userId="1f97e9fdf7779aa5" providerId="LiveId" clId="{8937A748-D2FF-46FE-8C3E-3F14F648C93C}" dt="2021-09-25T10:10:50.074" v="240" actId="26606"/>
          <ac:spMkLst>
            <pc:docMk/>
            <pc:sldMk cId="4285756062" sldId="261"/>
            <ac:spMk id="2052" creationId="{8FC9BE17-9A7B-462D-AE50-3D8777387304}"/>
          </ac:spMkLst>
        </pc:spChg>
        <pc:spChg chg="add del">
          <ac:chgData name="Roman Zhigalov" userId="1f97e9fdf7779aa5" providerId="LiveId" clId="{8937A748-D2FF-46FE-8C3E-3F14F648C93C}" dt="2021-09-25T10:10:53.131" v="242" actId="26606"/>
          <ac:spMkLst>
            <pc:docMk/>
            <pc:sldMk cId="4285756062" sldId="261"/>
            <ac:spMk id="2054" creationId="{5E8D2E83-FB3A-40E7-A9E5-7AB389D612B4}"/>
          </ac:spMkLst>
        </pc:spChg>
        <pc:spChg chg="add del">
          <ac:chgData name="Roman Zhigalov" userId="1f97e9fdf7779aa5" providerId="LiveId" clId="{8937A748-D2FF-46FE-8C3E-3F14F648C93C}" dt="2021-09-25T10:10:55.392" v="244" actId="26606"/>
          <ac:spMkLst>
            <pc:docMk/>
            <pc:sldMk cId="4285756062" sldId="261"/>
            <ac:spMk id="2056" creationId="{8108D317-7CBD-4897-BD1F-959436D2A3BE}"/>
          </ac:spMkLst>
        </pc:spChg>
        <pc:spChg chg="add del">
          <ac:chgData name="Roman Zhigalov" userId="1f97e9fdf7779aa5" providerId="LiveId" clId="{8937A748-D2FF-46FE-8C3E-3F14F648C93C}" dt="2021-09-25T10:10:55.392" v="244" actId="26606"/>
          <ac:spMkLst>
            <pc:docMk/>
            <pc:sldMk cId="4285756062" sldId="261"/>
            <ac:spMk id="2057" creationId="{D6297641-8B9F-4767-9606-8A11313227BF}"/>
          </ac:spMkLst>
        </pc:spChg>
        <pc:spChg chg="add del">
          <ac:chgData name="Roman Zhigalov" userId="1f97e9fdf7779aa5" providerId="LiveId" clId="{8937A748-D2FF-46FE-8C3E-3F14F648C93C}" dt="2021-09-25T10:10:55.392" v="244" actId="26606"/>
          <ac:spMkLst>
            <pc:docMk/>
            <pc:sldMk cId="4285756062" sldId="261"/>
            <ac:spMk id="2058" creationId="{D8F3CA65-EA00-46B4-9616-39E6853F7BED}"/>
          </ac:spMkLst>
        </pc:spChg>
        <pc:spChg chg="add">
          <ac:chgData name="Roman Zhigalov" userId="1f97e9fdf7779aa5" providerId="LiveId" clId="{8937A748-D2FF-46FE-8C3E-3F14F648C93C}" dt="2021-09-25T10:10:55.408" v="245" actId="26606"/>
          <ac:spMkLst>
            <pc:docMk/>
            <pc:sldMk cId="4285756062" sldId="261"/>
            <ac:spMk id="2060" creationId="{201CC55D-ED54-4C5C-95E6-10947BD1103B}"/>
          </ac:spMkLst>
        </pc:spChg>
        <pc:spChg chg="add">
          <ac:chgData name="Roman Zhigalov" userId="1f97e9fdf7779aa5" providerId="LiveId" clId="{8937A748-D2FF-46FE-8C3E-3F14F648C93C}" dt="2021-09-25T10:10:55.408" v="245" actId="26606"/>
          <ac:spMkLst>
            <pc:docMk/>
            <pc:sldMk cId="4285756062" sldId="261"/>
            <ac:spMk id="2063" creationId="{3873B707-463F-40B0-8227-E8CC6C67EB25}"/>
          </ac:spMkLst>
        </pc:spChg>
        <pc:grpChg chg="add">
          <ac:chgData name="Roman Zhigalov" userId="1f97e9fdf7779aa5" providerId="LiveId" clId="{8937A748-D2FF-46FE-8C3E-3F14F648C93C}" dt="2021-09-25T10:10:55.408" v="245" actId="26606"/>
          <ac:grpSpMkLst>
            <pc:docMk/>
            <pc:sldMk cId="4285756062" sldId="261"/>
            <ac:grpSpMk id="2061" creationId="{1DE889C7-FAD6-4397-98E2-05D503484459}"/>
          </ac:grpSpMkLst>
        </pc:grpChg>
        <pc:picChg chg="add mod ord">
          <ac:chgData name="Roman Zhigalov" userId="1f97e9fdf7779aa5" providerId="LiveId" clId="{8937A748-D2FF-46FE-8C3E-3F14F648C93C}" dt="2021-09-25T10:10:55.408" v="245" actId="26606"/>
          <ac:picMkLst>
            <pc:docMk/>
            <pc:sldMk cId="4285756062" sldId="261"/>
            <ac:picMk id="2050" creationId="{289DC446-641E-4AEC-8058-2ACC5FBD678C}"/>
          </ac:picMkLst>
        </pc:picChg>
        <pc:cxnChg chg="add del">
          <ac:chgData name="Roman Zhigalov" userId="1f97e9fdf7779aa5" providerId="LiveId" clId="{8937A748-D2FF-46FE-8C3E-3F14F648C93C}" dt="2021-09-25T10:10:49.487" v="238" actId="26606"/>
          <ac:cxnSpMkLst>
            <pc:docMk/>
            <pc:sldMk cId="4285756062" sldId="261"/>
            <ac:cxnSpMk id="71" creationId="{A7F400EE-A8A5-48AF-B4D6-291B52C6F0B0}"/>
          </ac:cxnSpMkLst>
        </pc:cxnChg>
      </pc:sldChg>
      <pc:sldChg chg="addSp delSp modSp new mod setBg">
        <pc:chgData name="Roman Zhigalov" userId="1f97e9fdf7779aa5" providerId="LiveId" clId="{8937A748-D2FF-46FE-8C3E-3F14F648C93C}" dt="2021-09-25T10:11:35.004" v="277" actId="26606"/>
        <pc:sldMkLst>
          <pc:docMk/>
          <pc:sldMk cId="642743223" sldId="262"/>
        </pc:sldMkLst>
        <pc:spChg chg="mod">
          <ac:chgData name="Roman Zhigalov" userId="1f97e9fdf7779aa5" providerId="LiveId" clId="{8937A748-D2FF-46FE-8C3E-3F14F648C93C}" dt="2021-09-25T10:11:35.004" v="277" actId="26606"/>
          <ac:spMkLst>
            <pc:docMk/>
            <pc:sldMk cId="642743223" sldId="262"/>
            <ac:spMk id="2" creationId="{6AF5E32D-E0C9-4FB5-8CEC-AA8BBA0E1705}"/>
          </ac:spMkLst>
        </pc:spChg>
        <pc:spChg chg="del">
          <ac:chgData name="Roman Zhigalov" userId="1f97e9fdf7779aa5" providerId="LiveId" clId="{8937A748-D2FF-46FE-8C3E-3F14F648C93C}" dt="2021-09-25T10:11:32.396" v="276"/>
          <ac:spMkLst>
            <pc:docMk/>
            <pc:sldMk cId="642743223" sldId="262"/>
            <ac:spMk id="3" creationId="{AA1803B8-D97E-4561-96F3-8468F324BB60}"/>
          </ac:spMkLst>
        </pc:spChg>
        <pc:spChg chg="mod">
          <ac:chgData name="Roman Zhigalov" userId="1f97e9fdf7779aa5" providerId="LiveId" clId="{8937A748-D2FF-46FE-8C3E-3F14F648C93C}" dt="2021-09-25T10:11:35.004" v="277" actId="26606"/>
          <ac:spMkLst>
            <pc:docMk/>
            <pc:sldMk cId="642743223" sldId="262"/>
            <ac:spMk id="4" creationId="{54BA45C6-29D8-4D2F-81A2-41A642E6A458}"/>
          </ac:spMkLst>
        </pc:spChg>
        <pc:spChg chg="add">
          <ac:chgData name="Roman Zhigalov" userId="1f97e9fdf7779aa5" providerId="LiveId" clId="{8937A748-D2FF-46FE-8C3E-3F14F648C93C}" dt="2021-09-25T10:11:35.004" v="277" actId="26606"/>
          <ac:spMkLst>
            <pc:docMk/>
            <pc:sldMk cId="642743223" sldId="262"/>
            <ac:spMk id="71" creationId="{47942995-B07F-4636-9A06-C6A104B260A8}"/>
          </ac:spMkLst>
        </pc:spChg>
        <pc:spChg chg="add">
          <ac:chgData name="Roman Zhigalov" userId="1f97e9fdf7779aa5" providerId="LiveId" clId="{8937A748-D2FF-46FE-8C3E-3F14F648C93C}" dt="2021-09-25T10:11:35.004" v="277" actId="26606"/>
          <ac:spMkLst>
            <pc:docMk/>
            <pc:sldMk cId="642743223" sldId="262"/>
            <ac:spMk id="78" creationId="{B81933D1-5615-42C7-9C0B-4EB7105CCE2D}"/>
          </ac:spMkLst>
        </pc:spChg>
        <pc:spChg chg="add">
          <ac:chgData name="Roman Zhigalov" userId="1f97e9fdf7779aa5" providerId="LiveId" clId="{8937A748-D2FF-46FE-8C3E-3F14F648C93C}" dt="2021-09-25T10:11:35.004" v="277" actId="26606"/>
          <ac:spMkLst>
            <pc:docMk/>
            <pc:sldMk cId="642743223" sldId="262"/>
            <ac:spMk id="80" creationId="{19C9EAEA-39D0-4B0E-A0EB-51E7B26740B1}"/>
          </ac:spMkLst>
        </pc:spChg>
        <pc:grpChg chg="add">
          <ac:chgData name="Roman Zhigalov" userId="1f97e9fdf7779aa5" providerId="LiveId" clId="{8937A748-D2FF-46FE-8C3E-3F14F648C93C}" dt="2021-09-25T10:11:35.004" v="277" actId="26606"/>
          <ac:grpSpMkLst>
            <pc:docMk/>
            <pc:sldMk cId="642743223" sldId="262"/>
            <ac:grpSpMk id="73" creationId="{032D8612-31EB-44CF-A1D0-14FD4C705424}"/>
          </ac:grpSpMkLst>
        </pc:grpChg>
        <pc:picChg chg="add mod">
          <ac:chgData name="Roman Zhigalov" userId="1f97e9fdf7779aa5" providerId="LiveId" clId="{8937A748-D2FF-46FE-8C3E-3F14F648C93C}" dt="2021-09-25T10:11:35.004" v="277" actId="26606"/>
          <ac:picMkLst>
            <pc:docMk/>
            <pc:sldMk cId="642743223" sldId="262"/>
            <ac:picMk id="3074" creationId="{18EEA4AB-1D38-4072-A0F5-B81BA9544087}"/>
          </ac:picMkLst>
        </pc:picChg>
      </pc:sldChg>
      <pc:sldChg chg="addSp delSp modSp new mod setBg">
        <pc:chgData name="Roman Zhigalov" userId="1f97e9fdf7779aa5" providerId="LiveId" clId="{8937A748-D2FF-46FE-8C3E-3F14F648C93C}" dt="2021-09-25T10:12:51.284" v="495" actId="20577"/>
        <pc:sldMkLst>
          <pc:docMk/>
          <pc:sldMk cId="2654075563" sldId="263"/>
        </pc:sldMkLst>
        <pc:spChg chg="mod">
          <ac:chgData name="Roman Zhigalov" userId="1f97e9fdf7779aa5" providerId="LiveId" clId="{8937A748-D2FF-46FE-8C3E-3F14F648C93C}" dt="2021-09-25T10:12:51.284" v="495" actId="20577"/>
          <ac:spMkLst>
            <pc:docMk/>
            <pc:sldMk cId="2654075563" sldId="263"/>
            <ac:spMk id="2" creationId="{49D56F68-E932-4B87-A3CB-0C439D65122B}"/>
          </ac:spMkLst>
        </pc:spChg>
        <pc:spChg chg="del mod">
          <ac:chgData name="Roman Zhigalov" userId="1f97e9fdf7779aa5" providerId="LiveId" clId="{8937A748-D2FF-46FE-8C3E-3F14F648C93C}" dt="2021-09-25T10:12:44.824" v="478" actId="26606"/>
          <ac:spMkLst>
            <pc:docMk/>
            <pc:sldMk cId="2654075563" sldId="263"/>
            <ac:spMk id="3" creationId="{3C2E04FE-45A5-4E4A-90FB-DD5F56B11286}"/>
          </ac:spMkLst>
        </pc:spChg>
        <pc:spChg chg="add del">
          <ac:chgData name="Roman Zhigalov" userId="1f97e9fdf7779aa5" providerId="LiveId" clId="{8937A748-D2FF-46FE-8C3E-3F14F648C93C}" dt="2021-09-25T10:12:44.593" v="477" actId="26606"/>
          <ac:spMkLst>
            <pc:docMk/>
            <pc:sldMk cId="2654075563" sldId="263"/>
            <ac:spMk id="8" creationId="{DBF61EA3-B236-439E-9C0B-340980D56BEE}"/>
          </ac:spMkLst>
        </pc:spChg>
        <pc:spChg chg="add">
          <ac:chgData name="Roman Zhigalov" userId="1f97e9fdf7779aa5" providerId="LiveId" clId="{8937A748-D2FF-46FE-8C3E-3F14F648C93C}" dt="2021-09-25T10:12:44.824" v="478" actId="26606"/>
          <ac:spMkLst>
            <pc:docMk/>
            <pc:sldMk cId="2654075563" sldId="263"/>
            <ac:spMk id="9" creationId="{8DF67618-B87B-4195-8E24-3B126F79FF55}"/>
          </ac:spMkLst>
        </pc:spChg>
        <pc:spChg chg="add del">
          <ac:chgData name="Roman Zhigalov" userId="1f97e9fdf7779aa5" providerId="LiveId" clId="{8937A748-D2FF-46FE-8C3E-3F14F648C93C}" dt="2021-09-25T10:12:44.593" v="477" actId="26606"/>
          <ac:spMkLst>
            <pc:docMk/>
            <pc:sldMk cId="2654075563" sldId="263"/>
            <ac:spMk id="14" creationId="{E659831F-0D9A-4C63-9EBB-8435B85A440F}"/>
          </ac:spMkLst>
        </pc:spChg>
        <pc:spChg chg="add">
          <ac:chgData name="Roman Zhigalov" userId="1f97e9fdf7779aa5" providerId="LiveId" clId="{8937A748-D2FF-46FE-8C3E-3F14F648C93C}" dt="2021-09-25T10:12:44.824" v="478" actId="26606"/>
          <ac:spMkLst>
            <pc:docMk/>
            <pc:sldMk cId="2654075563" sldId="263"/>
            <ac:spMk id="16" creationId="{64960379-9FF9-400A-A8A8-F5AB633FD3BF}"/>
          </ac:spMkLst>
        </pc:spChg>
        <pc:grpChg chg="add del">
          <ac:chgData name="Roman Zhigalov" userId="1f97e9fdf7779aa5" providerId="LiveId" clId="{8937A748-D2FF-46FE-8C3E-3F14F648C93C}" dt="2021-09-25T10:12:44.593" v="477" actId="26606"/>
          <ac:grpSpMkLst>
            <pc:docMk/>
            <pc:sldMk cId="2654075563" sldId="263"/>
            <ac:grpSpMk id="10" creationId="{28FAF094-D087-493F-8DF9-A486C2D6BBAA}"/>
          </ac:grpSpMkLst>
        </pc:grpChg>
        <pc:grpChg chg="add">
          <ac:chgData name="Roman Zhigalov" userId="1f97e9fdf7779aa5" providerId="LiveId" clId="{8937A748-D2FF-46FE-8C3E-3F14F648C93C}" dt="2021-09-25T10:12:44.824" v="478" actId="26606"/>
          <ac:grpSpMkLst>
            <pc:docMk/>
            <pc:sldMk cId="2654075563" sldId="263"/>
            <ac:grpSpMk id="13" creationId="{2C491629-AE25-486B-9B22-2CE4EE8F7E47}"/>
          </ac:grpSpMkLst>
        </pc:grpChg>
        <pc:grpChg chg="add">
          <ac:chgData name="Roman Zhigalov" userId="1f97e9fdf7779aa5" providerId="LiveId" clId="{8937A748-D2FF-46FE-8C3E-3F14F648C93C}" dt="2021-09-25T10:12:44.824" v="478" actId="26606"/>
          <ac:grpSpMkLst>
            <pc:docMk/>
            <pc:sldMk cId="2654075563" sldId="263"/>
            <ac:grpSpMk id="17" creationId="{43F5E015-E085-4624-B431-B42414448684}"/>
          </ac:grpSpMkLst>
        </pc:grpChg>
        <pc:graphicFrameChg chg="add">
          <ac:chgData name="Roman Zhigalov" userId="1f97e9fdf7779aa5" providerId="LiveId" clId="{8937A748-D2FF-46FE-8C3E-3F14F648C93C}" dt="2021-09-25T10:12:44.824" v="478" actId="26606"/>
          <ac:graphicFrameMkLst>
            <pc:docMk/>
            <pc:sldMk cId="2654075563" sldId="263"/>
            <ac:graphicFrameMk id="5" creationId="{3732FD43-FEDD-4EEF-9496-F4BD56EF46B1}"/>
          </ac:graphicFrameMkLst>
        </pc:graphicFrameChg>
      </pc:sldChg>
      <pc:sldChg chg="addSp delSp modSp new mod setBg">
        <pc:chgData name="Roman Zhigalov" userId="1f97e9fdf7779aa5" providerId="LiveId" clId="{8937A748-D2FF-46FE-8C3E-3F14F648C93C}" dt="2021-09-25T10:13:33.326" v="499" actId="26606"/>
        <pc:sldMkLst>
          <pc:docMk/>
          <pc:sldMk cId="2477792993" sldId="264"/>
        </pc:sldMkLst>
        <pc:spChg chg="mod">
          <ac:chgData name="Roman Zhigalov" userId="1f97e9fdf7779aa5" providerId="LiveId" clId="{8937A748-D2FF-46FE-8C3E-3F14F648C93C}" dt="2021-09-25T10:13:33.326" v="499" actId="26606"/>
          <ac:spMkLst>
            <pc:docMk/>
            <pc:sldMk cId="2477792993" sldId="264"/>
            <ac:spMk id="2" creationId="{0C18B849-2707-48DA-A6A3-3A0F2109AF8C}"/>
          </ac:spMkLst>
        </pc:spChg>
        <pc:spChg chg="del">
          <ac:chgData name="Roman Zhigalov" userId="1f97e9fdf7779aa5" providerId="LiveId" clId="{8937A748-D2FF-46FE-8C3E-3F14F648C93C}" dt="2021-09-25T10:13:28.413" v="498"/>
          <ac:spMkLst>
            <pc:docMk/>
            <pc:sldMk cId="2477792993" sldId="264"/>
            <ac:spMk id="3" creationId="{114A9027-076C-420E-8F09-4B9A0DC31C93}"/>
          </ac:spMkLst>
        </pc:spChg>
        <pc:spChg chg="add">
          <ac:chgData name="Roman Zhigalov" userId="1f97e9fdf7779aa5" providerId="LiveId" clId="{8937A748-D2FF-46FE-8C3E-3F14F648C93C}" dt="2021-09-25T10:13:33.326" v="499" actId="26606"/>
          <ac:spMkLst>
            <pc:docMk/>
            <pc:sldMk cId="2477792993" sldId="264"/>
            <ac:spMk id="71" creationId="{16C5FA50-8D52-4617-AF91-5C7B1C8352F1}"/>
          </ac:spMkLst>
        </pc:spChg>
        <pc:spChg chg="add">
          <ac:chgData name="Roman Zhigalov" userId="1f97e9fdf7779aa5" providerId="LiveId" clId="{8937A748-D2FF-46FE-8C3E-3F14F648C93C}" dt="2021-09-25T10:13:33.326" v="499" actId="26606"/>
          <ac:spMkLst>
            <pc:docMk/>
            <pc:sldMk cId="2477792993" sldId="264"/>
            <ac:spMk id="73" creationId="{E223798C-12AD-4B0C-A50C-D676347D67CF}"/>
          </ac:spMkLst>
        </pc:spChg>
        <pc:picChg chg="add mod">
          <ac:chgData name="Roman Zhigalov" userId="1f97e9fdf7779aa5" providerId="LiveId" clId="{8937A748-D2FF-46FE-8C3E-3F14F648C93C}" dt="2021-09-25T10:13:33.326" v="499" actId="26606"/>
          <ac:picMkLst>
            <pc:docMk/>
            <pc:sldMk cId="2477792993" sldId="264"/>
            <ac:picMk id="4098" creationId="{42B3A434-4C92-42E8-8815-F685F838A339}"/>
          </ac:picMkLst>
        </pc:picChg>
      </pc:sldChg>
      <pc:sldChg chg="addSp delSp modSp new mod setBg setClrOvrMap">
        <pc:chgData name="Roman Zhigalov" userId="1f97e9fdf7779aa5" providerId="LiveId" clId="{8937A748-D2FF-46FE-8C3E-3F14F648C93C}" dt="2021-09-25T10:14:03.677" v="527" actId="26606"/>
        <pc:sldMkLst>
          <pc:docMk/>
          <pc:sldMk cId="2018920549" sldId="265"/>
        </pc:sldMkLst>
        <pc:spChg chg="mod">
          <ac:chgData name="Roman Zhigalov" userId="1f97e9fdf7779aa5" providerId="LiveId" clId="{8937A748-D2FF-46FE-8C3E-3F14F648C93C}" dt="2021-09-25T10:14:03.677" v="527" actId="26606"/>
          <ac:spMkLst>
            <pc:docMk/>
            <pc:sldMk cId="2018920549" sldId="265"/>
            <ac:spMk id="2" creationId="{FCEFF288-03EF-4F5A-B982-457B03C59768}"/>
          </ac:spMkLst>
        </pc:spChg>
        <pc:spChg chg="mod">
          <ac:chgData name="Roman Zhigalov" userId="1f97e9fdf7779aa5" providerId="LiveId" clId="{8937A748-D2FF-46FE-8C3E-3F14F648C93C}" dt="2021-09-25T10:14:03.677" v="527" actId="26606"/>
          <ac:spMkLst>
            <pc:docMk/>
            <pc:sldMk cId="2018920549" sldId="265"/>
            <ac:spMk id="3" creationId="{8D1A7BA0-F273-4726-9013-CAC38FCFE3E3}"/>
          </ac:spMkLst>
        </pc:spChg>
        <pc:spChg chg="add del">
          <ac:chgData name="Roman Zhigalov" userId="1f97e9fdf7779aa5" providerId="LiveId" clId="{8937A748-D2FF-46FE-8C3E-3F14F648C93C}" dt="2021-09-25T10:14:03.661" v="526" actId="26606"/>
          <ac:spMkLst>
            <pc:docMk/>
            <pc:sldMk cId="2018920549" sldId="265"/>
            <ac:spMk id="9" creationId="{E49CC64F-7275-4E33-961B-0C5CDC439875}"/>
          </ac:spMkLst>
        </pc:spChg>
        <pc:spChg chg="add">
          <ac:chgData name="Roman Zhigalov" userId="1f97e9fdf7779aa5" providerId="LiveId" clId="{8937A748-D2FF-46FE-8C3E-3F14F648C93C}" dt="2021-09-25T10:14:03.677" v="527" actId="26606"/>
          <ac:spMkLst>
            <pc:docMk/>
            <pc:sldMk cId="2018920549" sldId="265"/>
            <ac:spMk id="13" creationId="{87CC2527-562A-4F69-B487-4371E5B243E7}"/>
          </ac:spMkLst>
        </pc:spChg>
        <pc:picChg chg="add del">
          <ac:chgData name="Roman Zhigalov" userId="1f97e9fdf7779aa5" providerId="LiveId" clId="{8937A748-D2FF-46FE-8C3E-3F14F648C93C}" dt="2021-09-25T10:14:03.661" v="526" actId="26606"/>
          <ac:picMkLst>
            <pc:docMk/>
            <pc:sldMk cId="2018920549" sldId="265"/>
            <ac:picMk id="5" creationId="{AA115A3E-C842-43C7-8151-09853C97710E}"/>
          </ac:picMkLst>
        </pc:picChg>
        <pc:picChg chg="add">
          <ac:chgData name="Roman Zhigalov" userId="1f97e9fdf7779aa5" providerId="LiveId" clId="{8937A748-D2FF-46FE-8C3E-3F14F648C93C}" dt="2021-09-25T10:14:03.677" v="527" actId="26606"/>
          <ac:picMkLst>
            <pc:docMk/>
            <pc:sldMk cId="2018920549" sldId="265"/>
            <ac:picMk id="12" creationId="{914F8DBF-976D-43E7-BCCB-11D99994DC1D}"/>
          </ac:picMkLst>
        </pc:picChg>
        <pc:cxnChg chg="add">
          <ac:chgData name="Roman Zhigalov" userId="1f97e9fdf7779aa5" providerId="LiveId" clId="{8937A748-D2FF-46FE-8C3E-3F14F648C93C}" dt="2021-09-25T10:14:03.677" v="527" actId="26606"/>
          <ac:cxnSpMkLst>
            <pc:docMk/>
            <pc:sldMk cId="2018920549" sldId="265"/>
            <ac:cxnSpMk id="11" creationId="{BCDAEC91-5BCE-4B55-9CC0-43EF94CB734B}"/>
          </ac:cxnSpMkLst>
        </pc:cxnChg>
      </pc:sldChg>
      <pc:sldChg chg="addSp delSp modSp new mod setBg modClrScheme chgLayout">
        <pc:chgData name="Roman Zhigalov" userId="1f97e9fdf7779aa5" providerId="LiveId" clId="{8937A748-D2FF-46FE-8C3E-3F14F648C93C}" dt="2021-09-25T10:22:03.345" v="745" actId="962"/>
        <pc:sldMkLst>
          <pc:docMk/>
          <pc:sldMk cId="1439710127" sldId="266"/>
        </pc:sldMkLst>
        <pc:spChg chg="del mod ord">
          <ac:chgData name="Roman Zhigalov" userId="1f97e9fdf7779aa5" providerId="LiveId" clId="{8937A748-D2FF-46FE-8C3E-3F14F648C93C}" dt="2021-09-25T10:14:20.302" v="529" actId="700"/>
          <ac:spMkLst>
            <pc:docMk/>
            <pc:sldMk cId="1439710127" sldId="266"/>
            <ac:spMk id="2" creationId="{15DE3465-75A4-47B9-8709-32F44617E4F2}"/>
          </ac:spMkLst>
        </pc:spChg>
        <pc:spChg chg="del mod ord">
          <ac:chgData name="Roman Zhigalov" userId="1f97e9fdf7779aa5" providerId="LiveId" clId="{8937A748-D2FF-46FE-8C3E-3F14F648C93C}" dt="2021-09-25T10:14:20.302" v="529" actId="700"/>
          <ac:spMkLst>
            <pc:docMk/>
            <pc:sldMk cId="1439710127" sldId="266"/>
            <ac:spMk id="3" creationId="{23BE1C8A-F497-4385-9D99-2BE67ED13CC2}"/>
          </ac:spMkLst>
        </pc:spChg>
        <pc:spChg chg="add mod ord">
          <ac:chgData name="Roman Zhigalov" userId="1f97e9fdf7779aa5" providerId="LiveId" clId="{8937A748-D2FF-46FE-8C3E-3F14F648C93C}" dt="2021-09-25T10:22:00.206" v="743" actId="26606"/>
          <ac:spMkLst>
            <pc:docMk/>
            <pc:sldMk cId="1439710127" sldId="266"/>
            <ac:spMk id="4" creationId="{F5C61F5E-7105-43B8-9287-E85EDFF2A6B5}"/>
          </ac:spMkLst>
        </pc:spChg>
        <pc:spChg chg="add del mod ord">
          <ac:chgData name="Roman Zhigalov" userId="1f97e9fdf7779aa5" providerId="LiveId" clId="{8937A748-D2FF-46FE-8C3E-3F14F648C93C}" dt="2021-09-25T10:21:32.884" v="731" actId="22"/>
          <ac:spMkLst>
            <pc:docMk/>
            <pc:sldMk cId="1439710127" sldId="266"/>
            <ac:spMk id="5" creationId="{80268389-B0B3-4465-9C67-6D825D1D5D0F}"/>
          </ac:spMkLst>
        </pc:spChg>
        <pc:spChg chg="add mod ord">
          <ac:chgData name="Roman Zhigalov" userId="1f97e9fdf7779aa5" providerId="LiveId" clId="{8937A748-D2FF-46FE-8C3E-3F14F648C93C}" dt="2021-09-25T10:22:03.345" v="745" actId="962"/>
          <ac:spMkLst>
            <pc:docMk/>
            <pc:sldMk cId="1439710127" sldId="266"/>
            <ac:spMk id="6" creationId="{816123E5-1867-411B-88CF-D6A748607F5B}"/>
          </ac:spMkLst>
        </pc:spChg>
        <pc:spChg chg="add del">
          <ac:chgData name="Roman Zhigalov" userId="1f97e9fdf7779aa5" providerId="LiveId" clId="{8937A748-D2FF-46FE-8C3E-3F14F648C93C}" dt="2021-09-25T10:21:58.003" v="738" actId="26606"/>
          <ac:spMkLst>
            <pc:docMk/>
            <pc:sldMk cId="1439710127" sldId="266"/>
            <ac:spMk id="13" creationId="{201CC55D-ED54-4C5C-95E6-10947BD1103B}"/>
          </ac:spMkLst>
        </pc:spChg>
        <pc:spChg chg="add del">
          <ac:chgData name="Roman Zhigalov" userId="1f97e9fdf7779aa5" providerId="LiveId" clId="{8937A748-D2FF-46FE-8C3E-3F14F648C93C}" dt="2021-09-25T10:21:58.003" v="738" actId="26606"/>
          <ac:spMkLst>
            <pc:docMk/>
            <pc:sldMk cId="1439710127" sldId="266"/>
            <ac:spMk id="19" creationId="{3873B707-463F-40B0-8227-E8CC6C67EB25}"/>
          </ac:spMkLst>
        </pc:spChg>
        <pc:spChg chg="add del">
          <ac:chgData name="Roman Zhigalov" userId="1f97e9fdf7779aa5" providerId="LiveId" clId="{8937A748-D2FF-46FE-8C3E-3F14F648C93C}" dt="2021-09-25T10:21:58.003" v="738" actId="26606"/>
          <ac:spMkLst>
            <pc:docMk/>
            <pc:sldMk cId="1439710127" sldId="266"/>
            <ac:spMk id="21" creationId="{C13237C8-E62C-4F0D-A318-BD6FB6C2D138}"/>
          </ac:spMkLst>
        </pc:spChg>
        <pc:spChg chg="add del">
          <ac:chgData name="Roman Zhigalov" userId="1f97e9fdf7779aa5" providerId="LiveId" clId="{8937A748-D2FF-46FE-8C3E-3F14F648C93C}" dt="2021-09-25T10:21:58.003" v="738" actId="26606"/>
          <ac:spMkLst>
            <pc:docMk/>
            <pc:sldMk cId="1439710127" sldId="266"/>
            <ac:spMk id="23" creationId="{19C9EAEA-39D0-4B0E-A0EB-51E7B26740B1}"/>
          </ac:spMkLst>
        </pc:spChg>
        <pc:spChg chg="add del">
          <ac:chgData name="Roman Zhigalov" userId="1f97e9fdf7779aa5" providerId="LiveId" clId="{8937A748-D2FF-46FE-8C3E-3F14F648C93C}" dt="2021-09-25T10:21:58.972" v="740" actId="26606"/>
          <ac:spMkLst>
            <pc:docMk/>
            <pc:sldMk cId="1439710127" sldId="266"/>
            <ac:spMk id="25" creationId="{F13C74B1-5B17-4795-BED0-7140497B445A}"/>
          </ac:spMkLst>
        </pc:spChg>
        <pc:spChg chg="add del">
          <ac:chgData name="Roman Zhigalov" userId="1f97e9fdf7779aa5" providerId="LiveId" clId="{8937A748-D2FF-46FE-8C3E-3F14F648C93C}" dt="2021-09-25T10:21:58.972" v="740" actId="26606"/>
          <ac:spMkLst>
            <pc:docMk/>
            <pc:sldMk cId="1439710127" sldId="266"/>
            <ac:spMk id="26" creationId="{D4974D33-8DC5-464E-8C6D-BE58F0669C17}"/>
          </ac:spMkLst>
        </pc:spChg>
        <pc:spChg chg="add">
          <ac:chgData name="Roman Zhigalov" userId="1f97e9fdf7779aa5" providerId="LiveId" clId="{8937A748-D2FF-46FE-8C3E-3F14F648C93C}" dt="2021-09-25T10:22:00.206" v="743" actId="26606"/>
          <ac:spMkLst>
            <pc:docMk/>
            <pc:sldMk cId="1439710127" sldId="266"/>
            <ac:spMk id="30" creationId="{201CC55D-ED54-4C5C-95E6-10947BD1103B}"/>
          </ac:spMkLst>
        </pc:spChg>
        <pc:spChg chg="add">
          <ac:chgData name="Roman Zhigalov" userId="1f97e9fdf7779aa5" providerId="LiveId" clId="{8937A748-D2FF-46FE-8C3E-3F14F648C93C}" dt="2021-09-25T10:22:00.206" v="743" actId="26606"/>
          <ac:spMkLst>
            <pc:docMk/>
            <pc:sldMk cId="1439710127" sldId="266"/>
            <ac:spMk id="32" creationId="{3873B707-463F-40B0-8227-E8CC6C67EB25}"/>
          </ac:spMkLst>
        </pc:spChg>
        <pc:spChg chg="add">
          <ac:chgData name="Roman Zhigalov" userId="1f97e9fdf7779aa5" providerId="LiveId" clId="{8937A748-D2FF-46FE-8C3E-3F14F648C93C}" dt="2021-09-25T10:22:00.206" v="743" actId="26606"/>
          <ac:spMkLst>
            <pc:docMk/>
            <pc:sldMk cId="1439710127" sldId="266"/>
            <ac:spMk id="33" creationId="{C13237C8-E62C-4F0D-A318-BD6FB6C2D138}"/>
          </ac:spMkLst>
        </pc:spChg>
        <pc:spChg chg="add">
          <ac:chgData name="Roman Zhigalov" userId="1f97e9fdf7779aa5" providerId="LiveId" clId="{8937A748-D2FF-46FE-8C3E-3F14F648C93C}" dt="2021-09-25T10:22:00.206" v="743" actId="26606"/>
          <ac:spMkLst>
            <pc:docMk/>
            <pc:sldMk cId="1439710127" sldId="266"/>
            <ac:spMk id="34" creationId="{19C9EAEA-39D0-4B0E-A0EB-51E7B26740B1}"/>
          </ac:spMkLst>
        </pc:spChg>
        <pc:grpChg chg="add del">
          <ac:chgData name="Roman Zhigalov" userId="1f97e9fdf7779aa5" providerId="LiveId" clId="{8937A748-D2FF-46FE-8C3E-3F14F648C93C}" dt="2021-09-25T10:21:58.003" v="738" actId="26606"/>
          <ac:grpSpMkLst>
            <pc:docMk/>
            <pc:sldMk cId="1439710127" sldId="266"/>
            <ac:grpSpMk id="15" creationId="{1DE889C7-FAD6-4397-98E2-05D503484459}"/>
          </ac:grpSpMkLst>
        </pc:grpChg>
        <pc:grpChg chg="add">
          <ac:chgData name="Roman Zhigalov" userId="1f97e9fdf7779aa5" providerId="LiveId" clId="{8937A748-D2FF-46FE-8C3E-3F14F648C93C}" dt="2021-09-25T10:22:00.206" v="743" actId="26606"/>
          <ac:grpSpMkLst>
            <pc:docMk/>
            <pc:sldMk cId="1439710127" sldId="266"/>
            <ac:grpSpMk id="31" creationId="{1DE889C7-FAD6-4397-98E2-05D503484459}"/>
          </ac:grpSpMkLst>
        </pc:grpChg>
        <pc:picChg chg="add mod ord">
          <ac:chgData name="Roman Zhigalov" userId="1f97e9fdf7779aa5" providerId="LiveId" clId="{8937A748-D2FF-46FE-8C3E-3F14F648C93C}" dt="2021-09-25T10:22:03.345" v="744" actId="27614"/>
          <ac:picMkLst>
            <pc:docMk/>
            <pc:sldMk cId="1439710127" sldId="266"/>
            <ac:picMk id="8" creationId="{E518FF9B-D251-48D9-9A90-03EBD18D2A89}"/>
          </ac:picMkLst>
        </pc:picChg>
        <pc:cxnChg chg="add del">
          <ac:chgData name="Roman Zhigalov" userId="1f97e9fdf7779aa5" providerId="LiveId" clId="{8937A748-D2FF-46FE-8C3E-3F14F648C93C}" dt="2021-09-25T10:22:00.190" v="742" actId="26606"/>
          <ac:cxnSpMkLst>
            <pc:docMk/>
            <pc:sldMk cId="1439710127" sldId="266"/>
            <ac:cxnSpMk id="28" creationId="{A7F400EE-A8A5-48AF-B4D6-291B52C6F0B0}"/>
          </ac:cxnSpMkLst>
        </pc:cxnChg>
      </pc:sldChg>
      <pc:sldChg chg="addSp delSp modSp new mod setBg">
        <pc:chgData name="Roman Zhigalov" userId="1f97e9fdf7779aa5" providerId="LiveId" clId="{8937A748-D2FF-46FE-8C3E-3F14F648C93C}" dt="2021-09-25T10:23:29.746" v="997" actId="26606"/>
        <pc:sldMkLst>
          <pc:docMk/>
          <pc:sldMk cId="3743246952" sldId="267"/>
        </pc:sldMkLst>
        <pc:spChg chg="mod">
          <ac:chgData name="Roman Zhigalov" userId="1f97e9fdf7779aa5" providerId="LiveId" clId="{8937A748-D2FF-46FE-8C3E-3F14F648C93C}" dt="2021-09-25T10:23:29.746" v="997" actId="26606"/>
          <ac:spMkLst>
            <pc:docMk/>
            <pc:sldMk cId="3743246952" sldId="267"/>
            <ac:spMk id="2" creationId="{A5834291-F63D-4C5C-B4B8-9E92CED6B03F}"/>
          </ac:spMkLst>
        </pc:spChg>
        <pc:spChg chg="add del mod">
          <ac:chgData name="Roman Zhigalov" userId="1f97e9fdf7779aa5" providerId="LiveId" clId="{8937A748-D2FF-46FE-8C3E-3F14F648C93C}" dt="2021-09-25T10:23:29.746" v="997" actId="26606"/>
          <ac:spMkLst>
            <pc:docMk/>
            <pc:sldMk cId="3743246952" sldId="267"/>
            <ac:spMk id="3" creationId="{C469EBB3-6796-4AB2-BD2E-583B460F8C8A}"/>
          </ac:spMkLst>
        </pc:spChg>
        <pc:spChg chg="add">
          <ac:chgData name="Roman Zhigalov" userId="1f97e9fdf7779aa5" providerId="LiveId" clId="{8937A748-D2FF-46FE-8C3E-3F14F648C93C}" dt="2021-09-25T10:23:29.746" v="997" actId="26606"/>
          <ac:spMkLst>
            <pc:docMk/>
            <pc:sldMk cId="3743246952" sldId="267"/>
            <ac:spMk id="9" creationId="{2E442304-DDBD-4F7B-8017-36BCC863FB40}"/>
          </ac:spMkLst>
        </pc:spChg>
        <pc:spChg chg="add del">
          <ac:chgData name="Roman Zhigalov" userId="1f97e9fdf7779aa5" providerId="LiveId" clId="{8937A748-D2FF-46FE-8C3E-3F14F648C93C}" dt="2021-09-25T10:23:29.699" v="996" actId="26606"/>
          <ac:spMkLst>
            <pc:docMk/>
            <pc:sldMk cId="3743246952" sldId="267"/>
            <ac:spMk id="10" creationId="{B50AB553-2A96-4A92-96F2-93548E096954}"/>
          </ac:spMkLst>
        </pc:spChg>
        <pc:spChg chg="add">
          <ac:chgData name="Roman Zhigalov" userId="1f97e9fdf7779aa5" providerId="LiveId" clId="{8937A748-D2FF-46FE-8C3E-3F14F648C93C}" dt="2021-09-25T10:23:29.746" v="997" actId="26606"/>
          <ac:spMkLst>
            <pc:docMk/>
            <pc:sldMk cId="3743246952" sldId="267"/>
            <ac:spMk id="11" creationId="{5E107275-3853-46FD-A241-DE4355A42675}"/>
          </ac:spMkLst>
        </pc:spChg>
        <pc:graphicFrameChg chg="add del">
          <ac:chgData name="Roman Zhigalov" userId="1f97e9fdf7779aa5" providerId="LiveId" clId="{8937A748-D2FF-46FE-8C3E-3F14F648C93C}" dt="2021-09-25T10:23:29.699" v="996" actId="26606"/>
          <ac:graphicFrameMkLst>
            <pc:docMk/>
            <pc:sldMk cId="3743246952" sldId="267"/>
            <ac:graphicFrameMk id="5" creationId="{6E36B7E4-172D-4A5E-93E2-892AD2ED38B9}"/>
          </ac:graphicFrameMkLst>
        </pc:graphicFrameChg>
        <pc:graphicFrameChg chg="add">
          <ac:chgData name="Roman Zhigalov" userId="1f97e9fdf7779aa5" providerId="LiveId" clId="{8937A748-D2FF-46FE-8C3E-3F14F648C93C}" dt="2021-09-25T10:23:29.746" v="997" actId="26606"/>
          <ac:graphicFrameMkLst>
            <pc:docMk/>
            <pc:sldMk cId="3743246952" sldId="267"/>
            <ac:graphicFrameMk id="12" creationId="{20B9BA6A-7ABB-4B9B-93BA-F7F0BE7BEBB2}"/>
          </ac:graphicFrameMkLst>
        </pc:graphicFrameChg>
        <pc:picChg chg="add del">
          <ac:chgData name="Roman Zhigalov" userId="1f97e9fdf7779aa5" providerId="LiveId" clId="{8937A748-D2FF-46FE-8C3E-3F14F648C93C}" dt="2021-09-25T10:23:29.699" v="996" actId="26606"/>
          <ac:picMkLst>
            <pc:docMk/>
            <pc:sldMk cId="3743246952" sldId="267"/>
            <ac:picMk id="6" creationId="{DA1B26A8-219E-45E2-944B-1D3F352373F4}"/>
          </ac:picMkLst>
        </pc:picChg>
      </pc:sldChg>
      <pc:sldChg chg="addSp delSp modSp new mod setBg setClrOvrMap">
        <pc:chgData name="Roman Zhigalov" userId="1f97e9fdf7779aa5" providerId="LiveId" clId="{8937A748-D2FF-46FE-8C3E-3F14F648C93C}" dt="2021-09-25T10:23:53.988" v="1005" actId="26606"/>
        <pc:sldMkLst>
          <pc:docMk/>
          <pc:sldMk cId="692822751" sldId="268"/>
        </pc:sldMkLst>
        <pc:spChg chg="mod">
          <ac:chgData name="Roman Zhigalov" userId="1f97e9fdf7779aa5" providerId="LiveId" clId="{8937A748-D2FF-46FE-8C3E-3F14F648C93C}" dt="2021-09-25T10:23:53.988" v="1005" actId="26606"/>
          <ac:spMkLst>
            <pc:docMk/>
            <pc:sldMk cId="692822751" sldId="268"/>
            <ac:spMk id="2" creationId="{F8824712-A856-44DD-94EE-3BAC58CA2310}"/>
          </ac:spMkLst>
        </pc:spChg>
        <pc:spChg chg="mod">
          <ac:chgData name="Roman Zhigalov" userId="1f97e9fdf7779aa5" providerId="LiveId" clId="{8937A748-D2FF-46FE-8C3E-3F14F648C93C}" dt="2021-09-25T10:23:53.988" v="1005" actId="26606"/>
          <ac:spMkLst>
            <pc:docMk/>
            <pc:sldMk cId="692822751" sldId="268"/>
            <ac:spMk id="3" creationId="{1669EFFC-E6C9-48D5-8AEA-BA281D6B478C}"/>
          </ac:spMkLst>
        </pc:spChg>
        <pc:spChg chg="add">
          <ac:chgData name="Roman Zhigalov" userId="1f97e9fdf7779aa5" providerId="LiveId" clId="{8937A748-D2FF-46FE-8C3E-3F14F648C93C}" dt="2021-09-25T10:23:53.988" v="1005" actId="26606"/>
          <ac:spMkLst>
            <pc:docMk/>
            <pc:sldMk cId="692822751" sldId="268"/>
            <ac:spMk id="8" creationId="{4522B21E-B2B9-4C72-9A71-C87EFD137480}"/>
          </ac:spMkLst>
        </pc:spChg>
        <pc:spChg chg="add del">
          <ac:chgData name="Roman Zhigalov" userId="1f97e9fdf7779aa5" providerId="LiveId" clId="{8937A748-D2FF-46FE-8C3E-3F14F648C93C}" dt="2021-09-25T10:23:52.238" v="1002" actId="26606"/>
          <ac:spMkLst>
            <pc:docMk/>
            <pc:sldMk cId="692822751" sldId="268"/>
            <ac:spMk id="9" creationId="{E49CC64F-7275-4E33-961B-0C5CDC439875}"/>
          </ac:spMkLst>
        </pc:spChg>
        <pc:spChg chg="add">
          <ac:chgData name="Roman Zhigalov" userId="1f97e9fdf7779aa5" providerId="LiveId" clId="{8937A748-D2FF-46FE-8C3E-3F14F648C93C}" dt="2021-09-25T10:23:53.988" v="1005" actId="26606"/>
          <ac:spMkLst>
            <pc:docMk/>
            <pc:sldMk cId="692822751" sldId="268"/>
            <ac:spMk id="10" creationId="{5EB7D2A2-F448-44D4-938C-DC84CBCB3B1E}"/>
          </ac:spMkLst>
        </pc:spChg>
        <pc:spChg chg="add del">
          <ac:chgData name="Roman Zhigalov" userId="1f97e9fdf7779aa5" providerId="LiveId" clId="{8937A748-D2FF-46FE-8C3E-3F14F648C93C}" dt="2021-09-25T10:23:53.972" v="1004" actId="26606"/>
          <ac:spMkLst>
            <pc:docMk/>
            <pc:sldMk cId="692822751" sldId="268"/>
            <ac:spMk id="11" creationId="{E49CC64F-7275-4E33-961B-0C5CDC439875}"/>
          </ac:spMkLst>
        </pc:spChg>
        <pc:spChg chg="add">
          <ac:chgData name="Roman Zhigalov" userId="1f97e9fdf7779aa5" providerId="LiveId" clId="{8937A748-D2FF-46FE-8C3E-3F14F648C93C}" dt="2021-09-25T10:23:53.988" v="1005" actId="26606"/>
          <ac:spMkLst>
            <pc:docMk/>
            <pc:sldMk cId="692822751" sldId="268"/>
            <ac:spMk id="15" creationId="{871AEA07-1E14-44B4-8E55-64EF049CD66F}"/>
          </ac:spMkLst>
        </pc:spChg>
        <pc:picChg chg="add del">
          <ac:chgData name="Roman Zhigalov" userId="1f97e9fdf7779aa5" providerId="LiveId" clId="{8937A748-D2FF-46FE-8C3E-3F14F648C93C}" dt="2021-09-25T10:23:52.238" v="1002" actId="26606"/>
          <ac:picMkLst>
            <pc:docMk/>
            <pc:sldMk cId="692822751" sldId="268"/>
            <ac:picMk id="5" creationId="{B0FD9ABF-56FC-481D-B682-476823F829EA}"/>
          </ac:picMkLst>
        </pc:picChg>
        <pc:picChg chg="add del">
          <ac:chgData name="Roman Zhigalov" userId="1f97e9fdf7779aa5" providerId="LiveId" clId="{8937A748-D2FF-46FE-8C3E-3F14F648C93C}" dt="2021-09-25T10:23:53.972" v="1004" actId="26606"/>
          <ac:picMkLst>
            <pc:docMk/>
            <pc:sldMk cId="692822751" sldId="268"/>
            <ac:picMk id="12" creationId="{646025F4-8C1E-4BCC-9806-1E26FBD7D7EA}"/>
          </ac:picMkLst>
        </pc:picChg>
        <pc:cxnChg chg="add">
          <ac:chgData name="Roman Zhigalov" userId="1f97e9fdf7779aa5" providerId="LiveId" clId="{8937A748-D2FF-46FE-8C3E-3F14F648C93C}" dt="2021-09-25T10:23:53.988" v="1005" actId="26606"/>
          <ac:cxnSpMkLst>
            <pc:docMk/>
            <pc:sldMk cId="692822751" sldId="268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8937A748-D2FF-46FE-8C3E-3F14F648C93C}" dt="2021-09-25T10:24:16.313" v="1044" actId="26606"/>
        <pc:sldMkLst>
          <pc:docMk/>
          <pc:sldMk cId="358945987" sldId="269"/>
        </pc:sldMkLst>
        <pc:spChg chg="mod">
          <ac:chgData name="Roman Zhigalov" userId="1f97e9fdf7779aa5" providerId="LiveId" clId="{8937A748-D2FF-46FE-8C3E-3F14F648C93C}" dt="2021-09-25T10:24:16.313" v="1044" actId="26606"/>
          <ac:spMkLst>
            <pc:docMk/>
            <pc:sldMk cId="358945987" sldId="269"/>
            <ac:spMk id="2" creationId="{717DF069-3E52-4E8A-BC4F-B6C0A8B0EF78}"/>
          </ac:spMkLst>
        </pc:spChg>
        <pc:spChg chg="mod">
          <ac:chgData name="Roman Zhigalov" userId="1f97e9fdf7779aa5" providerId="LiveId" clId="{8937A748-D2FF-46FE-8C3E-3F14F648C93C}" dt="2021-09-25T10:24:16.313" v="1044" actId="26606"/>
          <ac:spMkLst>
            <pc:docMk/>
            <pc:sldMk cId="358945987" sldId="269"/>
            <ac:spMk id="3" creationId="{B1A11F8D-127C-42E2-9696-0E5F9AF7E925}"/>
          </ac:spMkLst>
        </pc:spChg>
        <pc:spChg chg="add">
          <ac:chgData name="Roman Zhigalov" userId="1f97e9fdf7779aa5" providerId="LiveId" clId="{8937A748-D2FF-46FE-8C3E-3F14F648C93C}" dt="2021-09-25T10:24:16.313" v="1044" actId="26606"/>
          <ac:spMkLst>
            <pc:docMk/>
            <pc:sldMk cId="358945987" sldId="269"/>
            <ac:spMk id="8" creationId="{4522B21E-B2B9-4C72-9A71-C87EFD137480}"/>
          </ac:spMkLst>
        </pc:spChg>
        <pc:spChg chg="add">
          <ac:chgData name="Roman Zhigalov" userId="1f97e9fdf7779aa5" providerId="LiveId" clId="{8937A748-D2FF-46FE-8C3E-3F14F648C93C}" dt="2021-09-25T10:24:16.313" v="1044" actId="26606"/>
          <ac:spMkLst>
            <pc:docMk/>
            <pc:sldMk cId="358945987" sldId="269"/>
            <ac:spMk id="10" creationId="{5EB7D2A2-F448-44D4-938C-DC84CBCB3B1E}"/>
          </ac:spMkLst>
        </pc:spChg>
        <pc:spChg chg="add">
          <ac:chgData name="Roman Zhigalov" userId="1f97e9fdf7779aa5" providerId="LiveId" clId="{8937A748-D2FF-46FE-8C3E-3F14F648C93C}" dt="2021-09-25T10:24:16.313" v="1044" actId="26606"/>
          <ac:spMkLst>
            <pc:docMk/>
            <pc:sldMk cId="358945987" sldId="269"/>
            <ac:spMk id="12" creationId="{871AEA07-1E14-44B4-8E55-64EF049CD66F}"/>
          </ac:spMkLst>
        </pc:spChg>
        <pc:cxnChg chg="add">
          <ac:chgData name="Roman Zhigalov" userId="1f97e9fdf7779aa5" providerId="LiveId" clId="{8937A748-D2FF-46FE-8C3E-3F14F648C93C}" dt="2021-09-25T10:24:16.313" v="1044" actId="26606"/>
          <ac:cxnSpMkLst>
            <pc:docMk/>
            <pc:sldMk cId="358945987" sldId="26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8937A748-D2FF-46FE-8C3E-3F14F648C93C}" dt="2021-09-25T10:25:32.891" v="1193" actId="26606"/>
        <pc:sldMkLst>
          <pc:docMk/>
          <pc:sldMk cId="3627697485" sldId="270"/>
        </pc:sldMkLst>
        <pc:spChg chg="mod">
          <ac:chgData name="Roman Zhigalov" userId="1f97e9fdf7779aa5" providerId="LiveId" clId="{8937A748-D2FF-46FE-8C3E-3F14F648C93C}" dt="2021-09-25T10:25:32.891" v="1193" actId="26606"/>
          <ac:spMkLst>
            <pc:docMk/>
            <pc:sldMk cId="3627697485" sldId="270"/>
            <ac:spMk id="2" creationId="{EDFA9918-0E6E-44D2-A60D-D99FA885FE2B}"/>
          </ac:spMkLst>
        </pc:spChg>
        <pc:spChg chg="del">
          <ac:chgData name="Roman Zhigalov" userId="1f97e9fdf7779aa5" providerId="LiveId" clId="{8937A748-D2FF-46FE-8C3E-3F14F648C93C}" dt="2021-09-25T10:25:27.218" v="1188"/>
          <ac:spMkLst>
            <pc:docMk/>
            <pc:sldMk cId="3627697485" sldId="270"/>
            <ac:spMk id="3" creationId="{4DF96AE8-EBBC-47D4-AF85-98BE96D64F6F}"/>
          </ac:spMkLst>
        </pc:spChg>
        <pc:spChg chg="mod">
          <ac:chgData name="Roman Zhigalov" userId="1f97e9fdf7779aa5" providerId="LiveId" clId="{8937A748-D2FF-46FE-8C3E-3F14F648C93C}" dt="2021-09-25T10:25:32.891" v="1193" actId="26606"/>
          <ac:spMkLst>
            <pc:docMk/>
            <pc:sldMk cId="3627697485" sldId="270"/>
            <ac:spMk id="4" creationId="{55DF5EED-4869-4F47-B739-C0596EF3D408}"/>
          </ac:spMkLst>
        </pc:spChg>
        <pc:spChg chg="add del">
          <ac:chgData name="Roman Zhigalov" userId="1f97e9fdf7779aa5" providerId="LiveId" clId="{8937A748-D2FF-46FE-8C3E-3F14F648C93C}" dt="2021-09-25T10:25:31.516" v="1190" actId="26606"/>
          <ac:spMkLst>
            <pc:docMk/>
            <pc:sldMk cId="3627697485" sldId="270"/>
            <ac:spMk id="71" creationId="{201CC55D-ED54-4C5C-95E6-10947BD1103B}"/>
          </ac:spMkLst>
        </pc:spChg>
        <pc:spChg chg="add del">
          <ac:chgData name="Roman Zhigalov" userId="1f97e9fdf7779aa5" providerId="LiveId" clId="{8937A748-D2FF-46FE-8C3E-3F14F648C93C}" dt="2021-09-25T10:25:31.516" v="1190" actId="26606"/>
          <ac:spMkLst>
            <pc:docMk/>
            <pc:sldMk cId="3627697485" sldId="270"/>
            <ac:spMk id="77" creationId="{3873B707-463F-40B0-8227-E8CC6C67EB25}"/>
          </ac:spMkLst>
        </pc:spChg>
        <pc:spChg chg="add del">
          <ac:chgData name="Roman Zhigalov" userId="1f97e9fdf7779aa5" providerId="LiveId" clId="{8937A748-D2FF-46FE-8C3E-3F14F648C93C}" dt="2021-09-25T10:25:31.516" v="1190" actId="26606"/>
          <ac:spMkLst>
            <pc:docMk/>
            <pc:sldMk cId="3627697485" sldId="270"/>
            <ac:spMk id="79" creationId="{C13237C8-E62C-4F0D-A318-BD6FB6C2D138}"/>
          </ac:spMkLst>
        </pc:spChg>
        <pc:spChg chg="add del">
          <ac:chgData name="Roman Zhigalov" userId="1f97e9fdf7779aa5" providerId="LiveId" clId="{8937A748-D2FF-46FE-8C3E-3F14F648C93C}" dt="2021-09-25T10:25:31.516" v="1190" actId="26606"/>
          <ac:spMkLst>
            <pc:docMk/>
            <pc:sldMk cId="3627697485" sldId="270"/>
            <ac:spMk id="81" creationId="{19C9EAEA-39D0-4B0E-A0EB-51E7B26740B1}"/>
          </ac:spMkLst>
        </pc:spChg>
        <pc:spChg chg="add del">
          <ac:chgData name="Roman Zhigalov" userId="1f97e9fdf7779aa5" providerId="LiveId" clId="{8937A748-D2FF-46FE-8C3E-3F14F648C93C}" dt="2021-09-25T10:25:32.875" v="1192" actId="26606"/>
          <ac:spMkLst>
            <pc:docMk/>
            <pc:sldMk cId="3627697485" sldId="270"/>
            <ac:spMk id="5124" creationId="{058A14AF-9FB5-4CC7-BA35-E8E85D3EDF0E}"/>
          </ac:spMkLst>
        </pc:spChg>
        <pc:spChg chg="add del">
          <ac:chgData name="Roman Zhigalov" userId="1f97e9fdf7779aa5" providerId="LiveId" clId="{8937A748-D2FF-46FE-8C3E-3F14F648C93C}" dt="2021-09-25T10:25:32.875" v="1192" actId="26606"/>
          <ac:spMkLst>
            <pc:docMk/>
            <pc:sldMk cId="3627697485" sldId="270"/>
            <ac:spMk id="5125" creationId="{3A9A4357-BD1D-4622-A4FE-766E6AB8DE84}"/>
          </ac:spMkLst>
        </pc:spChg>
        <pc:spChg chg="add del">
          <ac:chgData name="Roman Zhigalov" userId="1f97e9fdf7779aa5" providerId="LiveId" clId="{8937A748-D2FF-46FE-8C3E-3F14F648C93C}" dt="2021-09-25T10:25:32.875" v="1192" actId="26606"/>
          <ac:spMkLst>
            <pc:docMk/>
            <pc:sldMk cId="3627697485" sldId="270"/>
            <ac:spMk id="5126" creationId="{E659831F-0D9A-4C63-9EBB-8435B85A440F}"/>
          </ac:spMkLst>
        </pc:spChg>
        <pc:spChg chg="add del">
          <ac:chgData name="Roman Zhigalov" userId="1f97e9fdf7779aa5" providerId="LiveId" clId="{8937A748-D2FF-46FE-8C3E-3F14F648C93C}" dt="2021-09-25T10:25:32.875" v="1192" actId="26606"/>
          <ac:spMkLst>
            <pc:docMk/>
            <pc:sldMk cId="3627697485" sldId="270"/>
            <ac:spMk id="5127" creationId="{E6995CE5-F890-4ABA-82A2-26507CE8D2A3}"/>
          </ac:spMkLst>
        </pc:spChg>
        <pc:spChg chg="add">
          <ac:chgData name="Roman Zhigalov" userId="1f97e9fdf7779aa5" providerId="LiveId" clId="{8937A748-D2FF-46FE-8C3E-3F14F648C93C}" dt="2021-09-25T10:25:32.891" v="1193" actId="26606"/>
          <ac:spMkLst>
            <pc:docMk/>
            <pc:sldMk cId="3627697485" sldId="270"/>
            <ac:spMk id="5129" creationId="{5E39A796-BE83-48B1-B33F-35C4A32AAB57}"/>
          </ac:spMkLst>
        </pc:spChg>
        <pc:spChg chg="add">
          <ac:chgData name="Roman Zhigalov" userId="1f97e9fdf7779aa5" providerId="LiveId" clId="{8937A748-D2FF-46FE-8C3E-3F14F648C93C}" dt="2021-09-25T10:25:32.891" v="1193" actId="26606"/>
          <ac:spMkLst>
            <pc:docMk/>
            <pc:sldMk cId="3627697485" sldId="270"/>
            <ac:spMk id="5130" creationId="{72F84B47-E267-4194-8194-831DB7B5547F}"/>
          </ac:spMkLst>
        </pc:spChg>
        <pc:grpChg chg="add del">
          <ac:chgData name="Roman Zhigalov" userId="1f97e9fdf7779aa5" providerId="LiveId" clId="{8937A748-D2FF-46FE-8C3E-3F14F648C93C}" dt="2021-09-25T10:25:31.516" v="1190" actId="26606"/>
          <ac:grpSpMkLst>
            <pc:docMk/>
            <pc:sldMk cId="3627697485" sldId="270"/>
            <ac:grpSpMk id="73" creationId="{1DE889C7-FAD6-4397-98E2-05D503484459}"/>
          </ac:grpSpMkLst>
        </pc:grpChg>
        <pc:picChg chg="add mod">
          <ac:chgData name="Roman Zhigalov" userId="1f97e9fdf7779aa5" providerId="LiveId" clId="{8937A748-D2FF-46FE-8C3E-3F14F648C93C}" dt="2021-09-25T10:25:32.891" v="1193" actId="26606"/>
          <ac:picMkLst>
            <pc:docMk/>
            <pc:sldMk cId="3627697485" sldId="270"/>
            <ac:picMk id="5122" creationId="{467CBA25-1F17-4CC0-AD69-02AF5EAD2172}"/>
          </ac:picMkLst>
        </pc:picChg>
      </pc:sldChg>
      <pc:sldChg chg="addSp modSp new mod setBg setClrOvrMap">
        <pc:chgData name="Roman Zhigalov" userId="1f97e9fdf7779aa5" providerId="LiveId" clId="{8937A748-D2FF-46FE-8C3E-3F14F648C93C}" dt="2021-09-25T10:25:53.734" v="1231" actId="26606"/>
        <pc:sldMkLst>
          <pc:docMk/>
          <pc:sldMk cId="2171194146" sldId="271"/>
        </pc:sldMkLst>
        <pc:spChg chg="mod">
          <ac:chgData name="Roman Zhigalov" userId="1f97e9fdf7779aa5" providerId="LiveId" clId="{8937A748-D2FF-46FE-8C3E-3F14F648C93C}" dt="2021-09-25T10:25:53.734" v="1231" actId="26606"/>
          <ac:spMkLst>
            <pc:docMk/>
            <pc:sldMk cId="2171194146" sldId="271"/>
            <ac:spMk id="2" creationId="{C9B38EDE-B343-4908-8DEE-CDDA6BD2BC37}"/>
          </ac:spMkLst>
        </pc:spChg>
        <pc:spChg chg="mod">
          <ac:chgData name="Roman Zhigalov" userId="1f97e9fdf7779aa5" providerId="LiveId" clId="{8937A748-D2FF-46FE-8C3E-3F14F648C93C}" dt="2021-09-25T10:25:53.734" v="1231" actId="26606"/>
          <ac:spMkLst>
            <pc:docMk/>
            <pc:sldMk cId="2171194146" sldId="271"/>
            <ac:spMk id="3" creationId="{CD2F5A96-9EBB-492F-8738-4EC4F5BF6895}"/>
          </ac:spMkLst>
        </pc:spChg>
        <pc:spChg chg="add">
          <ac:chgData name="Roman Zhigalov" userId="1f97e9fdf7779aa5" providerId="LiveId" clId="{8937A748-D2FF-46FE-8C3E-3F14F648C93C}" dt="2021-09-25T10:25:53.734" v="1231" actId="26606"/>
          <ac:spMkLst>
            <pc:docMk/>
            <pc:sldMk cId="2171194146" sldId="271"/>
            <ac:spMk id="9" creationId="{E49CC64F-7275-4E33-961B-0C5CDC439875}"/>
          </ac:spMkLst>
        </pc:spChg>
        <pc:picChg chg="add">
          <ac:chgData name="Roman Zhigalov" userId="1f97e9fdf7779aa5" providerId="LiveId" clId="{8937A748-D2FF-46FE-8C3E-3F14F648C93C}" dt="2021-09-25T10:25:53.734" v="1231" actId="26606"/>
          <ac:picMkLst>
            <pc:docMk/>
            <pc:sldMk cId="2171194146" sldId="271"/>
            <ac:picMk id="5" creationId="{7F8BBAF3-AB5F-4C28-A662-BD58BC4A1A4D}"/>
          </ac:picMkLst>
        </pc:picChg>
      </pc:sldChg>
      <pc:sldChg chg="addSp delSp modSp new mod setBg modClrScheme setClrOvrMap chgLayout">
        <pc:chgData name="Roman Zhigalov" userId="1f97e9fdf7779aa5" providerId="LiveId" clId="{8937A748-D2FF-46FE-8C3E-3F14F648C93C}" dt="2021-09-25T10:27:35.953" v="1282" actId="26606"/>
        <pc:sldMkLst>
          <pc:docMk/>
          <pc:sldMk cId="3920376893" sldId="272"/>
        </pc:sldMkLst>
        <pc:spChg chg="mod ord">
          <ac:chgData name="Roman Zhigalov" userId="1f97e9fdf7779aa5" providerId="LiveId" clId="{8937A748-D2FF-46FE-8C3E-3F14F648C93C}" dt="2021-09-25T10:27:35.953" v="1282" actId="26606"/>
          <ac:spMkLst>
            <pc:docMk/>
            <pc:sldMk cId="3920376893" sldId="272"/>
            <ac:spMk id="2" creationId="{DFB069CF-08DA-4A61-A0EB-1D5C95061A60}"/>
          </ac:spMkLst>
        </pc:spChg>
        <pc:spChg chg="del">
          <ac:chgData name="Roman Zhigalov" userId="1f97e9fdf7779aa5" providerId="LiveId" clId="{8937A748-D2FF-46FE-8C3E-3F14F648C93C}" dt="2021-09-25T10:27:09.761" v="1233"/>
          <ac:spMkLst>
            <pc:docMk/>
            <pc:sldMk cId="3920376893" sldId="272"/>
            <ac:spMk id="3" creationId="{69DEE2EC-607A-46A5-B992-3876951BADFA}"/>
          </ac:spMkLst>
        </pc:spChg>
        <pc:spChg chg="del">
          <ac:chgData name="Roman Zhigalov" userId="1f97e9fdf7779aa5" providerId="LiveId" clId="{8937A748-D2FF-46FE-8C3E-3F14F648C93C}" dt="2021-09-25T10:27:16.806" v="1265" actId="700"/>
          <ac:spMkLst>
            <pc:docMk/>
            <pc:sldMk cId="3920376893" sldId="272"/>
            <ac:spMk id="4" creationId="{2A6F5319-3ACE-44AB-BD8A-1B40254DAF41}"/>
          </ac:spMkLst>
        </pc:spChg>
        <pc:spChg chg="add del">
          <ac:chgData name="Roman Zhigalov" userId="1f97e9fdf7779aa5" providerId="LiveId" clId="{8937A748-D2FF-46FE-8C3E-3F14F648C93C}" dt="2021-09-25T10:27:21.970" v="1267" actId="26606"/>
          <ac:spMkLst>
            <pc:docMk/>
            <pc:sldMk cId="3920376893" sldId="272"/>
            <ac:spMk id="71" creationId="{E49CC64F-7275-4E33-961B-0C5CDC439875}"/>
          </ac:spMkLst>
        </pc:spChg>
        <pc:spChg chg="add del">
          <ac:chgData name="Roman Zhigalov" userId="1f97e9fdf7779aa5" providerId="LiveId" clId="{8937A748-D2FF-46FE-8C3E-3F14F648C93C}" dt="2021-09-25T10:27:29.344" v="1277" actId="26606"/>
          <ac:spMkLst>
            <pc:docMk/>
            <pc:sldMk cId="3920376893" sldId="272"/>
            <ac:spMk id="77" creationId="{55222F96-971A-4F90-B841-6BAB416C7AC1}"/>
          </ac:spMkLst>
        </pc:spChg>
        <pc:spChg chg="add del">
          <ac:chgData name="Roman Zhigalov" userId="1f97e9fdf7779aa5" providerId="LiveId" clId="{8937A748-D2FF-46FE-8C3E-3F14F648C93C}" dt="2021-09-25T10:27:25.773" v="1273" actId="26606"/>
          <ac:spMkLst>
            <pc:docMk/>
            <pc:sldMk cId="3920376893" sldId="272"/>
            <ac:spMk id="79" creationId="{3873B707-463F-40B0-8227-E8CC6C67EB25}"/>
          </ac:spMkLst>
        </pc:spChg>
        <pc:spChg chg="add del">
          <ac:chgData name="Roman Zhigalov" userId="1f97e9fdf7779aa5" providerId="LiveId" clId="{8937A748-D2FF-46FE-8C3E-3F14F648C93C}" dt="2021-09-25T10:27:25.773" v="1273" actId="26606"/>
          <ac:spMkLst>
            <pc:docMk/>
            <pc:sldMk cId="3920376893" sldId="272"/>
            <ac:spMk id="81" creationId="{C13237C8-E62C-4F0D-A318-BD6FB6C2D138}"/>
          </ac:spMkLst>
        </pc:spChg>
        <pc:spChg chg="add del">
          <ac:chgData name="Roman Zhigalov" userId="1f97e9fdf7779aa5" providerId="LiveId" clId="{8937A748-D2FF-46FE-8C3E-3F14F648C93C}" dt="2021-09-25T10:27:25.773" v="1273" actId="26606"/>
          <ac:spMkLst>
            <pc:docMk/>
            <pc:sldMk cId="3920376893" sldId="272"/>
            <ac:spMk id="83" creationId="{19C9EAEA-39D0-4B0E-A0EB-51E7B26740B1}"/>
          </ac:spMkLst>
        </pc:spChg>
        <pc:spChg chg="add del">
          <ac:chgData name="Roman Zhigalov" userId="1f97e9fdf7779aa5" providerId="LiveId" clId="{8937A748-D2FF-46FE-8C3E-3F14F648C93C}" dt="2021-09-25T10:27:23.111" v="1269" actId="26606"/>
          <ac:spMkLst>
            <pc:docMk/>
            <pc:sldMk cId="3920376893" sldId="272"/>
            <ac:spMk id="6148" creationId="{37C89E4B-3C9F-44B9-8B86-D9E3D112D8EC}"/>
          </ac:spMkLst>
        </pc:spChg>
        <pc:spChg chg="add del">
          <ac:chgData name="Roman Zhigalov" userId="1f97e9fdf7779aa5" providerId="LiveId" clId="{8937A748-D2FF-46FE-8C3E-3F14F648C93C}" dt="2021-09-25T10:27:23.736" v="1271" actId="26606"/>
          <ac:spMkLst>
            <pc:docMk/>
            <pc:sldMk cId="3920376893" sldId="272"/>
            <ac:spMk id="6150" creationId="{8537B233-9CDD-4A90-AABB-A8963DEE4FBC}"/>
          </ac:spMkLst>
        </pc:spChg>
        <pc:spChg chg="add del">
          <ac:chgData name="Roman Zhigalov" userId="1f97e9fdf7779aa5" providerId="LiveId" clId="{8937A748-D2FF-46FE-8C3E-3F14F648C93C}" dt="2021-09-25T10:27:25.773" v="1273" actId="26606"/>
          <ac:spMkLst>
            <pc:docMk/>
            <pc:sldMk cId="3920376893" sldId="272"/>
            <ac:spMk id="6153" creationId="{201CC55D-ED54-4C5C-95E6-10947BD1103B}"/>
          </ac:spMkLst>
        </pc:spChg>
        <pc:spChg chg="add del">
          <ac:chgData name="Roman Zhigalov" userId="1f97e9fdf7779aa5" providerId="LiveId" clId="{8937A748-D2FF-46FE-8C3E-3F14F648C93C}" dt="2021-09-25T10:27:25.773" v="1273" actId="26606"/>
          <ac:spMkLst>
            <pc:docMk/>
            <pc:sldMk cId="3920376893" sldId="272"/>
            <ac:spMk id="6155" creationId="{7C1D12AD-4FB1-47DF-87A7-B70B45192B83}"/>
          </ac:spMkLst>
        </pc:spChg>
        <pc:spChg chg="add del">
          <ac:chgData name="Roman Zhigalov" userId="1f97e9fdf7779aa5" providerId="LiveId" clId="{8937A748-D2FF-46FE-8C3E-3F14F648C93C}" dt="2021-09-25T10:27:28.469" v="1275" actId="26606"/>
          <ac:spMkLst>
            <pc:docMk/>
            <pc:sldMk cId="3920376893" sldId="272"/>
            <ac:spMk id="6157" creationId="{E49CC64F-7275-4E33-961B-0C5CDC439875}"/>
          </ac:spMkLst>
        </pc:spChg>
        <pc:spChg chg="add del">
          <ac:chgData name="Roman Zhigalov" userId="1f97e9fdf7779aa5" providerId="LiveId" clId="{8937A748-D2FF-46FE-8C3E-3F14F648C93C}" dt="2021-09-25T10:27:29.344" v="1277" actId="26606"/>
          <ac:spMkLst>
            <pc:docMk/>
            <pc:sldMk cId="3920376893" sldId="272"/>
            <ac:spMk id="6159" creationId="{2F687420-BEB4-45CD-8226-339BE553B8E6}"/>
          </ac:spMkLst>
        </pc:spChg>
        <pc:spChg chg="add del">
          <ac:chgData name="Roman Zhigalov" userId="1f97e9fdf7779aa5" providerId="LiveId" clId="{8937A748-D2FF-46FE-8C3E-3F14F648C93C}" dt="2021-09-25T10:27:29.344" v="1277" actId="26606"/>
          <ac:spMkLst>
            <pc:docMk/>
            <pc:sldMk cId="3920376893" sldId="272"/>
            <ac:spMk id="6160" creationId="{169CC832-2974-4E8D-90ED-3E2941BA7336}"/>
          </ac:spMkLst>
        </pc:spChg>
        <pc:spChg chg="add del">
          <ac:chgData name="Roman Zhigalov" userId="1f97e9fdf7779aa5" providerId="LiveId" clId="{8937A748-D2FF-46FE-8C3E-3F14F648C93C}" dt="2021-09-25T10:27:29.344" v="1277" actId="26606"/>
          <ac:spMkLst>
            <pc:docMk/>
            <pc:sldMk cId="3920376893" sldId="272"/>
            <ac:spMk id="6161" creationId="{C861F687-6922-45B1-A9BC-90FCA059344D}"/>
          </ac:spMkLst>
        </pc:spChg>
        <pc:spChg chg="add del">
          <ac:chgData name="Roman Zhigalov" userId="1f97e9fdf7779aa5" providerId="LiveId" clId="{8937A748-D2FF-46FE-8C3E-3F14F648C93C}" dt="2021-09-25T10:27:29.344" v="1277" actId="26606"/>
          <ac:spMkLst>
            <pc:docMk/>
            <pc:sldMk cId="3920376893" sldId="272"/>
            <ac:spMk id="6162" creationId="{08980754-6F4B-43C9-B9BE-127B6BED6586}"/>
          </ac:spMkLst>
        </pc:spChg>
        <pc:spChg chg="add del">
          <ac:chgData name="Roman Zhigalov" userId="1f97e9fdf7779aa5" providerId="LiveId" clId="{8937A748-D2FF-46FE-8C3E-3F14F648C93C}" dt="2021-09-25T10:27:29.344" v="1277" actId="26606"/>
          <ac:spMkLst>
            <pc:docMk/>
            <pc:sldMk cId="3920376893" sldId="272"/>
            <ac:spMk id="6163" creationId="{2C1BBA94-3F40-40AA-8BB9-E69E25E537C1}"/>
          </ac:spMkLst>
        </pc:spChg>
        <pc:spChg chg="add del">
          <ac:chgData name="Roman Zhigalov" userId="1f97e9fdf7779aa5" providerId="LiveId" clId="{8937A748-D2FF-46FE-8C3E-3F14F648C93C}" dt="2021-09-25T10:27:30.516" v="1279" actId="26606"/>
          <ac:spMkLst>
            <pc:docMk/>
            <pc:sldMk cId="3920376893" sldId="272"/>
            <ac:spMk id="6165" creationId="{5F63FF5A-B9E2-4989-825C-C62CD37CBB8B}"/>
          </ac:spMkLst>
        </pc:spChg>
        <pc:spChg chg="add del">
          <ac:chgData name="Roman Zhigalov" userId="1f97e9fdf7779aa5" providerId="LiveId" clId="{8937A748-D2FF-46FE-8C3E-3F14F648C93C}" dt="2021-09-25T10:27:30.516" v="1279" actId="26606"/>
          <ac:spMkLst>
            <pc:docMk/>
            <pc:sldMk cId="3920376893" sldId="272"/>
            <ac:spMk id="6166" creationId="{BC594ED2-5D73-4E10-BE9C-B08696FF3032}"/>
          </ac:spMkLst>
        </pc:spChg>
        <pc:spChg chg="add del">
          <ac:chgData name="Roman Zhigalov" userId="1f97e9fdf7779aa5" providerId="LiveId" clId="{8937A748-D2FF-46FE-8C3E-3F14F648C93C}" dt="2021-09-25T10:27:30.516" v="1279" actId="26606"/>
          <ac:spMkLst>
            <pc:docMk/>
            <pc:sldMk cId="3920376893" sldId="272"/>
            <ac:spMk id="6167" creationId="{577D1452-F0B7-431E-9A24-D3F7103D8510}"/>
          </ac:spMkLst>
        </pc:spChg>
        <pc:spChg chg="add del">
          <ac:chgData name="Roman Zhigalov" userId="1f97e9fdf7779aa5" providerId="LiveId" clId="{8937A748-D2FF-46FE-8C3E-3F14F648C93C}" dt="2021-09-25T10:27:30.516" v="1279" actId="26606"/>
          <ac:spMkLst>
            <pc:docMk/>
            <pc:sldMk cId="3920376893" sldId="272"/>
            <ac:spMk id="6168" creationId="{A660F4F9-5DF5-4F15-BE6A-CD8648BB1148}"/>
          </ac:spMkLst>
        </pc:spChg>
        <pc:spChg chg="add del">
          <ac:chgData name="Roman Zhigalov" userId="1f97e9fdf7779aa5" providerId="LiveId" clId="{8937A748-D2FF-46FE-8C3E-3F14F648C93C}" dt="2021-09-25T10:27:35.953" v="1281" actId="26606"/>
          <ac:spMkLst>
            <pc:docMk/>
            <pc:sldMk cId="3920376893" sldId="272"/>
            <ac:spMk id="6170" creationId="{2F687420-BEB4-45CD-8226-339BE553B8E6}"/>
          </ac:spMkLst>
        </pc:spChg>
        <pc:spChg chg="add del">
          <ac:chgData name="Roman Zhigalov" userId="1f97e9fdf7779aa5" providerId="LiveId" clId="{8937A748-D2FF-46FE-8C3E-3F14F648C93C}" dt="2021-09-25T10:27:35.953" v="1281" actId="26606"/>
          <ac:spMkLst>
            <pc:docMk/>
            <pc:sldMk cId="3920376893" sldId="272"/>
            <ac:spMk id="6171" creationId="{169CC832-2974-4E8D-90ED-3E2941BA7336}"/>
          </ac:spMkLst>
        </pc:spChg>
        <pc:spChg chg="add del">
          <ac:chgData name="Roman Zhigalov" userId="1f97e9fdf7779aa5" providerId="LiveId" clId="{8937A748-D2FF-46FE-8C3E-3F14F648C93C}" dt="2021-09-25T10:27:35.953" v="1281" actId="26606"/>
          <ac:spMkLst>
            <pc:docMk/>
            <pc:sldMk cId="3920376893" sldId="272"/>
            <ac:spMk id="6172" creationId="{C861F687-6922-45B1-A9BC-90FCA059344D}"/>
          </ac:spMkLst>
        </pc:spChg>
        <pc:spChg chg="add del">
          <ac:chgData name="Roman Zhigalov" userId="1f97e9fdf7779aa5" providerId="LiveId" clId="{8937A748-D2FF-46FE-8C3E-3F14F648C93C}" dt="2021-09-25T10:27:35.953" v="1281" actId="26606"/>
          <ac:spMkLst>
            <pc:docMk/>
            <pc:sldMk cId="3920376893" sldId="272"/>
            <ac:spMk id="6173" creationId="{55222F96-971A-4F90-B841-6BAB416C7AC1}"/>
          </ac:spMkLst>
        </pc:spChg>
        <pc:spChg chg="add del">
          <ac:chgData name="Roman Zhigalov" userId="1f97e9fdf7779aa5" providerId="LiveId" clId="{8937A748-D2FF-46FE-8C3E-3F14F648C93C}" dt="2021-09-25T10:27:35.953" v="1281" actId="26606"/>
          <ac:spMkLst>
            <pc:docMk/>
            <pc:sldMk cId="3920376893" sldId="272"/>
            <ac:spMk id="6174" creationId="{08980754-6F4B-43C9-B9BE-127B6BED6586}"/>
          </ac:spMkLst>
        </pc:spChg>
        <pc:spChg chg="add del">
          <ac:chgData name="Roman Zhigalov" userId="1f97e9fdf7779aa5" providerId="LiveId" clId="{8937A748-D2FF-46FE-8C3E-3F14F648C93C}" dt="2021-09-25T10:27:35.953" v="1281" actId="26606"/>
          <ac:spMkLst>
            <pc:docMk/>
            <pc:sldMk cId="3920376893" sldId="272"/>
            <ac:spMk id="6175" creationId="{2C1BBA94-3F40-40AA-8BB9-E69E25E537C1}"/>
          </ac:spMkLst>
        </pc:spChg>
        <pc:spChg chg="add">
          <ac:chgData name="Roman Zhigalov" userId="1f97e9fdf7779aa5" providerId="LiveId" clId="{8937A748-D2FF-46FE-8C3E-3F14F648C93C}" dt="2021-09-25T10:27:35.953" v="1282" actId="26606"/>
          <ac:spMkLst>
            <pc:docMk/>
            <pc:sldMk cId="3920376893" sldId="272"/>
            <ac:spMk id="6177" creationId="{16C5FA50-8D52-4617-AF91-5C7B1C8352F1}"/>
          </ac:spMkLst>
        </pc:spChg>
        <pc:spChg chg="add">
          <ac:chgData name="Roman Zhigalov" userId="1f97e9fdf7779aa5" providerId="LiveId" clId="{8937A748-D2FF-46FE-8C3E-3F14F648C93C}" dt="2021-09-25T10:27:35.953" v="1282" actId="26606"/>
          <ac:spMkLst>
            <pc:docMk/>
            <pc:sldMk cId="3920376893" sldId="272"/>
            <ac:spMk id="6178" creationId="{E223798C-12AD-4B0C-A50C-D676347D67CF}"/>
          </ac:spMkLst>
        </pc:spChg>
        <pc:grpChg chg="add del">
          <ac:chgData name="Roman Zhigalov" userId="1f97e9fdf7779aa5" providerId="LiveId" clId="{8937A748-D2FF-46FE-8C3E-3F14F648C93C}" dt="2021-09-25T10:27:25.773" v="1273" actId="26606"/>
          <ac:grpSpMkLst>
            <pc:docMk/>
            <pc:sldMk cId="3920376893" sldId="272"/>
            <ac:grpSpMk id="6154" creationId="{1DE889C7-FAD6-4397-98E2-05D503484459}"/>
          </ac:grpSpMkLst>
        </pc:grpChg>
        <pc:picChg chg="add mod ord">
          <ac:chgData name="Roman Zhigalov" userId="1f97e9fdf7779aa5" providerId="LiveId" clId="{8937A748-D2FF-46FE-8C3E-3F14F648C93C}" dt="2021-09-25T10:27:35.953" v="1282" actId="26606"/>
          <ac:picMkLst>
            <pc:docMk/>
            <pc:sldMk cId="3920376893" sldId="272"/>
            <ac:picMk id="6146" creationId="{34866F3F-D301-4250-9BC2-F8837DFC8985}"/>
          </ac:picMkLst>
        </pc:picChg>
        <pc:cxnChg chg="add del">
          <ac:chgData name="Roman Zhigalov" userId="1f97e9fdf7779aa5" providerId="LiveId" clId="{8937A748-D2FF-46FE-8C3E-3F14F648C93C}" dt="2021-09-25T10:27:23.111" v="1269" actId="26606"/>
          <ac:cxnSpMkLst>
            <pc:docMk/>
            <pc:sldMk cId="3920376893" sldId="272"/>
            <ac:cxnSpMk id="73" creationId="{AA2EAA10-076F-46BD-8F0F-B9A2FB77A85C}"/>
          </ac:cxnSpMkLst>
        </pc:cxnChg>
        <pc:cxnChg chg="add del">
          <ac:chgData name="Roman Zhigalov" userId="1f97e9fdf7779aa5" providerId="LiveId" clId="{8937A748-D2FF-46FE-8C3E-3F14F648C93C}" dt="2021-09-25T10:27:23.111" v="1269" actId="26606"/>
          <ac:cxnSpMkLst>
            <pc:docMk/>
            <pc:sldMk cId="3920376893" sldId="272"/>
            <ac:cxnSpMk id="75" creationId="{D891E407-403B-4764-86C9-33A56D3BCAA3}"/>
          </ac:cxnSpMkLst>
        </pc:cxnChg>
        <pc:cxnChg chg="add del">
          <ac:chgData name="Roman Zhigalov" userId="1f97e9fdf7779aa5" providerId="LiveId" clId="{8937A748-D2FF-46FE-8C3E-3F14F648C93C}" dt="2021-09-25T10:27:23.736" v="1271" actId="26606"/>
          <ac:cxnSpMkLst>
            <pc:docMk/>
            <pc:sldMk cId="3920376893" sldId="272"/>
            <ac:cxnSpMk id="6151" creationId="{040575EE-C594-4566-BC00-663004E52AB5}"/>
          </ac:cxnSpMkLst>
        </pc:cxnChg>
      </pc:sldChg>
      <pc:sldChg chg="modSp new mod">
        <pc:chgData name="Roman Zhigalov" userId="1f97e9fdf7779aa5" providerId="LiveId" clId="{8937A748-D2FF-46FE-8C3E-3F14F648C93C}" dt="2021-09-25T10:27:45.282" v="1299" actId="122"/>
        <pc:sldMkLst>
          <pc:docMk/>
          <pc:sldMk cId="3924784617" sldId="273"/>
        </pc:sldMkLst>
        <pc:spChg chg="mod">
          <ac:chgData name="Roman Zhigalov" userId="1f97e9fdf7779aa5" providerId="LiveId" clId="{8937A748-D2FF-46FE-8C3E-3F14F648C93C}" dt="2021-09-25T10:27:45.282" v="1299" actId="122"/>
          <ac:spMkLst>
            <pc:docMk/>
            <pc:sldMk cId="3924784617" sldId="273"/>
            <ac:spMk id="2" creationId="{3CF3A433-F737-4A02-91EB-ECFDAEA0868F}"/>
          </ac:spMkLst>
        </pc:spChg>
      </pc:sldChg>
      <pc:sldChg chg="addSp delSp modSp new mod setBg">
        <pc:chgData name="Roman Zhigalov" userId="1f97e9fdf7779aa5" providerId="LiveId" clId="{8937A748-D2FF-46FE-8C3E-3F14F648C93C}" dt="2021-09-25T10:28:03.789" v="1375" actId="26606"/>
        <pc:sldMkLst>
          <pc:docMk/>
          <pc:sldMk cId="1454319058" sldId="274"/>
        </pc:sldMkLst>
        <pc:spChg chg="mod">
          <ac:chgData name="Roman Zhigalov" userId="1f97e9fdf7779aa5" providerId="LiveId" clId="{8937A748-D2FF-46FE-8C3E-3F14F648C93C}" dt="2021-09-25T10:28:03.789" v="1375" actId="26606"/>
          <ac:spMkLst>
            <pc:docMk/>
            <pc:sldMk cId="1454319058" sldId="274"/>
            <ac:spMk id="2" creationId="{E2A6D9FD-B41C-4225-9E33-7C0E6E588AFB}"/>
          </ac:spMkLst>
        </pc:spChg>
        <pc:spChg chg="del mod">
          <ac:chgData name="Roman Zhigalov" userId="1f97e9fdf7779aa5" providerId="LiveId" clId="{8937A748-D2FF-46FE-8C3E-3F14F648C93C}" dt="2021-09-25T10:28:03.789" v="1375" actId="26606"/>
          <ac:spMkLst>
            <pc:docMk/>
            <pc:sldMk cId="1454319058" sldId="274"/>
            <ac:spMk id="3" creationId="{85DC15E4-1BD0-4E38-BF6B-A8F0A367B44D}"/>
          </ac:spMkLst>
        </pc:spChg>
        <pc:spChg chg="add">
          <ac:chgData name="Roman Zhigalov" userId="1f97e9fdf7779aa5" providerId="LiveId" clId="{8937A748-D2FF-46FE-8C3E-3F14F648C93C}" dt="2021-09-25T10:28:03.789" v="1375" actId="26606"/>
          <ac:spMkLst>
            <pc:docMk/>
            <pc:sldMk cId="1454319058" sldId="274"/>
            <ac:spMk id="9" creationId="{BACC6370-2D7E-4714-9D71-7542949D7D5D}"/>
          </ac:spMkLst>
        </pc:spChg>
        <pc:spChg chg="add">
          <ac:chgData name="Roman Zhigalov" userId="1f97e9fdf7779aa5" providerId="LiveId" clId="{8937A748-D2FF-46FE-8C3E-3F14F648C93C}" dt="2021-09-25T10:28:03.789" v="1375" actId="26606"/>
          <ac:spMkLst>
            <pc:docMk/>
            <pc:sldMk cId="1454319058" sldId="274"/>
            <ac:spMk id="11" creationId="{F68B3F68-107C-434F-AA38-110D5EA91B85}"/>
          </ac:spMkLst>
        </pc:spChg>
        <pc:spChg chg="add">
          <ac:chgData name="Roman Zhigalov" userId="1f97e9fdf7779aa5" providerId="LiveId" clId="{8937A748-D2FF-46FE-8C3E-3F14F648C93C}" dt="2021-09-25T10:28:03.789" v="1375" actId="26606"/>
          <ac:spMkLst>
            <pc:docMk/>
            <pc:sldMk cId="1454319058" sldId="274"/>
            <ac:spMk id="13" creationId="{AAD0DBB9-1A4B-4391-81D4-CB19F9AB918A}"/>
          </ac:spMkLst>
        </pc:spChg>
        <pc:spChg chg="add">
          <ac:chgData name="Roman Zhigalov" userId="1f97e9fdf7779aa5" providerId="LiveId" clId="{8937A748-D2FF-46FE-8C3E-3F14F648C93C}" dt="2021-09-25T10:28:03.789" v="1375" actId="26606"/>
          <ac:spMkLst>
            <pc:docMk/>
            <pc:sldMk cId="1454319058" sldId="274"/>
            <ac:spMk id="15" creationId="{063BBA22-50EA-4C4D-BE05-F1CE4E63AA56}"/>
          </ac:spMkLst>
        </pc:spChg>
        <pc:graphicFrameChg chg="add">
          <ac:chgData name="Roman Zhigalov" userId="1f97e9fdf7779aa5" providerId="LiveId" clId="{8937A748-D2FF-46FE-8C3E-3F14F648C93C}" dt="2021-09-25T10:28:03.789" v="1375" actId="26606"/>
          <ac:graphicFrameMkLst>
            <pc:docMk/>
            <pc:sldMk cId="1454319058" sldId="274"/>
            <ac:graphicFrameMk id="5" creationId="{129A5541-E97B-4F4A-A2F7-1E8BBDBCF220}"/>
          </ac:graphicFrameMkLst>
        </pc:graphicFrame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C58A30-530B-4DAB-93ED-4323FB55F28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F2701A5-2645-4F95-9913-FD77B6462996}">
      <dgm:prSet/>
      <dgm:spPr/>
      <dgm:t>
        <a:bodyPr/>
        <a:lstStyle/>
        <a:p>
          <a:r>
            <a:rPr lang="ru-RU"/>
            <a:t>Феодалы</a:t>
          </a:r>
          <a:r>
            <a:rPr lang="en-US"/>
            <a:t>:</a:t>
          </a:r>
          <a:r>
            <a:rPr lang="be-BY"/>
            <a:t> </a:t>
          </a:r>
          <a:r>
            <a:rPr lang="ru-RU"/>
            <a:t>сеньоры и вассалы </a:t>
          </a:r>
          <a:endParaRPr lang="en-US"/>
        </a:p>
      </dgm:t>
    </dgm:pt>
    <dgm:pt modelId="{7649D956-F3BA-411D-9589-0A0077C45E01}" type="parTrans" cxnId="{9492521D-95F0-4F54-9796-B4D8BFB14248}">
      <dgm:prSet/>
      <dgm:spPr/>
      <dgm:t>
        <a:bodyPr/>
        <a:lstStyle/>
        <a:p>
          <a:endParaRPr lang="en-US"/>
        </a:p>
      </dgm:t>
    </dgm:pt>
    <dgm:pt modelId="{5F5C34D3-C519-4ACE-AB7D-B0E31AAC5423}" type="sibTrans" cxnId="{9492521D-95F0-4F54-9796-B4D8BFB14248}">
      <dgm:prSet/>
      <dgm:spPr/>
      <dgm:t>
        <a:bodyPr/>
        <a:lstStyle/>
        <a:p>
          <a:endParaRPr lang="en-US"/>
        </a:p>
      </dgm:t>
    </dgm:pt>
    <dgm:pt modelId="{6C26A223-5ECA-40EB-9382-27DB6C5528EE}">
      <dgm:prSet/>
      <dgm:spPr/>
      <dgm:t>
        <a:bodyPr/>
        <a:lstStyle/>
        <a:p>
          <a:r>
            <a:rPr lang="ru-RU"/>
            <a:t>Феодалы и крестьяне</a:t>
          </a:r>
          <a:endParaRPr lang="en-US"/>
        </a:p>
      </dgm:t>
    </dgm:pt>
    <dgm:pt modelId="{D6FC7FFE-0924-4B68-85DA-C2266C754D99}" type="parTrans" cxnId="{D0FA834C-4F33-4CEC-ADF4-D31F1A74CAA8}">
      <dgm:prSet/>
      <dgm:spPr/>
      <dgm:t>
        <a:bodyPr/>
        <a:lstStyle/>
        <a:p>
          <a:endParaRPr lang="en-US"/>
        </a:p>
      </dgm:t>
    </dgm:pt>
    <dgm:pt modelId="{1979CC06-B17E-4D3F-933E-3E2983E54A75}" type="sibTrans" cxnId="{D0FA834C-4F33-4CEC-ADF4-D31F1A74CAA8}">
      <dgm:prSet/>
      <dgm:spPr/>
      <dgm:t>
        <a:bodyPr/>
        <a:lstStyle/>
        <a:p>
          <a:endParaRPr lang="en-US"/>
        </a:p>
      </dgm:t>
    </dgm:pt>
    <dgm:pt modelId="{C31E5086-D6B9-4372-B88E-D31D9A9F64A0}">
      <dgm:prSet/>
      <dgm:spPr/>
      <dgm:t>
        <a:bodyPr/>
        <a:lstStyle/>
        <a:p>
          <a:r>
            <a:rPr lang="ru-RU" dirty="0"/>
            <a:t>Натуральное хозяйство</a:t>
          </a:r>
          <a:endParaRPr lang="en-US" dirty="0"/>
        </a:p>
      </dgm:t>
    </dgm:pt>
    <dgm:pt modelId="{8C2E5C8A-CE6D-4B39-BAF8-901B416E6B1A}" type="parTrans" cxnId="{38DD7F47-F148-4FF6-86D1-DDF50342C2E7}">
      <dgm:prSet/>
      <dgm:spPr/>
      <dgm:t>
        <a:bodyPr/>
        <a:lstStyle/>
        <a:p>
          <a:endParaRPr lang="en-US"/>
        </a:p>
      </dgm:t>
    </dgm:pt>
    <dgm:pt modelId="{834AE65E-850E-498D-AF9D-0CB716B8C9E2}" type="sibTrans" cxnId="{38DD7F47-F148-4FF6-86D1-DDF50342C2E7}">
      <dgm:prSet/>
      <dgm:spPr/>
      <dgm:t>
        <a:bodyPr/>
        <a:lstStyle/>
        <a:p>
          <a:endParaRPr lang="en-US"/>
        </a:p>
      </dgm:t>
    </dgm:pt>
    <dgm:pt modelId="{DC49EDE3-18EF-4FF3-833C-AAF8508846AD}">
      <dgm:prSet/>
      <dgm:spPr/>
      <dgm:t>
        <a:bodyPr/>
        <a:lstStyle/>
        <a:p>
          <a:r>
            <a:rPr lang="ru-RU"/>
            <a:t>Феодальная раздробленность </a:t>
          </a:r>
          <a:endParaRPr lang="en-US"/>
        </a:p>
      </dgm:t>
    </dgm:pt>
    <dgm:pt modelId="{BD56AEEB-C639-4882-AD11-AD3F20676518}" type="parTrans" cxnId="{FDB09D0D-2EBA-40F1-A60A-BA15E0925020}">
      <dgm:prSet/>
      <dgm:spPr/>
      <dgm:t>
        <a:bodyPr/>
        <a:lstStyle/>
        <a:p>
          <a:endParaRPr lang="en-US"/>
        </a:p>
      </dgm:t>
    </dgm:pt>
    <dgm:pt modelId="{BBD08DAC-E392-42A2-B0EB-65FBAD6B946E}" type="sibTrans" cxnId="{FDB09D0D-2EBA-40F1-A60A-BA15E0925020}">
      <dgm:prSet/>
      <dgm:spPr/>
      <dgm:t>
        <a:bodyPr/>
        <a:lstStyle/>
        <a:p>
          <a:endParaRPr lang="en-US"/>
        </a:p>
      </dgm:t>
    </dgm:pt>
    <dgm:pt modelId="{BA5FD365-9416-43D4-B780-E55000C02011}" type="pres">
      <dgm:prSet presAssocID="{BAC58A30-530B-4DAB-93ED-4323FB55F28F}" presName="linear" presStyleCnt="0">
        <dgm:presLayoutVars>
          <dgm:animLvl val="lvl"/>
          <dgm:resizeHandles val="exact"/>
        </dgm:presLayoutVars>
      </dgm:prSet>
      <dgm:spPr/>
    </dgm:pt>
    <dgm:pt modelId="{62EA4D15-8417-465A-A975-8B5811B4E0B6}" type="pres">
      <dgm:prSet presAssocID="{EF2701A5-2645-4F95-9913-FD77B646299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1A0C40B-0A1E-4F2E-8B27-4D01E4436565}" type="pres">
      <dgm:prSet presAssocID="{5F5C34D3-C519-4ACE-AB7D-B0E31AAC5423}" presName="spacer" presStyleCnt="0"/>
      <dgm:spPr/>
    </dgm:pt>
    <dgm:pt modelId="{DFB8F850-AD65-4C23-83E6-B5627408026D}" type="pres">
      <dgm:prSet presAssocID="{6C26A223-5ECA-40EB-9382-27DB6C5528E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FDEFC78-CF64-4349-89EA-0761AA91755E}" type="pres">
      <dgm:prSet presAssocID="{1979CC06-B17E-4D3F-933E-3E2983E54A75}" presName="spacer" presStyleCnt="0"/>
      <dgm:spPr/>
    </dgm:pt>
    <dgm:pt modelId="{09364B84-A4C9-4B85-8756-1CA1C9689321}" type="pres">
      <dgm:prSet presAssocID="{C31E5086-D6B9-4372-B88E-D31D9A9F64A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88CD9D2-94C0-49A4-A4F4-C9C216BF8E21}" type="pres">
      <dgm:prSet presAssocID="{834AE65E-850E-498D-AF9D-0CB716B8C9E2}" presName="spacer" presStyleCnt="0"/>
      <dgm:spPr/>
    </dgm:pt>
    <dgm:pt modelId="{C706CB15-1219-4CF2-B70E-581B4E6EF236}" type="pres">
      <dgm:prSet presAssocID="{DC49EDE3-18EF-4FF3-833C-AAF8508846A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10B4900-9650-4BA7-BD8A-EAB3973BCBAB}" type="presOf" srcId="{EF2701A5-2645-4F95-9913-FD77B6462996}" destId="{62EA4D15-8417-465A-A975-8B5811B4E0B6}" srcOrd="0" destOrd="0" presId="urn:microsoft.com/office/officeart/2005/8/layout/vList2"/>
    <dgm:cxn modelId="{FDB09D0D-2EBA-40F1-A60A-BA15E0925020}" srcId="{BAC58A30-530B-4DAB-93ED-4323FB55F28F}" destId="{DC49EDE3-18EF-4FF3-833C-AAF8508846AD}" srcOrd="3" destOrd="0" parTransId="{BD56AEEB-C639-4882-AD11-AD3F20676518}" sibTransId="{BBD08DAC-E392-42A2-B0EB-65FBAD6B946E}"/>
    <dgm:cxn modelId="{9492521D-95F0-4F54-9796-B4D8BFB14248}" srcId="{BAC58A30-530B-4DAB-93ED-4323FB55F28F}" destId="{EF2701A5-2645-4F95-9913-FD77B6462996}" srcOrd="0" destOrd="0" parTransId="{7649D956-F3BA-411D-9589-0A0077C45E01}" sibTransId="{5F5C34D3-C519-4ACE-AB7D-B0E31AAC5423}"/>
    <dgm:cxn modelId="{38DD7F47-F148-4FF6-86D1-DDF50342C2E7}" srcId="{BAC58A30-530B-4DAB-93ED-4323FB55F28F}" destId="{C31E5086-D6B9-4372-B88E-D31D9A9F64A0}" srcOrd="2" destOrd="0" parTransId="{8C2E5C8A-CE6D-4B39-BAF8-901B416E6B1A}" sibTransId="{834AE65E-850E-498D-AF9D-0CB716B8C9E2}"/>
    <dgm:cxn modelId="{D0FA834C-4F33-4CEC-ADF4-D31F1A74CAA8}" srcId="{BAC58A30-530B-4DAB-93ED-4323FB55F28F}" destId="{6C26A223-5ECA-40EB-9382-27DB6C5528EE}" srcOrd="1" destOrd="0" parTransId="{D6FC7FFE-0924-4B68-85DA-C2266C754D99}" sibTransId="{1979CC06-B17E-4D3F-933E-3E2983E54A75}"/>
    <dgm:cxn modelId="{21D9EF89-DB6D-463C-AE25-65F2B2CB962A}" type="presOf" srcId="{DC49EDE3-18EF-4FF3-833C-AAF8508846AD}" destId="{C706CB15-1219-4CF2-B70E-581B4E6EF236}" srcOrd="0" destOrd="0" presId="urn:microsoft.com/office/officeart/2005/8/layout/vList2"/>
    <dgm:cxn modelId="{B13898F6-6682-4C13-9B38-7DE55B76861C}" type="presOf" srcId="{6C26A223-5ECA-40EB-9382-27DB6C5528EE}" destId="{DFB8F850-AD65-4C23-83E6-B5627408026D}" srcOrd="0" destOrd="0" presId="urn:microsoft.com/office/officeart/2005/8/layout/vList2"/>
    <dgm:cxn modelId="{698841F8-D9FC-47F6-85B2-5EEADB4F6256}" type="presOf" srcId="{C31E5086-D6B9-4372-B88E-D31D9A9F64A0}" destId="{09364B84-A4C9-4B85-8756-1CA1C9689321}" srcOrd="0" destOrd="0" presId="urn:microsoft.com/office/officeart/2005/8/layout/vList2"/>
    <dgm:cxn modelId="{2838EEFF-D46C-4BF4-9CCD-C92E1DB8B847}" type="presOf" srcId="{BAC58A30-530B-4DAB-93ED-4323FB55F28F}" destId="{BA5FD365-9416-43D4-B780-E55000C02011}" srcOrd="0" destOrd="0" presId="urn:microsoft.com/office/officeart/2005/8/layout/vList2"/>
    <dgm:cxn modelId="{E8300B96-DBF1-407A-B23E-532D00A9CBEA}" type="presParOf" srcId="{BA5FD365-9416-43D4-B780-E55000C02011}" destId="{62EA4D15-8417-465A-A975-8B5811B4E0B6}" srcOrd="0" destOrd="0" presId="urn:microsoft.com/office/officeart/2005/8/layout/vList2"/>
    <dgm:cxn modelId="{D45E537B-F18C-41A3-B6DE-9E38B955C5B2}" type="presParOf" srcId="{BA5FD365-9416-43D4-B780-E55000C02011}" destId="{F1A0C40B-0A1E-4F2E-8B27-4D01E4436565}" srcOrd="1" destOrd="0" presId="urn:microsoft.com/office/officeart/2005/8/layout/vList2"/>
    <dgm:cxn modelId="{DBB15DE7-F292-48CB-930F-E16B5013D512}" type="presParOf" srcId="{BA5FD365-9416-43D4-B780-E55000C02011}" destId="{DFB8F850-AD65-4C23-83E6-B5627408026D}" srcOrd="2" destOrd="0" presId="urn:microsoft.com/office/officeart/2005/8/layout/vList2"/>
    <dgm:cxn modelId="{725E3E33-72A0-43D5-81CD-2807D331406A}" type="presParOf" srcId="{BA5FD365-9416-43D4-B780-E55000C02011}" destId="{2FDEFC78-CF64-4349-89EA-0761AA91755E}" srcOrd="3" destOrd="0" presId="urn:microsoft.com/office/officeart/2005/8/layout/vList2"/>
    <dgm:cxn modelId="{696DBDAA-AB7E-4A34-BAA6-2ECB26199F8C}" type="presParOf" srcId="{BA5FD365-9416-43D4-B780-E55000C02011}" destId="{09364B84-A4C9-4B85-8756-1CA1C9689321}" srcOrd="4" destOrd="0" presId="urn:microsoft.com/office/officeart/2005/8/layout/vList2"/>
    <dgm:cxn modelId="{F4A3D145-E4E8-4D59-9B89-80DAADBCD4D7}" type="presParOf" srcId="{BA5FD365-9416-43D4-B780-E55000C02011}" destId="{E88CD9D2-94C0-49A4-A4F4-C9C216BF8E21}" srcOrd="5" destOrd="0" presId="urn:microsoft.com/office/officeart/2005/8/layout/vList2"/>
    <dgm:cxn modelId="{20C63566-C990-4D8F-902A-B1127AA71B96}" type="presParOf" srcId="{BA5FD365-9416-43D4-B780-E55000C02011}" destId="{C706CB15-1219-4CF2-B70E-581B4E6EF23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B43DE-26CA-48FC-8A29-D55FE467BD0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AE812FA-2945-4094-9B7D-E6876E9FFCD6}">
      <dgm:prSet/>
      <dgm:spPr/>
      <dgm:t>
        <a:bodyPr/>
        <a:lstStyle/>
        <a:p>
          <a:r>
            <a:rPr lang="ru-RU"/>
            <a:t>Сеньор – феодал, который давал часть своей земли в пользование вассалом</a:t>
          </a:r>
          <a:endParaRPr lang="en-US"/>
        </a:p>
      </dgm:t>
    </dgm:pt>
    <dgm:pt modelId="{042B738B-9C0F-4454-970C-6224D80023B4}" type="parTrans" cxnId="{B797F3ED-92E3-4956-92E0-B2038037C189}">
      <dgm:prSet/>
      <dgm:spPr/>
      <dgm:t>
        <a:bodyPr/>
        <a:lstStyle/>
        <a:p>
          <a:endParaRPr lang="en-US"/>
        </a:p>
      </dgm:t>
    </dgm:pt>
    <dgm:pt modelId="{075E7A46-2CCF-4D2F-9007-721CD980D221}" type="sibTrans" cxnId="{B797F3ED-92E3-4956-92E0-B2038037C189}">
      <dgm:prSet/>
      <dgm:spPr/>
      <dgm:t>
        <a:bodyPr/>
        <a:lstStyle/>
        <a:p>
          <a:endParaRPr lang="en-US"/>
        </a:p>
      </dgm:t>
    </dgm:pt>
    <dgm:pt modelId="{77A48255-13EB-45A9-A6B4-E7AF9F4B310B}">
      <dgm:prSet/>
      <dgm:spPr/>
      <dgm:t>
        <a:bodyPr/>
        <a:lstStyle/>
        <a:p>
          <a:r>
            <a:rPr lang="ru-RU"/>
            <a:t>Вассал – лицо, получавшее в пользование землю от феодала и обязанное служить ему верой и правдой </a:t>
          </a:r>
          <a:endParaRPr lang="en-US"/>
        </a:p>
      </dgm:t>
    </dgm:pt>
    <dgm:pt modelId="{FAA09629-4228-4ACE-8048-478F4CBFE6B5}" type="parTrans" cxnId="{E7D30F34-A06F-46AF-8876-FBC8CF08F3A6}">
      <dgm:prSet/>
      <dgm:spPr/>
      <dgm:t>
        <a:bodyPr/>
        <a:lstStyle/>
        <a:p>
          <a:endParaRPr lang="en-US"/>
        </a:p>
      </dgm:t>
    </dgm:pt>
    <dgm:pt modelId="{42826BC9-B664-4675-947B-86DC4294762C}" type="sibTrans" cxnId="{E7D30F34-A06F-46AF-8876-FBC8CF08F3A6}">
      <dgm:prSet/>
      <dgm:spPr/>
      <dgm:t>
        <a:bodyPr/>
        <a:lstStyle/>
        <a:p>
          <a:endParaRPr lang="en-US"/>
        </a:p>
      </dgm:t>
    </dgm:pt>
    <dgm:pt modelId="{DB7209AC-E768-4BB8-A1BA-285B01C694CB}" type="pres">
      <dgm:prSet presAssocID="{049B43DE-26CA-48FC-8A29-D55FE467BD09}" presName="linear" presStyleCnt="0">
        <dgm:presLayoutVars>
          <dgm:animLvl val="lvl"/>
          <dgm:resizeHandles val="exact"/>
        </dgm:presLayoutVars>
      </dgm:prSet>
      <dgm:spPr/>
    </dgm:pt>
    <dgm:pt modelId="{F119159D-8A61-44CB-AF27-FDF1283820B0}" type="pres">
      <dgm:prSet presAssocID="{1AE812FA-2945-4094-9B7D-E6876E9FFCD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3E44735-43F4-43A0-A303-E782BCAF66E2}" type="pres">
      <dgm:prSet presAssocID="{075E7A46-2CCF-4D2F-9007-721CD980D221}" presName="spacer" presStyleCnt="0"/>
      <dgm:spPr/>
    </dgm:pt>
    <dgm:pt modelId="{8DBFE976-5DD9-4A7C-8298-5B6E33E6F096}" type="pres">
      <dgm:prSet presAssocID="{77A48255-13EB-45A9-A6B4-E7AF9F4B310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CFC6C30-B9FD-4644-AB23-63A1B3B7CB0B}" type="presOf" srcId="{77A48255-13EB-45A9-A6B4-E7AF9F4B310B}" destId="{8DBFE976-5DD9-4A7C-8298-5B6E33E6F096}" srcOrd="0" destOrd="0" presId="urn:microsoft.com/office/officeart/2005/8/layout/vList2"/>
    <dgm:cxn modelId="{E7D30F34-A06F-46AF-8876-FBC8CF08F3A6}" srcId="{049B43DE-26CA-48FC-8A29-D55FE467BD09}" destId="{77A48255-13EB-45A9-A6B4-E7AF9F4B310B}" srcOrd="1" destOrd="0" parTransId="{FAA09629-4228-4ACE-8048-478F4CBFE6B5}" sibTransId="{42826BC9-B664-4675-947B-86DC4294762C}"/>
    <dgm:cxn modelId="{3DB00270-CFE0-45FF-BE76-97482E4BF153}" type="presOf" srcId="{049B43DE-26CA-48FC-8A29-D55FE467BD09}" destId="{DB7209AC-E768-4BB8-A1BA-285B01C694CB}" srcOrd="0" destOrd="0" presId="urn:microsoft.com/office/officeart/2005/8/layout/vList2"/>
    <dgm:cxn modelId="{A00FC5A2-D7B2-4147-9617-20BDA5ABE2BD}" type="presOf" srcId="{1AE812FA-2945-4094-9B7D-E6876E9FFCD6}" destId="{F119159D-8A61-44CB-AF27-FDF1283820B0}" srcOrd="0" destOrd="0" presId="urn:microsoft.com/office/officeart/2005/8/layout/vList2"/>
    <dgm:cxn modelId="{B797F3ED-92E3-4956-92E0-B2038037C189}" srcId="{049B43DE-26CA-48FC-8A29-D55FE467BD09}" destId="{1AE812FA-2945-4094-9B7D-E6876E9FFCD6}" srcOrd="0" destOrd="0" parTransId="{042B738B-9C0F-4454-970C-6224D80023B4}" sibTransId="{075E7A46-2CCF-4D2F-9007-721CD980D221}"/>
    <dgm:cxn modelId="{342A9DD6-F289-47A1-83A9-D4C27723D52E}" type="presParOf" srcId="{DB7209AC-E768-4BB8-A1BA-285B01C694CB}" destId="{F119159D-8A61-44CB-AF27-FDF1283820B0}" srcOrd="0" destOrd="0" presId="urn:microsoft.com/office/officeart/2005/8/layout/vList2"/>
    <dgm:cxn modelId="{26E9F8A6-0A15-49FA-8B47-EAC381E69F7F}" type="presParOf" srcId="{DB7209AC-E768-4BB8-A1BA-285B01C694CB}" destId="{53E44735-43F4-43A0-A303-E782BCAF66E2}" srcOrd="1" destOrd="0" presId="urn:microsoft.com/office/officeart/2005/8/layout/vList2"/>
    <dgm:cxn modelId="{91AB0204-4A5E-47AE-B317-F780C2A69BD7}" type="presParOf" srcId="{DB7209AC-E768-4BB8-A1BA-285B01C694CB}" destId="{8DBFE976-5DD9-4A7C-8298-5B6E33E6F09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11D221-8570-4169-9D43-E12E2AFC051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55B9406-8CC0-4376-9BAC-E2F38702F9C0}">
      <dgm:prSet/>
      <dgm:spPr/>
      <dgm:t>
        <a:bodyPr/>
        <a:lstStyle/>
        <a:p>
          <a:r>
            <a:rPr lang="ru-RU"/>
            <a:t>Оброк – налог с крестьян, собираемый продуктами и изделиями ремесла </a:t>
          </a:r>
          <a:endParaRPr lang="en-US"/>
        </a:p>
      </dgm:t>
    </dgm:pt>
    <dgm:pt modelId="{B3057E4D-A671-4A73-B57E-B1D38E24B27A}" type="parTrans" cxnId="{3C38DEEB-8D62-4377-9F41-201E461E90B3}">
      <dgm:prSet/>
      <dgm:spPr/>
      <dgm:t>
        <a:bodyPr/>
        <a:lstStyle/>
        <a:p>
          <a:endParaRPr lang="en-US"/>
        </a:p>
      </dgm:t>
    </dgm:pt>
    <dgm:pt modelId="{534203A9-0C2B-4F7E-9630-D82375FA1B45}" type="sibTrans" cxnId="{3C38DEEB-8D62-4377-9F41-201E461E90B3}">
      <dgm:prSet/>
      <dgm:spPr/>
      <dgm:t>
        <a:bodyPr/>
        <a:lstStyle/>
        <a:p>
          <a:endParaRPr lang="en-US"/>
        </a:p>
      </dgm:t>
    </dgm:pt>
    <dgm:pt modelId="{729F48CA-9F44-4082-BF36-7FA775484AD2}">
      <dgm:prSet/>
      <dgm:spPr/>
      <dgm:t>
        <a:bodyPr/>
        <a:lstStyle/>
        <a:p>
          <a:r>
            <a:rPr lang="ru-RU"/>
            <a:t>Барщина – обязанность крестьян работать на полях феодала или в его имении </a:t>
          </a:r>
          <a:endParaRPr lang="en-US"/>
        </a:p>
      </dgm:t>
    </dgm:pt>
    <dgm:pt modelId="{ABBAF23C-66C8-4179-A6F4-817784A790E6}" type="parTrans" cxnId="{D177EB6E-513A-441A-8BB2-4BE7B301D4F0}">
      <dgm:prSet/>
      <dgm:spPr/>
      <dgm:t>
        <a:bodyPr/>
        <a:lstStyle/>
        <a:p>
          <a:endParaRPr lang="en-US"/>
        </a:p>
      </dgm:t>
    </dgm:pt>
    <dgm:pt modelId="{98C53C6A-F19C-4D4E-A468-FBD23A120BF2}" type="sibTrans" cxnId="{D177EB6E-513A-441A-8BB2-4BE7B301D4F0}">
      <dgm:prSet/>
      <dgm:spPr/>
      <dgm:t>
        <a:bodyPr/>
        <a:lstStyle/>
        <a:p>
          <a:endParaRPr lang="en-US"/>
        </a:p>
      </dgm:t>
    </dgm:pt>
    <dgm:pt modelId="{D9CE63DA-D8E8-44AD-9A2F-6E523CB9B9C3}">
      <dgm:prSet/>
      <dgm:spPr/>
      <dgm:t>
        <a:bodyPr/>
        <a:lstStyle/>
        <a:p>
          <a:r>
            <a:rPr lang="ru-RU"/>
            <a:t>Чинж – налог с крестьян, собираемый деньгами</a:t>
          </a:r>
          <a:endParaRPr lang="en-US"/>
        </a:p>
      </dgm:t>
    </dgm:pt>
    <dgm:pt modelId="{8E7B8DB7-E1FD-4416-9B2F-7A5F20CC52C9}" type="parTrans" cxnId="{E308A978-8010-448C-82A6-C1A27313CB01}">
      <dgm:prSet/>
      <dgm:spPr/>
      <dgm:t>
        <a:bodyPr/>
        <a:lstStyle/>
        <a:p>
          <a:endParaRPr lang="en-US"/>
        </a:p>
      </dgm:t>
    </dgm:pt>
    <dgm:pt modelId="{2C4C40EB-590A-41D3-9FD9-3B0DF338FAAB}" type="sibTrans" cxnId="{E308A978-8010-448C-82A6-C1A27313CB01}">
      <dgm:prSet/>
      <dgm:spPr/>
      <dgm:t>
        <a:bodyPr/>
        <a:lstStyle/>
        <a:p>
          <a:endParaRPr lang="en-US"/>
        </a:p>
      </dgm:t>
    </dgm:pt>
    <dgm:pt modelId="{E4CE0F22-1D5B-48CC-9E8A-70F67F84BD99}" type="pres">
      <dgm:prSet presAssocID="{F411D221-8570-4169-9D43-E12E2AFC0517}" presName="vert0" presStyleCnt="0">
        <dgm:presLayoutVars>
          <dgm:dir/>
          <dgm:animOne val="branch"/>
          <dgm:animLvl val="lvl"/>
        </dgm:presLayoutVars>
      </dgm:prSet>
      <dgm:spPr/>
    </dgm:pt>
    <dgm:pt modelId="{0763F6BD-F294-4194-B856-1E620C27C66B}" type="pres">
      <dgm:prSet presAssocID="{855B9406-8CC0-4376-9BAC-E2F38702F9C0}" presName="thickLine" presStyleLbl="alignNode1" presStyleIdx="0" presStyleCnt="3"/>
      <dgm:spPr/>
    </dgm:pt>
    <dgm:pt modelId="{FF0186B3-143B-414E-894E-ECEDECF2A544}" type="pres">
      <dgm:prSet presAssocID="{855B9406-8CC0-4376-9BAC-E2F38702F9C0}" presName="horz1" presStyleCnt="0"/>
      <dgm:spPr/>
    </dgm:pt>
    <dgm:pt modelId="{DFE970A7-8575-4410-AE57-4162817C6DA8}" type="pres">
      <dgm:prSet presAssocID="{855B9406-8CC0-4376-9BAC-E2F38702F9C0}" presName="tx1" presStyleLbl="revTx" presStyleIdx="0" presStyleCnt="3"/>
      <dgm:spPr/>
    </dgm:pt>
    <dgm:pt modelId="{3C08EB63-159D-49AA-9F8D-EA43F03EA19B}" type="pres">
      <dgm:prSet presAssocID="{855B9406-8CC0-4376-9BAC-E2F38702F9C0}" presName="vert1" presStyleCnt="0"/>
      <dgm:spPr/>
    </dgm:pt>
    <dgm:pt modelId="{F97B8336-5290-497B-B0E3-9FA58F8346AA}" type="pres">
      <dgm:prSet presAssocID="{729F48CA-9F44-4082-BF36-7FA775484AD2}" presName="thickLine" presStyleLbl="alignNode1" presStyleIdx="1" presStyleCnt="3"/>
      <dgm:spPr/>
    </dgm:pt>
    <dgm:pt modelId="{88AB21AC-F9D2-4880-9FEF-078D1A98BCD9}" type="pres">
      <dgm:prSet presAssocID="{729F48CA-9F44-4082-BF36-7FA775484AD2}" presName="horz1" presStyleCnt="0"/>
      <dgm:spPr/>
    </dgm:pt>
    <dgm:pt modelId="{3C7D0ECF-086B-4D5B-B40D-7E463905CCE7}" type="pres">
      <dgm:prSet presAssocID="{729F48CA-9F44-4082-BF36-7FA775484AD2}" presName="tx1" presStyleLbl="revTx" presStyleIdx="1" presStyleCnt="3"/>
      <dgm:spPr/>
    </dgm:pt>
    <dgm:pt modelId="{95CAEB76-0185-4872-88E1-DFF8A5CDA6E0}" type="pres">
      <dgm:prSet presAssocID="{729F48CA-9F44-4082-BF36-7FA775484AD2}" presName="vert1" presStyleCnt="0"/>
      <dgm:spPr/>
    </dgm:pt>
    <dgm:pt modelId="{D5B96718-AFA1-4F64-9AE0-07C19404CFAE}" type="pres">
      <dgm:prSet presAssocID="{D9CE63DA-D8E8-44AD-9A2F-6E523CB9B9C3}" presName="thickLine" presStyleLbl="alignNode1" presStyleIdx="2" presStyleCnt="3"/>
      <dgm:spPr/>
    </dgm:pt>
    <dgm:pt modelId="{9576ABC4-C3F6-49EF-AB41-8947E2945BC0}" type="pres">
      <dgm:prSet presAssocID="{D9CE63DA-D8E8-44AD-9A2F-6E523CB9B9C3}" presName="horz1" presStyleCnt="0"/>
      <dgm:spPr/>
    </dgm:pt>
    <dgm:pt modelId="{409DD868-2473-4CC2-B316-6C390C01B62E}" type="pres">
      <dgm:prSet presAssocID="{D9CE63DA-D8E8-44AD-9A2F-6E523CB9B9C3}" presName="tx1" presStyleLbl="revTx" presStyleIdx="2" presStyleCnt="3"/>
      <dgm:spPr/>
    </dgm:pt>
    <dgm:pt modelId="{EB1D6820-165E-427F-BEDD-07ADF1E0A82A}" type="pres">
      <dgm:prSet presAssocID="{D9CE63DA-D8E8-44AD-9A2F-6E523CB9B9C3}" presName="vert1" presStyleCnt="0"/>
      <dgm:spPr/>
    </dgm:pt>
  </dgm:ptLst>
  <dgm:cxnLst>
    <dgm:cxn modelId="{77726900-D253-44A5-8BEE-1C0344D50678}" type="presOf" srcId="{D9CE63DA-D8E8-44AD-9A2F-6E523CB9B9C3}" destId="{409DD868-2473-4CC2-B316-6C390C01B62E}" srcOrd="0" destOrd="0" presId="urn:microsoft.com/office/officeart/2008/layout/LinedList"/>
    <dgm:cxn modelId="{BF75D02F-18A3-46A9-8BEB-A80538142806}" type="presOf" srcId="{F411D221-8570-4169-9D43-E12E2AFC0517}" destId="{E4CE0F22-1D5B-48CC-9E8A-70F67F84BD99}" srcOrd="0" destOrd="0" presId="urn:microsoft.com/office/officeart/2008/layout/LinedList"/>
    <dgm:cxn modelId="{EB0F9E68-D85F-40F8-820B-AE8E6FC43782}" type="presOf" srcId="{729F48CA-9F44-4082-BF36-7FA775484AD2}" destId="{3C7D0ECF-086B-4D5B-B40D-7E463905CCE7}" srcOrd="0" destOrd="0" presId="urn:microsoft.com/office/officeart/2008/layout/LinedList"/>
    <dgm:cxn modelId="{D177EB6E-513A-441A-8BB2-4BE7B301D4F0}" srcId="{F411D221-8570-4169-9D43-E12E2AFC0517}" destId="{729F48CA-9F44-4082-BF36-7FA775484AD2}" srcOrd="1" destOrd="0" parTransId="{ABBAF23C-66C8-4179-A6F4-817784A790E6}" sibTransId="{98C53C6A-F19C-4D4E-A468-FBD23A120BF2}"/>
    <dgm:cxn modelId="{E308A978-8010-448C-82A6-C1A27313CB01}" srcId="{F411D221-8570-4169-9D43-E12E2AFC0517}" destId="{D9CE63DA-D8E8-44AD-9A2F-6E523CB9B9C3}" srcOrd="2" destOrd="0" parTransId="{8E7B8DB7-E1FD-4416-9B2F-7A5F20CC52C9}" sibTransId="{2C4C40EB-590A-41D3-9FD9-3B0DF338FAAB}"/>
    <dgm:cxn modelId="{E4E262BF-A4DB-45B6-8F83-FC71B18A9B62}" type="presOf" srcId="{855B9406-8CC0-4376-9BAC-E2F38702F9C0}" destId="{DFE970A7-8575-4410-AE57-4162817C6DA8}" srcOrd="0" destOrd="0" presId="urn:microsoft.com/office/officeart/2008/layout/LinedList"/>
    <dgm:cxn modelId="{3C38DEEB-8D62-4377-9F41-201E461E90B3}" srcId="{F411D221-8570-4169-9D43-E12E2AFC0517}" destId="{855B9406-8CC0-4376-9BAC-E2F38702F9C0}" srcOrd="0" destOrd="0" parTransId="{B3057E4D-A671-4A73-B57E-B1D38E24B27A}" sibTransId="{534203A9-0C2B-4F7E-9630-D82375FA1B45}"/>
    <dgm:cxn modelId="{B27BB309-817B-4756-9265-37F2A6D3B515}" type="presParOf" srcId="{E4CE0F22-1D5B-48CC-9E8A-70F67F84BD99}" destId="{0763F6BD-F294-4194-B856-1E620C27C66B}" srcOrd="0" destOrd="0" presId="urn:microsoft.com/office/officeart/2008/layout/LinedList"/>
    <dgm:cxn modelId="{00C4C222-E6A9-4ABE-BCB7-16318C12A0BF}" type="presParOf" srcId="{E4CE0F22-1D5B-48CC-9E8A-70F67F84BD99}" destId="{FF0186B3-143B-414E-894E-ECEDECF2A544}" srcOrd="1" destOrd="0" presId="urn:microsoft.com/office/officeart/2008/layout/LinedList"/>
    <dgm:cxn modelId="{D138DBCE-789D-44C3-AE39-F73CE86B0821}" type="presParOf" srcId="{FF0186B3-143B-414E-894E-ECEDECF2A544}" destId="{DFE970A7-8575-4410-AE57-4162817C6DA8}" srcOrd="0" destOrd="0" presId="urn:microsoft.com/office/officeart/2008/layout/LinedList"/>
    <dgm:cxn modelId="{E47E3733-223F-49BA-B836-4CACED8A82EC}" type="presParOf" srcId="{FF0186B3-143B-414E-894E-ECEDECF2A544}" destId="{3C08EB63-159D-49AA-9F8D-EA43F03EA19B}" srcOrd="1" destOrd="0" presId="urn:microsoft.com/office/officeart/2008/layout/LinedList"/>
    <dgm:cxn modelId="{4AC333BF-BDD3-4A33-80F9-A6E57F05BF67}" type="presParOf" srcId="{E4CE0F22-1D5B-48CC-9E8A-70F67F84BD99}" destId="{F97B8336-5290-497B-B0E3-9FA58F8346AA}" srcOrd="2" destOrd="0" presId="urn:microsoft.com/office/officeart/2008/layout/LinedList"/>
    <dgm:cxn modelId="{AF6A884F-0EF0-49D7-BE0A-F4DCC303947A}" type="presParOf" srcId="{E4CE0F22-1D5B-48CC-9E8A-70F67F84BD99}" destId="{88AB21AC-F9D2-4880-9FEF-078D1A98BCD9}" srcOrd="3" destOrd="0" presId="urn:microsoft.com/office/officeart/2008/layout/LinedList"/>
    <dgm:cxn modelId="{738F734C-C537-4F8D-896B-CACB30EA6BCA}" type="presParOf" srcId="{88AB21AC-F9D2-4880-9FEF-078D1A98BCD9}" destId="{3C7D0ECF-086B-4D5B-B40D-7E463905CCE7}" srcOrd="0" destOrd="0" presId="urn:microsoft.com/office/officeart/2008/layout/LinedList"/>
    <dgm:cxn modelId="{5CAA88A3-F308-441B-9E88-0B4BD35BBC9C}" type="presParOf" srcId="{88AB21AC-F9D2-4880-9FEF-078D1A98BCD9}" destId="{95CAEB76-0185-4872-88E1-DFF8A5CDA6E0}" srcOrd="1" destOrd="0" presId="urn:microsoft.com/office/officeart/2008/layout/LinedList"/>
    <dgm:cxn modelId="{679D986F-7F54-44F7-A500-A64EEACDE1AD}" type="presParOf" srcId="{E4CE0F22-1D5B-48CC-9E8A-70F67F84BD99}" destId="{D5B96718-AFA1-4F64-9AE0-07C19404CFAE}" srcOrd="4" destOrd="0" presId="urn:microsoft.com/office/officeart/2008/layout/LinedList"/>
    <dgm:cxn modelId="{BD0391E6-CEBA-4751-8769-36FCD2C636E0}" type="presParOf" srcId="{E4CE0F22-1D5B-48CC-9E8A-70F67F84BD99}" destId="{9576ABC4-C3F6-49EF-AB41-8947E2945BC0}" srcOrd="5" destOrd="0" presId="urn:microsoft.com/office/officeart/2008/layout/LinedList"/>
    <dgm:cxn modelId="{5573A953-1154-4BCB-901A-FA65B6E4911D}" type="presParOf" srcId="{9576ABC4-C3F6-49EF-AB41-8947E2945BC0}" destId="{409DD868-2473-4CC2-B316-6C390C01B62E}" srcOrd="0" destOrd="0" presId="urn:microsoft.com/office/officeart/2008/layout/LinedList"/>
    <dgm:cxn modelId="{58B57554-C708-43C9-8D10-27C8BC63E27E}" type="presParOf" srcId="{9576ABC4-C3F6-49EF-AB41-8947E2945BC0}" destId="{EB1D6820-165E-427F-BEDD-07ADF1E0A82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1D129F-FF7D-48BB-8E96-584C5C2A2B3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46DB323-E9B8-4F9F-A372-8FC075EF7F08}">
      <dgm:prSet/>
      <dgm:spPr/>
      <dgm:t>
        <a:bodyPr/>
        <a:lstStyle/>
        <a:p>
          <a:r>
            <a:rPr lang="ru-RU"/>
            <a:t>Параграф 4</a:t>
          </a:r>
          <a:endParaRPr lang="en-US"/>
        </a:p>
      </dgm:t>
    </dgm:pt>
    <dgm:pt modelId="{EE29E790-32C9-4363-B6FE-41719299DFE3}" type="parTrans" cxnId="{268F718E-8C8C-46AF-AC1E-285E431C9178}">
      <dgm:prSet/>
      <dgm:spPr/>
      <dgm:t>
        <a:bodyPr/>
        <a:lstStyle/>
        <a:p>
          <a:endParaRPr lang="en-US"/>
        </a:p>
      </dgm:t>
    </dgm:pt>
    <dgm:pt modelId="{A7782D9C-40AC-4FB6-9C67-2FEBB724EC7F}" type="sibTrans" cxnId="{268F718E-8C8C-46AF-AC1E-285E431C9178}">
      <dgm:prSet/>
      <dgm:spPr/>
      <dgm:t>
        <a:bodyPr/>
        <a:lstStyle/>
        <a:p>
          <a:endParaRPr lang="en-US"/>
        </a:p>
      </dgm:t>
    </dgm:pt>
    <dgm:pt modelId="{1A978600-D572-4794-804A-8F3C670D2DF6}">
      <dgm:prSet/>
      <dgm:spPr/>
      <dgm:t>
        <a:bodyPr/>
        <a:lstStyle/>
        <a:p>
          <a:r>
            <a:rPr lang="ru-RU"/>
            <a:t>Знать термины и основные понятия</a:t>
          </a:r>
          <a:endParaRPr lang="en-US"/>
        </a:p>
      </dgm:t>
    </dgm:pt>
    <dgm:pt modelId="{AB418701-FE9B-490A-B87C-6F27FFD6016A}" type="parTrans" cxnId="{35AF3602-8541-4FFD-A350-3B186D77BB22}">
      <dgm:prSet/>
      <dgm:spPr/>
      <dgm:t>
        <a:bodyPr/>
        <a:lstStyle/>
        <a:p>
          <a:endParaRPr lang="en-US"/>
        </a:p>
      </dgm:t>
    </dgm:pt>
    <dgm:pt modelId="{31B6DA2F-5F3A-4A23-9780-C78B3F610B3A}" type="sibTrans" cxnId="{35AF3602-8541-4FFD-A350-3B186D77BB22}">
      <dgm:prSet/>
      <dgm:spPr/>
      <dgm:t>
        <a:bodyPr/>
        <a:lstStyle/>
        <a:p>
          <a:endParaRPr lang="en-US"/>
        </a:p>
      </dgm:t>
    </dgm:pt>
    <dgm:pt modelId="{93046F50-7276-4C9A-B2CA-47B344272353}" type="pres">
      <dgm:prSet presAssocID="{CC1D129F-FF7D-48BB-8E96-584C5C2A2B34}" presName="root" presStyleCnt="0">
        <dgm:presLayoutVars>
          <dgm:dir/>
          <dgm:resizeHandles val="exact"/>
        </dgm:presLayoutVars>
      </dgm:prSet>
      <dgm:spPr/>
    </dgm:pt>
    <dgm:pt modelId="{8D9E693D-02BB-4F23-B448-6B8617C7AEBE}" type="pres">
      <dgm:prSet presAssocID="{846DB323-E9B8-4F9F-A372-8FC075EF7F08}" presName="compNode" presStyleCnt="0"/>
      <dgm:spPr/>
    </dgm:pt>
    <dgm:pt modelId="{3E77C8B6-7442-4DAE-BC16-87AF7557FC33}" type="pres">
      <dgm:prSet presAssocID="{846DB323-E9B8-4F9F-A372-8FC075EF7F0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D9DEAAC0-03F0-4343-A6A6-37D609FA1BFF}" type="pres">
      <dgm:prSet presAssocID="{846DB323-E9B8-4F9F-A372-8FC075EF7F08}" presName="spaceRect" presStyleCnt="0"/>
      <dgm:spPr/>
    </dgm:pt>
    <dgm:pt modelId="{47C0F433-0CF0-4233-9F66-CC4F2B9533B4}" type="pres">
      <dgm:prSet presAssocID="{846DB323-E9B8-4F9F-A372-8FC075EF7F08}" presName="textRect" presStyleLbl="revTx" presStyleIdx="0" presStyleCnt="2">
        <dgm:presLayoutVars>
          <dgm:chMax val="1"/>
          <dgm:chPref val="1"/>
        </dgm:presLayoutVars>
      </dgm:prSet>
      <dgm:spPr/>
    </dgm:pt>
    <dgm:pt modelId="{4CC2580F-C0C4-48EB-976F-67DA1F4AAA5A}" type="pres">
      <dgm:prSet presAssocID="{A7782D9C-40AC-4FB6-9C67-2FEBB724EC7F}" presName="sibTrans" presStyleCnt="0"/>
      <dgm:spPr/>
    </dgm:pt>
    <dgm:pt modelId="{6B5A513F-8AFB-44C6-8B07-F82847C77D83}" type="pres">
      <dgm:prSet presAssocID="{1A978600-D572-4794-804A-8F3C670D2DF6}" presName="compNode" presStyleCnt="0"/>
      <dgm:spPr/>
    </dgm:pt>
    <dgm:pt modelId="{B3CFACEC-60C6-46C7-8573-0C647FB4DE34}" type="pres">
      <dgm:prSet presAssocID="{1A978600-D572-4794-804A-8F3C670D2DF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38803C4-0210-427C-9CD4-97A94C62284E}" type="pres">
      <dgm:prSet presAssocID="{1A978600-D572-4794-804A-8F3C670D2DF6}" presName="spaceRect" presStyleCnt="0"/>
      <dgm:spPr/>
    </dgm:pt>
    <dgm:pt modelId="{88990CAB-43DD-4350-AA74-76FA16D58D31}" type="pres">
      <dgm:prSet presAssocID="{1A978600-D572-4794-804A-8F3C670D2DF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5AF3602-8541-4FFD-A350-3B186D77BB22}" srcId="{CC1D129F-FF7D-48BB-8E96-584C5C2A2B34}" destId="{1A978600-D572-4794-804A-8F3C670D2DF6}" srcOrd="1" destOrd="0" parTransId="{AB418701-FE9B-490A-B87C-6F27FFD6016A}" sibTransId="{31B6DA2F-5F3A-4A23-9780-C78B3F610B3A}"/>
    <dgm:cxn modelId="{19BE406D-A3BA-4C06-896A-BBE65977AAA1}" type="presOf" srcId="{CC1D129F-FF7D-48BB-8E96-584C5C2A2B34}" destId="{93046F50-7276-4C9A-B2CA-47B344272353}" srcOrd="0" destOrd="0" presId="urn:microsoft.com/office/officeart/2018/2/layout/IconLabelList"/>
    <dgm:cxn modelId="{268F718E-8C8C-46AF-AC1E-285E431C9178}" srcId="{CC1D129F-FF7D-48BB-8E96-584C5C2A2B34}" destId="{846DB323-E9B8-4F9F-A372-8FC075EF7F08}" srcOrd="0" destOrd="0" parTransId="{EE29E790-32C9-4363-B6FE-41719299DFE3}" sibTransId="{A7782D9C-40AC-4FB6-9C67-2FEBB724EC7F}"/>
    <dgm:cxn modelId="{B2AF41B3-C84A-4162-9195-2EADC60053B7}" type="presOf" srcId="{846DB323-E9B8-4F9F-A372-8FC075EF7F08}" destId="{47C0F433-0CF0-4233-9F66-CC4F2B9533B4}" srcOrd="0" destOrd="0" presId="urn:microsoft.com/office/officeart/2018/2/layout/IconLabelList"/>
    <dgm:cxn modelId="{957991ED-0587-4B69-9D83-49520A78FD12}" type="presOf" srcId="{1A978600-D572-4794-804A-8F3C670D2DF6}" destId="{88990CAB-43DD-4350-AA74-76FA16D58D31}" srcOrd="0" destOrd="0" presId="urn:microsoft.com/office/officeart/2018/2/layout/IconLabelList"/>
    <dgm:cxn modelId="{4FEE031E-5E9F-4B97-83FF-A773CDC18DC5}" type="presParOf" srcId="{93046F50-7276-4C9A-B2CA-47B344272353}" destId="{8D9E693D-02BB-4F23-B448-6B8617C7AEBE}" srcOrd="0" destOrd="0" presId="urn:microsoft.com/office/officeart/2018/2/layout/IconLabelList"/>
    <dgm:cxn modelId="{DC57CEE8-CEDF-4A20-BC23-67FC35E00957}" type="presParOf" srcId="{8D9E693D-02BB-4F23-B448-6B8617C7AEBE}" destId="{3E77C8B6-7442-4DAE-BC16-87AF7557FC33}" srcOrd="0" destOrd="0" presId="urn:microsoft.com/office/officeart/2018/2/layout/IconLabelList"/>
    <dgm:cxn modelId="{95AC1CC2-FB81-4A28-85EB-F475909C2F8F}" type="presParOf" srcId="{8D9E693D-02BB-4F23-B448-6B8617C7AEBE}" destId="{D9DEAAC0-03F0-4343-A6A6-37D609FA1BFF}" srcOrd="1" destOrd="0" presId="urn:microsoft.com/office/officeart/2018/2/layout/IconLabelList"/>
    <dgm:cxn modelId="{05B8BBC2-76B4-478C-A779-344A0A54FB25}" type="presParOf" srcId="{8D9E693D-02BB-4F23-B448-6B8617C7AEBE}" destId="{47C0F433-0CF0-4233-9F66-CC4F2B9533B4}" srcOrd="2" destOrd="0" presId="urn:microsoft.com/office/officeart/2018/2/layout/IconLabelList"/>
    <dgm:cxn modelId="{EADFFCD7-ED04-417A-9EDB-03ADF670B62B}" type="presParOf" srcId="{93046F50-7276-4C9A-B2CA-47B344272353}" destId="{4CC2580F-C0C4-48EB-976F-67DA1F4AAA5A}" srcOrd="1" destOrd="0" presId="urn:microsoft.com/office/officeart/2018/2/layout/IconLabelList"/>
    <dgm:cxn modelId="{B334F27A-A121-463B-8410-CE0CC0280EE4}" type="presParOf" srcId="{93046F50-7276-4C9A-B2CA-47B344272353}" destId="{6B5A513F-8AFB-44C6-8B07-F82847C77D83}" srcOrd="2" destOrd="0" presId="urn:microsoft.com/office/officeart/2018/2/layout/IconLabelList"/>
    <dgm:cxn modelId="{A812F3CF-7487-42EF-A462-4F0631950E17}" type="presParOf" srcId="{6B5A513F-8AFB-44C6-8B07-F82847C77D83}" destId="{B3CFACEC-60C6-46C7-8573-0C647FB4DE34}" srcOrd="0" destOrd="0" presId="urn:microsoft.com/office/officeart/2018/2/layout/IconLabelList"/>
    <dgm:cxn modelId="{8B0B7196-65B9-4B44-8CC1-C09501F83BD3}" type="presParOf" srcId="{6B5A513F-8AFB-44C6-8B07-F82847C77D83}" destId="{D38803C4-0210-427C-9CD4-97A94C62284E}" srcOrd="1" destOrd="0" presId="urn:microsoft.com/office/officeart/2018/2/layout/IconLabelList"/>
    <dgm:cxn modelId="{1B89FC85-857D-4710-A319-EDBDBB645C56}" type="presParOf" srcId="{6B5A513F-8AFB-44C6-8B07-F82847C77D83}" destId="{88990CAB-43DD-4350-AA74-76FA16D58D3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A4D15-8417-465A-A975-8B5811B4E0B6}">
      <dsp:nvSpPr>
        <dsp:cNvPr id="0" name=""/>
        <dsp:cNvSpPr/>
      </dsp:nvSpPr>
      <dsp:spPr>
        <a:xfrm>
          <a:off x="0" y="57937"/>
          <a:ext cx="4828172" cy="1312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Феодалы</a:t>
          </a:r>
          <a:r>
            <a:rPr lang="en-US" sz="3300" kern="1200"/>
            <a:t>:</a:t>
          </a:r>
          <a:r>
            <a:rPr lang="be-BY" sz="3300" kern="1200"/>
            <a:t> </a:t>
          </a:r>
          <a:r>
            <a:rPr lang="ru-RU" sz="3300" kern="1200"/>
            <a:t>сеньоры и вассалы </a:t>
          </a:r>
          <a:endParaRPr lang="en-US" sz="3300" kern="1200"/>
        </a:p>
      </dsp:txBody>
      <dsp:txXfrm>
        <a:off x="64083" y="122020"/>
        <a:ext cx="4700006" cy="1184574"/>
      </dsp:txXfrm>
    </dsp:sp>
    <dsp:sp modelId="{DFB8F850-AD65-4C23-83E6-B5627408026D}">
      <dsp:nvSpPr>
        <dsp:cNvPr id="0" name=""/>
        <dsp:cNvSpPr/>
      </dsp:nvSpPr>
      <dsp:spPr>
        <a:xfrm>
          <a:off x="0" y="1465717"/>
          <a:ext cx="4828172" cy="13127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Феодалы и крестьяне</a:t>
          </a:r>
          <a:endParaRPr lang="en-US" sz="3300" kern="1200"/>
        </a:p>
      </dsp:txBody>
      <dsp:txXfrm>
        <a:off x="64083" y="1529800"/>
        <a:ext cx="4700006" cy="1184574"/>
      </dsp:txXfrm>
    </dsp:sp>
    <dsp:sp modelId="{09364B84-A4C9-4B85-8756-1CA1C9689321}">
      <dsp:nvSpPr>
        <dsp:cNvPr id="0" name=""/>
        <dsp:cNvSpPr/>
      </dsp:nvSpPr>
      <dsp:spPr>
        <a:xfrm>
          <a:off x="0" y="2873497"/>
          <a:ext cx="4828172" cy="13127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Натуральное хозяйство</a:t>
          </a:r>
          <a:endParaRPr lang="en-US" sz="3300" kern="1200" dirty="0"/>
        </a:p>
      </dsp:txBody>
      <dsp:txXfrm>
        <a:off x="64083" y="2937580"/>
        <a:ext cx="4700006" cy="1184574"/>
      </dsp:txXfrm>
    </dsp:sp>
    <dsp:sp modelId="{C706CB15-1219-4CF2-B70E-581B4E6EF236}">
      <dsp:nvSpPr>
        <dsp:cNvPr id="0" name=""/>
        <dsp:cNvSpPr/>
      </dsp:nvSpPr>
      <dsp:spPr>
        <a:xfrm>
          <a:off x="0" y="4281277"/>
          <a:ext cx="4828172" cy="13127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Феодальная раздробленность </a:t>
          </a:r>
          <a:endParaRPr lang="en-US" sz="3300" kern="1200"/>
        </a:p>
      </dsp:txBody>
      <dsp:txXfrm>
        <a:off x="64083" y="4345360"/>
        <a:ext cx="4700006" cy="1184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9159D-8A61-44CB-AF27-FDF1283820B0}">
      <dsp:nvSpPr>
        <dsp:cNvPr id="0" name=""/>
        <dsp:cNvSpPr/>
      </dsp:nvSpPr>
      <dsp:spPr>
        <a:xfrm>
          <a:off x="0" y="292483"/>
          <a:ext cx="4828172" cy="24917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Сеньор – феодал, который давал часть своей земли в пользование вассалом</a:t>
          </a:r>
          <a:endParaRPr lang="en-US" sz="2900" kern="1200"/>
        </a:p>
      </dsp:txBody>
      <dsp:txXfrm>
        <a:off x="121636" y="414119"/>
        <a:ext cx="4584900" cy="2248462"/>
      </dsp:txXfrm>
    </dsp:sp>
    <dsp:sp modelId="{8DBFE976-5DD9-4A7C-8298-5B6E33E6F096}">
      <dsp:nvSpPr>
        <dsp:cNvPr id="0" name=""/>
        <dsp:cNvSpPr/>
      </dsp:nvSpPr>
      <dsp:spPr>
        <a:xfrm>
          <a:off x="0" y="2867737"/>
          <a:ext cx="4828172" cy="249173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Вассал – лицо, получавшее в пользование землю от феодала и обязанное служить ему верой и правдой </a:t>
          </a:r>
          <a:endParaRPr lang="en-US" sz="2900" kern="1200"/>
        </a:p>
      </dsp:txBody>
      <dsp:txXfrm>
        <a:off x="121636" y="2989373"/>
        <a:ext cx="4584900" cy="2248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3F6BD-F294-4194-B856-1E620C27C66B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970A7-8575-4410-AE57-4162817C6DA8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/>
            <a:t>Оброк – налог с крестьян, собираемый продуктами и изделиями ремесла </a:t>
          </a:r>
          <a:endParaRPr lang="en-US" sz="3700" kern="1200"/>
        </a:p>
      </dsp:txBody>
      <dsp:txXfrm>
        <a:off x="0" y="2703"/>
        <a:ext cx="6900512" cy="1843578"/>
      </dsp:txXfrm>
    </dsp:sp>
    <dsp:sp modelId="{F97B8336-5290-497B-B0E3-9FA58F8346AA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D0ECF-086B-4D5B-B40D-7E463905CCE7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/>
            <a:t>Барщина – обязанность крестьян работать на полях феодала или в его имении </a:t>
          </a:r>
          <a:endParaRPr lang="en-US" sz="3700" kern="1200"/>
        </a:p>
      </dsp:txBody>
      <dsp:txXfrm>
        <a:off x="0" y="1846281"/>
        <a:ext cx="6900512" cy="1843578"/>
      </dsp:txXfrm>
    </dsp:sp>
    <dsp:sp modelId="{D5B96718-AFA1-4F64-9AE0-07C19404CFAE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DD868-2473-4CC2-B316-6C390C01B62E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/>
            <a:t>Чинж – налог с крестьян, собираемый деньгами</a:t>
          </a:r>
          <a:endParaRPr lang="en-US" sz="3700" kern="1200"/>
        </a:p>
      </dsp:txBody>
      <dsp:txXfrm>
        <a:off x="0" y="3689859"/>
        <a:ext cx="6900512" cy="1843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7C8B6-7442-4DAE-BC16-87AF7557FC33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0F433-0CF0-4233-9F66-CC4F2B9533B4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Параграф 4</a:t>
          </a:r>
          <a:endParaRPr lang="en-US" sz="2500" kern="1200"/>
        </a:p>
      </dsp:txBody>
      <dsp:txXfrm>
        <a:off x="765914" y="2943510"/>
        <a:ext cx="4320000" cy="720000"/>
      </dsp:txXfrm>
    </dsp:sp>
    <dsp:sp modelId="{B3CFACEC-60C6-46C7-8573-0C647FB4DE34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90CAB-43DD-4350-AA74-76FA16D58D31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Знать термины и основные понятия</a:t>
          </a:r>
          <a:endParaRPr lang="en-US" sz="2500" kern="1200"/>
        </a:p>
      </dsp:txBody>
      <dsp:txXfrm>
        <a:off x="5841914" y="2943510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CCD4D-6C7C-4420-B639-71CF49EFF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C787CE-1F9A-4A8C-A693-CC4DDCB4F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D2DD23-C5B6-4D6D-925D-AFC969F4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9CE6-69C3-402E-B8B8-A4C4475C2A99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389B6E-79E0-48CC-A6BC-A0FD29CE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8F8A9A-B912-41AA-9560-825054DA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84C-A604-4264-9641-BD796C888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39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1D725-7C05-4F78-9672-530BF1320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49C515-8D41-4F63-859F-6071BABB8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8C560-6AF3-421C-A3CC-D17FC1856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9CE6-69C3-402E-B8B8-A4C4475C2A99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3D6E9B-529C-46A6-AA0A-30855BA8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3489A9-C695-4AFD-A71F-B1AD31F2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84C-A604-4264-9641-BD796C888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40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3CF2ED6-B780-4A67-824A-2501F0F19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F3A93B-4E27-425C-9093-83C90B0A1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EFFD4-8ABA-415A-9416-4072D5B3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9CE6-69C3-402E-B8B8-A4C4475C2A99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16B0E6-5BFB-4AA5-8354-DAAEAFE9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02D582-CFE5-4888-8FDF-0093FED8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84C-A604-4264-9641-BD796C888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3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1DBF2-11B9-4084-8312-66858947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42C446-83FF-4D68-8201-1A2613CB6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8E0D88-E36E-49EE-B53C-71890E2FB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9CE6-69C3-402E-B8B8-A4C4475C2A99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B672C8-47C4-48C4-BC54-65409355D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066AA-1733-4ED9-963D-B58FA999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84C-A604-4264-9641-BD796C888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33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7C5BF-8EF8-4914-9DB7-0934D342D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2870C1-59FA-4F99-9FA3-B144E41C0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CF1F89-528F-41F1-9376-7D9A0DF5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9CE6-69C3-402E-B8B8-A4C4475C2A99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25F8D-5AA9-46DF-830C-AD8B7454B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E1CF43-235F-4024-AE2C-72F06B05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84C-A604-4264-9641-BD796C888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74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427E9-134D-4CE2-9EC4-581F8C5D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A284AD-F18D-42E8-8B54-679BDD520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AC0956-004C-4C85-944A-EBE6624B3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12B39B-89A1-4AAF-9D85-7C93C81C4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9CE6-69C3-402E-B8B8-A4C4475C2A99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7ED004-8D39-4137-83EB-716958B5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BB264A-B0C9-4012-BE8B-D192BF2BE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84C-A604-4264-9641-BD796C888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8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25BF0-41C1-4AB0-8067-6ADA035B2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6A33F6-70C2-41C4-9101-C11E4EEE6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890405-DE48-4C01-9B72-3D97CCAF0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4D20D3-4172-410D-82C2-B946745F6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77FC39-AD6B-4E4E-9AD9-DD82AFDAE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215AC0-C8C4-4691-AC2B-1E902BE8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9CE6-69C3-402E-B8B8-A4C4475C2A99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9E36E8-4CF7-4363-8F59-9CB526FC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05F788-E52E-40E9-944A-12F1911F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84C-A604-4264-9641-BD796C888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1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E55BB-8F75-434B-A998-8DEC824C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B23603-6D17-44DC-B59A-E99C7E807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9CE6-69C3-402E-B8B8-A4C4475C2A99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5219BB-24F7-43F9-9439-24480A101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C10962-01F0-473C-A225-8042E93A2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84C-A604-4264-9641-BD796C888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3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DE284E-EDF0-4A40-983C-E35C57A05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9CE6-69C3-402E-B8B8-A4C4475C2A99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D81815-7196-4CC3-8511-44A95AF5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05514F-B93F-4EBF-A821-A17DFE8D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84C-A604-4264-9641-BD796C888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09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1FDA7-4534-4F6A-89A2-57B900EA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837A7-78A8-4B8F-B2A2-DE2E43EFF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DF09A4-E41E-4A2D-ACED-776CC14F5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F02D37-9B32-40C3-8F7B-5AA90E60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9CE6-69C3-402E-B8B8-A4C4475C2A99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AB0F22-F2DF-436B-8A16-4EBBC3499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295C2E-AD2B-41A3-95CF-2F3110E7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84C-A604-4264-9641-BD796C888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7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2F47C-713C-49BC-B7C6-5DB79B49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345983-4476-4CCB-BFF1-DD1A104DBF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132100-9892-45C0-8AE1-9DCF5DC6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D3BF7F-D9B0-48D4-B8C7-37FE9024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9CE6-69C3-402E-B8B8-A4C4475C2A99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FB9CDA-B011-4C4E-8DCC-B4AA7E22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9DAFD3-8452-4FDF-B7D4-C76D9784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84C-A604-4264-9641-BD796C888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19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8ED28-9396-4277-8B26-878C3234D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059D59-7506-43DD-AA47-552276372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B03F17-DA7C-4605-A7FF-8DD3FF94F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69CE6-69C3-402E-B8B8-A4C4475C2A99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01B7A-2753-4129-A10F-8F536BD0F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1CD50F-2ADE-4F9C-8ACC-27A4EF449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5984C-A604-4264-9641-BD796C888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49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18C39-D7A9-4469-A113-141A2D617F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4. Феодальный строй в Западной Европе X—XIII вв.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72A42A-A7F1-43CA-A821-687D36171D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7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Базиликата (Италия) на рассвете">
            <a:extLst>
              <a:ext uri="{FF2B5EF4-FFF2-40B4-BE49-F238E27FC236}">
                <a16:creationId xmlns:a16="http://schemas.microsoft.com/office/drawing/2014/main" id="{914F8DBF-976D-43E7-BCCB-11D99994D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FF288-03EF-4F5A-B982-457B03C59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2. Феодалы и крестьяне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1A7BA0-F273-4726-9013-CAC38FCFE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920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5C61F5E-7105-43B8-9287-E85EDFF2A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«Нет земли без господина»</a:t>
            </a:r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16123E5-1867-411B-88CF-D6A748607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Вся</a:t>
            </a:r>
            <a:r>
              <a:rPr lang="en-US" sz="2000" dirty="0"/>
              <a:t> </a:t>
            </a:r>
            <a:r>
              <a:rPr lang="en-US" sz="2000" dirty="0" err="1"/>
              <a:t>пригодная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обработки</a:t>
            </a:r>
            <a:r>
              <a:rPr lang="en-US" sz="2000" dirty="0"/>
              <a:t> </a:t>
            </a:r>
            <a:r>
              <a:rPr lang="en-US" sz="2000" dirty="0" err="1"/>
              <a:t>земля</a:t>
            </a:r>
            <a:r>
              <a:rPr lang="en-US" sz="2000" dirty="0"/>
              <a:t> </a:t>
            </a:r>
            <a:r>
              <a:rPr lang="en-US" sz="2000" dirty="0" err="1"/>
              <a:t>принадлежала</a:t>
            </a:r>
            <a:r>
              <a:rPr lang="en-US" sz="2000" dirty="0"/>
              <a:t> </a:t>
            </a:r>
            <a:r>
              <a:rPr lang="en-US" sz="2000" dirty="0" err="1"/>
              <a:t>феодалам</a:t>
            </a:r>
            <a:r>
              <a:rPr lang="en-US" sz="2000" dirty="0"/>
              <a:t>. </a:t>
            </a:r>
            <a:r>
              <a:rPr lang="en-US" sz="2000" dirty="0" err="1"/>
              <a:t>Большая</a:t>
            </a:r>
            <a:r>
              <a:rPr lang="en-US" sz="2000" dirty="0"/>
              <a:t> </a:t>
            </a:r>
            <a:r>
              <a:rPr lang="en-US" sz="2000" dirty="0" err="1"/>
              <a:t>часть</a:t>
            </a:r>
            <a:r>
              <a:rPr lang="en-US" sz="2000" dirty="0"/>
              <a:t> </a:t>
            </a:r>
            <a:r>
              <a:rPr lang="en-US" sz="2000" dirty="0" err="1"/>
              <a:t>земли</a:t>
            </a:r>
            <a:r>
              <a:rPr lang="en-US" sz="2000" dirty="0"/>
              <a:t> </a:t>
            </a:r>
            <a:r>
              <a:rPr lang="en-US" sz="2000" dirty="0" err="1"/>
              <a:t>являлась</a:t>
            </a:r>
            <a:r>
              <a:rPr lang="en-US" sz="2000" dirty="0"/>
              <a:t> </a:t>
            </a:r>
            <a:r>
              <a:rPr lang="en-US" sz="2000" dirty="0" err="1"/>
              <a:t>господским</a:t>
            </a:r>
            <a:r>
              <a:rPr lang="en-US" sz="2000" dirty="0"/>
              <a:t> </a:t>
            </a:r>
            <a:r>
              <a:rPr lang="en-US" sz="2000" dirty="0" err="1"/>
              <a:t>полем</a:t>
            </a:r>
            <a:r>
              <a:rPr lang="en-US" sz="2000" dirty="0"/>
              <a:t>, а </a:t>
            </a:r>
            <a:r>
              <a:rPr lang="en-US" sz="2000" dirty="0" err="1"/>
              <a:t>остальная</a:t>
            </a:r>
            <a:r>
              <a:rPr lang="en-US" sz="2000" dirty="0"/>
              <a:t> </a:t>
            </a:r>
            <a:r>
              <a:rPr lang="en-US" sz="2000" dirty="0" err="1"/>
              <a:t>являлась</a:t>
            </a:r>
            <a:r>
              <a:rPr lang="en-US" sz="2000" dirty="0"/>
              <a:t> </a:t>
            </a:r>
            <a:r>
              <a:rPr lang="en-US" sz="2000" dirty="0" err="1"/>
              <a:t>крестьянскими</a:t>
            </a:r>
            <a:r>
              <a:rPr lang="en-US" sz="2000" dirty="0"/>
              <a:t> </a:t>
            </a:r>
            <a:r>
              <a:rPr lang="en-US" sz="2000" dirty="0" err="1"/>
              <a:t>наделами</a:t>
            </a:r>
            <a:r>
              <a:rPr lang="en-US" sz="20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пользование</a:t>
            </a:r>
            <a:r>
              <a:rPr lang="en-US" sz="2000" dirty="0"/>
              <a:t> </a:t>
            </a:r>
            <a:r>
              <a:rPr lang="en-US" sz="2000" dirty="0" err="1"/>
              <a:t>наделами</a:t>
            </a:r>
            <a:r>
              <a:rPr lang="en-US" sz="2000" dirty="0"/>
              <a:t> </a:t>
            </a:r>
            <a:r>
              <a:rPr lang="en-US" sz="2000" dirty="0" err="1"/>
              <a:t>крестьяне</a:t>
            </a:r>
            <a:r>
              <a:rPr lang="en-US" sz="2000" dirty="0"/>
              <a:t> </a:t>
            </a:r>
            <a:r>
              <a:rPr lang="en-US" sz="2000" dirty="0" err="1"/>
              <a:t>выполняли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феодалов</a:t>
            </a:r>
            <a:r>
              <a:rPr lang="en-US" sz="2000" dirty="0"/>
              <a:t> </a:t>
            </a:r>
            <a:r>
              <a:rPr lang="en-US" sz="2000" dirty="0" err="1"/>
              <a:t>разные</a:t>
            </a:r>
            <a:r>
              <a:rPr lang="en-US" sz="2000" dirty="0"/>
              <a:t> </a:t>
            </a:r>
            <a:r>
              <a:rPr lang="en-US" sz="2000" dirty="0" err="1"/>
              <a:t>работы</a:t>
            </a:r>
            <a:r>
              <a:rPr lang="en-US" sz="2000" dirty="0"/>
              <a:t>. </a:t>
            </a:r>
            <a:r>
              <a:rPr lang="en-US" sz="2000" dirty="0" err="1"/>
              <a:t>Эти</a:t>
            </a:r>
            <a:r>
              <a:rPr lang="en-US" sz="2000" dirty="0"/>
              <a:t> </a:t>
            </a:r>
            <a:r>
              <a:rPr lang="en-US" sz="2000" dirty="0" err="1"/>
              <a:t>принудительные</a:t>
            </a:r>
            <a:r>
              <a:rPr lang="en-US" sz="2000" dirty="0"/>
              <a:t> </a:t>
            </a:r>
            <a:r>
              <a:rPr lang="en-US" sz="2000" dirty="0" err="1"/>
              <a:t>обязанности</a:t>
            </a:r>
            <a:r>
              <a:rPr lang="en-US" sz="2000" dirty="0"/>
              <a:t> </a:t>
            </a:r>
            <a:r>
              <a:rPr lang="en-US" sz="2000" dirty="0" err="1"/>
              <a:t>назывались</a:t>
            </a:r>
            <a:r>
              <a:rPr lang="en-US" sz="2000" dirty="0"/>
              <a:t> </a:t>
            </a:r>
            <a:r>
              <a:rPr lang="en-US" sz="2000" dirty="0" err="1"/>
              <a:t>повинностями</a:t>
            </a:r>
            <a:endParaRPr lang="en-US" sz="2000" dirty="0"/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7" descr="Изображение выглядит как текст, закрытый, цветной, п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E518FF9B-D251-48D9-9A90-03EBD18D2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12" b="-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1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34291-F63D-4C5C-B4B8-9E92CED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200"/>
              <a:t>Виды крестьянских налогов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20B9BA6A-7ABB-4B9B-93BA-F7F0BE7BEB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22344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3246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24712-A856-44DD-94EE-3BAC58CA2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Феодализм — это отношения поземельной и личной зависимости между людьми, основой которых является собственность на землю.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69EFFC-E6C9-48D5-8AEA-BA281D6B4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822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DF069-3E52-4E8A-BC4F-B6C0A8B0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Натуральное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хозяйство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A11F8D-127C-42E2-9696-0E5F9AF7E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45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A9918-0E6E-44D2-A60D-D99FA885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Натуральное хозяйство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DF5EED-4869-4F47-B739-C0596EF3D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Хозяйство, основанное на удовлетворении собственных потребностей и нужд без необходимости их продавать </a:t>
            </a:r>
          </a:p>
        </p:txBody>
      </p:sp>
      <p:sp>
        <p:nvSpPr>
          <p:cNvPr id="5129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Натуральное хозяйство и товарное производство">
            <a:extLst>
              <a:ext uri="{FF2B5EF4-FFF2-40B4-BE49-F238E27FC236}">
                <a16:creationId xmlns:a16="http://schemas.microsoft.com/office/drawing/2014/main" id="{467CBA25-1F17-4CC0-AD69-02AF5EAD21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456046"/>
            <a:ext cx="6019331" cy="394266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697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38EDE-B343-4908-8DEE-CDDA6BD2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4. </a:t>
            </a:r>
            <a:r>
              <a:rPr lang="en-US" sz="4200" dirty="0" err="1"/>
              <a:t>Феодальная</a:t>
            </a:r>
            <a:r>
              <a:rPr lang="en-US" sz="4200" dirty="0"/>
              <a:t> </a:t>
            </a:r>
            <a:r>
              <a:rPr lang="en-US" sz="4200" dirty="0" err="1"/>
              <a:t>раздробленость</a:t>
            </a:r>
            <a:endParaRPr lang="en-US" sz="4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2F5A96-9EBB-492F-8738-4EC4F5BF6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Один в толпе">
            <a:extLst>
              <a:ext uri="{FF2B5EF4-FFF2-40B4-BE49-F238E27FC236}">
                <a16:creationId xmlns:a16="http://schemas.microsoft.com/office/drawing/2014/main" id="{7F8BBAF3-AB5F-4C28-A662-BD58BC4A1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3" r="747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1194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7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8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069CF-08DA-4A61-A0EB-1D5C95061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Король</a:t>
            </a:r>
            <a:r>
              <a:rPr lang="en-US" sz="3600" dirty="0">
                <a:solidFill>
                  <a:srgbClr val="FFFFFF"/>
                </a:solidFill>
              </a:rPr>
              <a:t> – </a:t>
            </a:r>
            <a:r>
              <a:rPr lang="en-US" sz="3600" dirty="0" err="1">
                <a:solidFill>
                  <a:srgbClr val="FFFFFF"/>
                </a:solidFill>
              </a:rPr>
              <a:t>первый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среди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равных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6178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4866F3F-D301-4250-9BC2-F8837DFC89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4257" b="-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376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3A433-F737-4A02-91EB-ECFDAEA08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8D63C-D412-4395-A66E-BCC51A8B3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78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9FD-B41C-4225-9E33-7C0E6E588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Домашнее задание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129A5541-E97B-4F4A-A2F7-1E8BBDBCF2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11616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431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940A8-45BD-4A50-833E-957DA9E4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Проверка домашнего задания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9888A2-4962-4982-BA18-0341D2E7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Письменный тест и карандаш">
            <a:extLst>
              <a:ext uri="{FF2B5EF4-FFF2-40B4-BE49-F238E27FC236}">
                <a16:creationId xmlns:a16="http://schemas.microsoft.com/office/drawing/2014/main" id="{802F3981-3D50-4749-B0A6-C2DFEE549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8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7594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88320-7809-42C9-A5D0-A229B11C0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ru-RU" sz="48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16" name="Объект 2">
            <a:extLst>
              <a:ext uri="{FF2B5EF4-FFF2-40B4-BE49-F238E27FC236}">
                <a16:creationId xmlns:a16="http://schemas.microsoft.com/office/drawing/2014/main" id="{A2064057-EDC6-4AE7-A39D-7861190CCA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221970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666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6E179-1DE1-4D9E-9B0E-A0B2A61BE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Феодалы</a:t>
            </a:r>
            <a:r>
              <a:rPr lang="en-US" dirty="0"/>
              <a:t>:</a:t>
            </a:r>
            <a:r>
              <a:rPr lang="ru-RU" dirty="0"/>
              <a:t> сеньоры и вассалы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AEB9AE-3D2C-4F91-9025-492646F4C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5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5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Феодальное общество в Средневековье – особенности формирования, сословия  строя">
            <a:extLst>
              <a:ext uri="{FF2B5EF4-FFF2-40B4-BE49-F238E27FC236}">
                <a16:creationId xmlns:a16="http://schemas.microsoft.com/office/drawing/2014/main" id="{3C7EC689-F52F-4F50-ACF5-9FB938E887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0803" y="643467"/>
            <a:ext cx="493039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99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49619B4-EE0A-4CD6-BAA5-CAB52FACD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Феод</a:t>
            </a:r>
          </a:p>
        </p:txBody>
      </p:sp>
      <p:grpSp>
        <p:nvGrpSpPr>
          <p:cNvPr id="2061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3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7826C9-D172-45F4-9220-5C3868B29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Земельное</a:t>
            </a:r>
            <a:r>
              <a:rPr lang="en-US" sz="3200" dirty="0"/>
              <a:t> </a:t>
            </a:r>
            <a:r>
              <a:rPr lang="en-US" sz="3200" dirty="0" err="1"/>
              <a:t>владение</a:t>
            </a:r>
            <a:r>
              <a:rPr lang="en-US" sz="3200" dirty="0"/>
              <a:t>, </a:t>
            </a:r>
            <a:r>
              <a:rPr lang="en-US" sz="3200" dirty="0" err="1"/>
              <a:t>которое</a:t>
            </a:r>
            <a:r>
              <a:rPr lang="en-US" sz="3200" dirty="0"/>
              <a:t> </a:t>
            </a:r>
            <a:r>
              <a:rPr lang="en-US" sz="3200" dirty="0" err="1"/>
              <a:t>давалось</a:t>
            </a:r>
            <a:r>
              <a:rPr lang="en-US" sz="3200" dirty="0"/>
              <a:t> </a:t>
            </a:r>
            <a:r>
              <a:rPr lang="en-US" sz="3200" dirty="0" err="1"/>
              <a:t>за</a:t>
            </a:r>
            <a:r>
              <a:rPr lang="ru-RU" sz="3200" dirty="0"/>
              <a:t> </a:t>
            </a:r>
            <a:r>
              <a:rPr lang="en-US" sz="3200" dirty="0" err="1"/>
              <a:t>службу</a:t>
            </a:r>
            <a:r>
              <a:rPr lang="en-US" sz="3200" dirty="0"/>
              <a:t> и </a:t>
            </a:r>
            <a:r>
              <a:rPr lang="en-US" sz="3200" dirty="0" err="1"/>
              <a:t>передавалось</a:t>
            </a:r>
            <a:r>
              <a:rPr lang="en-US" sz="3200" dirty="0"/>
              <a:t> </a:t>
            </a:r>
            <a:r>
              <a:rPr lang="en-US" sz="3200" dirty="0" err="1"/>
              <a:t>по</a:t>
            </a:r>
            <a:r>
              <a:rPr lang="en-US" sz="3200" dirty="0"/>
              <a:t> </a:t>
            </a:r>
            <a:r>
              <a:rPr lang="en-US" sz="3200" dirty="0" err="1"/>
              <a:t>наследству</a:t>
            </a:r>
            <a:endParaRPr lang="en-US" sz="32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Что такое феод в средневековой Европе и кому давался">
            <a:extLst>
              <a:ext uri="{FF2B5EF4-FFF2-40B4-BE49-F238E27FC236}">
                <a16:creationId xmlns:a16="http://schemas.microsoft.com/office/drawing/2014/main" id="{289DC446-641E-4AEC-8058-2ACC5FBD67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r="-1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756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5E32D-E0C9-4FB5-8CEC-AA8BBA0E1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Феодал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BA45C6-29D8-4D2F-81A2-41A642E6A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Владелец феода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Феодал — Википедия">
            <a:extLst>
              <a:ext uri="{FF2B5EF4-FFF2-40B4-BE49-F238E27FC236}">
                <a16:creationId xmlns:a16="http://schemas.microsoft.com/office/drawing/2014/main" id="{18EEA4AB-1D38-4072-A0F5-B81BA95440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443" y="666728"/>
            <a:ext cx="3156099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743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56F68-E932-4B87-A3CB-0C439D65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Сеньор и вассал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732FD43-FEDD-4EEF-9496-F4BD56EF46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019530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407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B5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18B849-2707-48DA-A6A3-3A0F2109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«Вассал моего вассала — не мой вассал»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Сеньоры и вассалы - Русская историческая библиотека">
            <a:extLst>
              <a:ext uri="{FF2B5EF4-FFF2-40B4-BE49-F238E27FC236}">
                <a16:creationId xmlns:a16="http://schemas.microsoft.com/office/drawing/2014/main" id="{42B3A434-4C92-42E8-8815-F685F838A3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" r="2" b="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792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231</Words>
  <Application>Microsoft Office PowerPoint</Application>
  <PresentationFormat>Широкоэкранный</PresentationFormat>
  <Paragraphs>34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§ 4. Феодальный строй в Западной Европе X—XIII вв.</vt:lpstr>
      <vt:lpstr>Проверка домашнего задания</vt:lpstr>
      <vt:lpstr>План урока</vt:lpstr>
      <vt:lpstr>1. Феодалы: сеньоры и вассалы </vt:lpstr>
      <vt:lpstr>Презентация PowerPoint</vt:lpstr>
      <vt:lpstr>Феод</vt:lpstr>
      <vt:lpstr>Феодал</vt:lpstr>
      <vt:lpstr>Сеньор и вассал</vt:lpstr>
      <vt:lpstr>«Вассал моего вассала — не мой вассал»</vt:lpstr>
      <vt:lpstr>2. Феодалы и крестьяне</vt:lpstr>
      <vt:lpstr>«Нет земли без господина»</vt:lpstr>
      <vt:lpstr>Виды крестьянских налогов</vt:lpstr>
      <vt:lpstr>Феодализм — это отношения поземельной и личной зависимости между людьми, основой которых является собственность на землю. </vt:lpstr>
      <vt:lpstr>3. Натуральное хозяйство</vt:lpstr>
      <vt:lpstr>Натуральное хозяйство </vt:lpstr>
      <vt:lpstr>4. Феодальная раздробленость</vt:lpstr>
      <vt:lpstr>Король – первый среди равных</vt:lpstr>
      <vt:lpstr>Контроль знаний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4. Феодальный строй в Западной Европе X—XIII вв.</dc:title>
  <dc:creator>Роман Жигалов</dc:creator>
  <cp:lastModifiedBy>Роман Жигалов</cp:lastModifiedBy>
  <cp:revision>1</cp:revision>
  <dcterms:created xsi:type="dcterms:W3CDTF">2021-09-25T10:00:46Z</dcterms:created>
  <dcterms:modified xsi:type="dcterms:W3CDTF">2021-09-25T10:28:06Z</dcterms:modified>
</cp:coreProperties>
</file>