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A3E248-907C-4DDD-8BBF-040EE54E1091}" v="1055" dt="2021-11-27T20:34:22.5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higalov Roman" userId="1f97e9fdf7779aa5" providerId="Windows Live" clId="Web-{3AA3E248-907C-4DDD-8BBF-040EE54E1091}"/>
    <pc:docChg chg="addSld delSld modSld">
      <pc:chgData name="Zhigalov Roman" userId="1f97e9fdf7779aa5" providerId="Windows Live" clId="Web-{3AA3E248-907C-4DDD-8BBF-040EE54E1091}" dt="2021-11-27T20:34:22.132" v="1039" actId="20577"/>
      <pc:docMkLst>
        <pc:docMk/>
      </pc:docMkLst>
      <pc:sldChg chg="modSp">
        <pc:chgData name="Zhigalov Roman" userId="1f97e9fdf7779aa5" providerId="Windows Live" clId="Web-{3AA3E248-907C-4DDD-8BBF-040EE54E1091}" dt="2021-11-27T19:37:47.204" v="1" actId="20577"/>
        <pc:sldMkLst>
          <pc:docMk/>
          <pc:sldMk cId="1351651579" sldId="256"/>
        </pc:sldMkLst>
        <pc:spChg chg="mod">
          <ac:chgData name="Zhigalov Roman" userId="1f97e9fdf7779aa5" providerId="Windows Live" clId="Web-{3AA3E248-907C-4DDD-8BBF-040EE54E1091}" dt="2021-11-27T19:37:47.204" v="1" actId="20577"/>
          <ac:spMkLst>
            <pc:docMk/>
            <pc:sldMk cId="1351651579" sldId="256"/>
            <ac:spMk id="2" creationId="{00000000-0000-0000-0000-000000000000}"/>
          </ac:spMkLst>
        </pc:spChg>
      </pc:sldChg>
      <pc:sldChg chg="modSp new">
        <pc:chgData name="Zhigalov Roman" userId="1f97e9fdf7779aa5" providerId="Windows Live" clId="Web-{3AA3E248-907C-4DDD-8BBF-040EE54E1091}" dt="2021-11-27T19:38:01.095" v="23" actId="20577"/>
        <pc:sldMkLst>
          <pc:docMk/>
          <pc:sldMk cId="728896156" sldId="257"/>
        </pc:sldMkLst>
        <pc:spChg chg="mod">
          <ac:chgData name="Zhigalov Roman" userId="1f97e9fdf7779aa5" providerId="Windows Live" clId="Web-{3AA3E248-907C-4DDD-8BBF-040EE54E1091}" dt="2021-11-27T19:38:01.095" v="23" actId="20577"/>
          <ac:spMkLst>
            <pc:docMk/>
            <pc:sldMk cId="728896156" sldId="257"/>
            <ac:spMk id="2" creationId="{919056F0-4F2A-444E-AD5A-BFB85044AD87}"/>
          </ac:spMkLst>
        </pc:spChg>
      </pc:sldChg>
      <pc:sldChg chg="addSp delSp modSp new mod setBg">
        <pc:chgData name="Zhigalov Roman" userId="1f97e9fdf7779aa5" providerId="Windows Live" clId="Web-{3AA3E248-907C-4DDD-8BBF-040EE54E1091}" dt="2021-11-27T19:39:19.034" v="113"/>
        <pc:sldMkLst>
          <pc:docMk/>
          <pc:sldMk cId="2587547714" sldId="258"/>
        </pc:sldMkLst>
        <pc:spChg chg="mod">
          <ac:chgData name="Zhigalov Roman" userId="1f97e9fdf7779aa5" providerId="Windows Live" clId="Web-{3AA3E248-907C-4DDD-8BBF-040EE54E1091}" dt="2021-11-27T19:39:19.034" v="113"/>
          <ac:spMkLst>
            <pc:docMk/>
            <pc:sldMk cId="2587547714" sldId="258"/>
            <ac:spMk id="2" creationId="{C8B9825A-2C83-48CC-AD26-341714308C19}"/>
          </ac:spMkLst>
        </pc:spChg>
        <pc:spChg chg="mod">
          <ac:chgData name="Zhigalov Roman" userId="1f97e9fdf7779aa5" providerId="Windows Live" clId="Web-{3AA3E248-907C-4DDD-8BBF-040EE54E1091}" dt="2021-11-27T19:39:19.034" v="113"/>
          <ac:spMkLst>
            <pc:docMk/>
            <pc:sldMk cId="2587547714" sldId="258"/>
            <ac:spMk id="3" creationId="{E294949B-2ED7-46CB-949F-F99136354EAD}"/>
          </ac:spMkLst>
        </pc:spChg>
        <pc:spChg chg="add">
          <ac:chgData name="Zhigalov Roman" userId="1f97e9fdf7779aa5" providerId="Windows Live" clId="Web-{3AA3E248-907C-4DDD-8BBF-040EE54E1091}" dt="2021-11-27T19:39:19.034" v="113"/>
          <ac:spMkLst>
            <pc:docMk/>
            <pc:sldMk cId="2587547714" sldId="258"/>
            <ac:spMk id="6" creationId="{F13C74B1-5B17-4795-BED0-7140497B445A}"/>
          </ac:spMkLst>
        </pc:spChg>
        <pc:spChg chg="add">
          <ac:chgData name="Zhigalov Roman" userId="1f97e9fdf7779aa5" providerId="Windows Live" clId="Web-{3AA3E248-907C-4DDD-8BBF-040EE54E1091}" dt="2021-11-27T19:39:19.034" v="113"/>
          <ac:spMkLst>
            <pc:docMk/>
            <pc:sldMk cId="2587547714" sldId="258"/>
            <ac:spMk id="7" creationId="{D4974D33-8DC5-464E-8C6D-BE58F0669C17}"/>
          </ac:spMkLst>
        </pc:spChg>
        <pc:spChg chg="add del">
          <ac:chgData name="Zhigalov Roman" userId="1f97e9fdf7779aa5" providerId="Windows Live" clId="Web-{3AA3E248-907C-4DDD-8BBF-040EE54E1091}" dt="2021-11-27T19:39:19.003" v="112"/>
          <ac:spMkLst>
            <pc:docMk/>
            <pc:sldMk cId="2587547714" sldId="258"/>
            <ac:spMk id="9" creationId="{F13C74B1-5B17-4795-BED0-7140497B445A}"/>
          </ac:spMkLst>
        </pc:spChg>
        <pc:spChg chg="add del">
          <ac:chgData name="Zhigalov Roman" userId="1f97e9fdf7779aa5" providerId="Windows Live" clId="Web-{3AA3E248-907C-4DDD-8BBF-040EE54E1091}" dt="2021-11-27T19:39:19.003" v="112"/>
          <ac:spMkLst>
            <pc:docMk/>
            <pc:sldMk cId="2587547714" sldId="258"/>
            <ac:spMk id="11" creationId="{D4974D33-8DC5-464E-8C6D-BE58F0669C17}"/>
          </ac:spMkLst>
        </pc:spChg>
        <pc:picChg chg="add del">
          <ac:chgData name="Zhigalov Roman" userId="1f97e9fdf7779aa5" providerId="Windows Live" clId="Web-{3AA3E248-907C-4DDD-8BBF-040EE54E1091}" dt="2021-11-27T19:39:19.003" v="112"/>
          <ac:picMkLst>
            <pc:docMk/>
            <pc:sldMk cId="2587547714" sldId="258"/>
            <ac:picMk id="5" creationId="{570F4A41-CC26-4FDD-B7BF-F67EDE834EA0}"/>
          </ac:picMkLst>
        </pc:picChg>
        <pc:picChg chg="add">
          <ac:chgData name="Zhigalov Roman" userId="1f97e9fdf7779aa5" providerId="Windows Live" clId="Web-{3AA3E248-907C-4DDD-8BBF-040EE54E1091}" dt="2021-11-27T19:39:19.034" v="113"/>
          <ac:picMkLst>
            <pc:docMk/>
            <pc:sldMk cId="2587547714" sldId="258"/>
            <ac:picMk id="8" creationId="{F4B34E71-7CF4-475C-AA45-7BF985A31F18}"/>
          </ac:picMkLst>
        </pc:picChg>
      </pc:sldChg>
      <pc:sldChg chg="addSp modSp new mod setBg">
        <pc:chgData name="Zhigalov Roman" userId="1f97e9fdf7779aa5" providerId="Windows Live" clId="Web-{3AA3E248-907C-4DDD-8BBF-040EE54E1091}" dt="2021-11-27T19:52:02.628" v="118"/>
        <pc:sldMkLst>
          <pc:docMk/>
          <pc:sldMk cId="4027597121" sldId="259"/>
        </pc:sldMkLst>
        <pc:spChg chg="mod">
          <ac:chgData name="Zhigalov Roman" userId="1f97e9fdf7779aa5" providerId="Windows Live" clId="Web-{3AA3E248-907C-4DDD-8BBF-040EE54E1091}" dt="2021-11-27T19:52:02.628" v="118"/>
          <ac:spMkLst>
            <pc:docMk/>
            <pc:sldMk cId="4027597121" sldId="259"/>
            <ac:spMk id="2" creationId="{6274CB04-62A9-402C-A51C-D6A18F91EE6A}"/>
          </ac:spMkLst>
        </pc:spChg>
        <pc:spChg chg="mod">
          <ac:chgData name="Zhigalov Roman" userId="1f97e9fdf7779aa5" providerId="Windows Live" clId="Web-{3AA3E248-907C-4DDD-8BBF-040EE54E1091}" dt="2021-11-27T19:52:02.628" v="118"/>
          <ac:spMkLst>
            <pc:docMk/>
            <pc:sldMk cId="4027597121" sldId="259"/>
            <ac:spMk id="3" creationId="{3BD9ED19-0B0F-4B8C-B603-0C7473DA78E5}"/>
          </ac:spMkLst>
        </pc:spChg>
        <pc:spChg chg="add">
          <ac:chgData name="Zhigalov Roman" userId="1f97e9fdf7779aa5" providerId="Windows Live" clId="Web-{3AA3E248-907C-4DDD-8BBF-040EE54E1091}" dt="2021-11-27T19:52:02.628" v="118"/>
          <ac:spMkLst>
            <pc:docMk/>
            <pc:sldMk cId="4027597121" sldId="259"/>
            <ac:spMk id="8" creationId="{4522B21E-B2B9-4C72-9A71-C87EFD137480}"/>
          </ac:spMkLst>
        </pc:spChg>
        <pc:spChg chg="add">
          <ac:chgData name="Zhigalov Roman" userId="1f97e9fdf7779aa5" providerId="Windows Live" clId="Web-{3AA3E248-907C-4DDD-8BBF-040EE54E1091}" dt="2021-11-27T19:52:02.628" v="118"/>
          <ac:spMkLst>
            <pc:docMk/>
            <pc:sldMk cId="4027597121" sldId="259"/>
            <ac:spMk id="10" creationId="{5EB7D2A2-F448-44D4-938C-DC84CBCB3B1E}"/>
          </ac:spMkLst>
        </pc:spChg>
        <pc:spChg chg="add">
          <ac:chgData name="Zhigalov Roman" userId="1f97e9fdf7779aa5" providerId="Windows Live" clId="Web-{3AA3E248-907C-4DDD-8BBF-040EE54E1091}" dt="2021-11-27T19:52:02.628" v="118"/>
          <ac:spMkLst>
            <pc:docMk/>
            <pc:sldMk cId="4027597121" sldId="259"/>
            <ac:spMk id="12" creationId="{871AEA07-1E14-44B4-8E55-64EF049CD66F}"/>
          </ac:spMkLst>
        </pc:spChg>
        <pc:cxnChg chg="add">
          <ac:chgData name="Zhigalov Roman" userId="1f97e9fdf7779aa5" providerId="Windows Live" clId="Web-{3AA3E248-907C-4DDD-8BBF-040EE54E1091}" dt="2021-11-27T19:52:02.628" v="118"/>
          <ac:cxnSpMkLst>
            <pc:docMk/>
            <pc:sldMk cId="4027597121" sldId="259"/>
            <ac:cxnSpMk id="14" creationId="{F7C8EA93-3210-4C62-99E9-153C275E3A87}"/>
          </ac:cxnSpMkLst>
        </pc:cxnChg>
      </pc:sldChg>
      <pc:sldChg chg="addSp delSp modSp new mod setBg">
        <pc:chgData name="Zhigalov Roman" userId="1f97e9fdf7779aa5" providerId="Windows Live" clId="Web-{3AA3E248-907C-4DDD-8BBF-040EE54E1091}" dt="2021-11-27T19:54:18.396" v="272"/>
        <pc:sldMkLst>
          <pc:docMk/>
          <pc:sldMk cId="1608527257" sldId="260"/>
        </pc:sldMkLst>
        <pc:spChg chg="mod">
          <ac:chgData name="Zhigalov Roman" userId="1f97e9fdf7779aa5" providerId="Windows Live" clId="Web-{3AA3E248-907C-4DDD-8BBF-040EE54E1091}" dt="2021-11-27T19:54:18.396" v="272"/>
          <ac:spMkLst>
            <pc:docMk/>
            <pc:sldMk cId="1608527257" sldId="260"/>
            <ac:spMk id="2" creationId="{32B1E468-EA8C-4C6E-8ED5-6D38A37057A1}"/>
          </ac:spMkLst>
        </pc:spChg>
        <pc:spChg chg="del mod">
          <ac:chgData name="Zhigalov Roman" userId="1f97e9fdf7779aa5" providerId="Windows Live" clId="Web-{3AA3E248-907C-4DDD-8BBF-040EE54E1091}" dt="2021-11-27T19:53:01.848" v="123"/>
          <ac:spMkLst>
            <pc:docMk/>
            <pc:sldMk cId="1608527257" sldId="260"/>
            <ac:spMk id="3" creationId="{61347A1F-143D-438A-B670-B09D8A31858D}"/>
          </ac:spMkLst>
        </pc:spChg>
        <pc:spChg chg="mod">
          <ac:chgData name="Zhigalov Roman" userId="1f97e9fdf7779aa5" providerId="Windows Live" clId="Web-{3AA3E248-907C-4DDD-8BBF-040EE54E1091}" dt="2021-11-27T19:54:18.396" v="272"/>
          <ac:spMkLst>
            <pc:docMk/>
            <pc:sldMk cId="1608527257" sldId="260"/>
            <ac:spMk id="4" creationId="{5529AAE5-7895-4670-B4D4-BE60F106E537}"/>
          </ac:spMkLst>
        </pc:spChg>
        <pc:spChg chg="add">
          <ac:chgData name="Zhigalov Roman" userId="1f97e9fdf7779aa5" providerId="Windows Live" clId="Web-{3AA3E248-907C-4DDD-8BBF-040EE54E1091}" dt="2021-11-27T19:54:18.396" v="272"/>
          <ac:spMkLst>
            <pc:docMk/>
            <pc:sldMk cId="1608527257" sldId="260"/>
            <ac:spMk id="10" creationId="{201CC55D-ED54-4C5C-95E6-10947BD1103B}"/>
          </ac:spMkLst>
        </pc:spChg>
        <pc:spChg chg="add">
          <ac:chgData name="Zhigalov Roman" userId="1f97e9fdf7779aa5" providerId="Windows Live" clId="Web-{3AA3E248-907C-4DDD-8BBF-040EE54E1091}" dt="2021-11-27T19:54:18.396" v="272"/>
          <ac:spMkLst>
            <pc:docMk/>
            <pc:sldMk cId="1608527257" sldId="260"/>
            <ac:spMk id="16" creationId="{3873B707-463F-40B0-8227-E8CC6C67EB25}"/>
          </ac:spMkLst>
        </pc:spChg>
        <pc:spChg chg="add">
          <ac:chgData name="Zhigalov Roman" userId="1f97e9fdf7779aa5" providerId="Windows Live" clId="Web-{3AA3E248-907C-4DDD-8BBF-040EE54E1091}" dt="2021-11-27T19:54:18.396" v="272"/>
          <ac:spMkLst>
            <pc:docMk/>
            <pc:sldMk cId="1608527257" sldId="260"/>
            <ac:spMk id="18" creationId="{C13237C8-E62C-4F0D-A318-BD6FB6C2D138}"/>
          </ac:spMkLst>
        </pc:spChg>
        <pc:spChg chg="add">
          <ac:chgData name="Zhigalov Roman" userId="1f97e9fdf7779aa5" providerId="Windows Live" clId="Web-{3AA3E248-907C-4DDD-8BBF-040EE54E1091}" dt="2021-11-27T19:54:18.396" v="272"/>
          <ac:spMkLst>
            <pc:docMk/>
            <pc:sldMk cId="1608527257" sldId="260"/>
            <ac:spMk id="20" creationId="{19C9EAEA-39D0-4B0E-A0EB-51E7B26740B1}"/>
          </ac:spMkLst>
        </pc:spChg>
        <pc:grpChg chg="add">
          <ac:chgData name="Zhigalov Roman" userId="1f97e9fdf7779aa5" providerId="Windows Live" clId="Web-{3AA3E248-907C-4DDD-8BBF-040EE54E1091}" dt="2021-11-27T19:54:18.396" v="272"/>
          <ac:grpSpMkLst>
            <pc:docMk/>
            <pc:sldMk cId="1608527257" sldId="260"/>
            <ac:grpSpMk id="12" creationId="{1DE889C7-FAD6-4397-98E2-05D503484459}"/>
          </ac:grpSpMkLst>
        </pc:grpChg>
        <pc:picChg chg="add mod ord">
          <ac:chgData name="Zhigalov Roman" userId="1f97e9fdf7779aa5" providerId="Windows Live" clId="Web-{3AA3E248-907C-4DDD-8BBF-040EE54E1091}" dt="2021-11-27T19:54:18.396" v="272"/>
          <ac:picMkLst>
            <pc:docMk/>
            <pc:sldMk cId="1608527257" sldId="260"/>
            <ac:picMk id="5" creationId="{A57EE985-1A23-40A9-BCC6-ABCAD8A8B8FD}"/>
          </ac:picMkLst>
        </pc:picChg>
      </pc:sldChg>
      <pc:sldChg chg="addSp delSp modSp new mod setBg">
        <pc:chgData name="Zhigalov Roman" userId="1f97e9fdf7779aa5" providerId="Windows Live" clId="Web-{3AA3E248-907C-4DDD-8BBF-040EE54E1091}" dt="2021-11-27T19:55:30.022" v="306" actId="20577"/>
        <pc:sldMkLst>
          <pc:docMk/>
          <pc:sldMk cId="2832599223" sldId="261"/>
        </pc:sldMkLst>
        <pc:spChg chg="mod ord">
          <ac:chgData name="Zhigalov Roman" userId="1f97e9fdf7779aa5" providerId="Windows Live" clId="Web-{3AA3E248-907C-4DDD-8BBF-040EE54E1091}" dt="2021-11-27T19:55:28.319" v="304" actId="20577"/>
          <ac:spMkLst>
            <pc:docMk/>
            <pc:sldMk cId="2832599223" sldId="261"/>
            <ac:spMk id="2" creationId="{EAFCF4A1-2796-4B5E-8545-CD03432F22FE}"/>
          </ac:spMkLst>
        </pc:spChg>
        <pc:spChg chg="del">
          <ac:chgData name="Zhigalov Roman" userId="1f97e9fdf7779aa5" providerId="Windows Live" clId="Web-{3AA3E248-907C-4DDD-8BBF-040EE54E1091}" dt="2021-11-27T19:54:58.772" v="274"/>
          <ac:spMkLst>
            <pc:docMk/>
            <pc:sldMk cId="2832599223" sldId="261"/>
            <ac:spMk id="3" creationId="{16A64D7C-C413-478B-BA8C-6428659B9098}"/>
          </ac:spMkLst>
        </pc:spChg>
        <pc:spChg chg="add">
          <ac:chgData name="Zhigalov Roman" userId="1f97e9fdf7779aa5" providerId="Windows Live" clId="Web-{3AA3E248-907C-4DDD-8BBF-040EE54E1091}" dt="2021-11-27T19:55:13.569" v="292"/>
          <ac:spMkLst>
            <pc:docMk/>
            <pc:sldMk cId="2832599223" sldId="261"/>
            <ac:spMk id="6" creationId="{201CC55D-ED54-4C5C-95E6-10947BD1103B}"/>
          </ac:spMkLst>
        </pc:spChg>
        <pc:spChg chg="add mod">
          <ac:chgData name="Zhigalov Roman" userId="1f97e9fdf7779aa5" providerId="Windows Live" clId="Web-{3AA3E248-907C-4DDD-8BBF-040EE54E1091}" dt="2021-11-27T19:55:30.022" v="306" actId="20577"/>
          <ac:spMkLst>
            <pc:docMk/>
            <pc:sldMk cId="2832599223" sldId="261"/>
            <ac:spMk id="8" creationId="{24703F05-86A3-4E53-A79C-A097AFDA713D}"/>
          </ac:spMkLst>
        </pc:spChg>
        <pc:spChg chg="add del">
          <ac:chgData name="Zhigalov Roman" userId="1f97e9fdf7779aa5" providerId="Windows Live" clId="Web-{3AA3E248-907C-4DDD-8BBF-040EE54E1091}" dt="2021-11-27T19:55:13.553" v="291"/>
          <ac:spMkLst>
            <pc:docMk/>
            <pc:sldMk cId="2832599223" sldId="261"/>
            <ac:spMk id="9" creationId="{37C89E4B-3C9F-44B9-8B86-D9E3D112D8EC}"/>
          </ac:spMkLst>
        </pc:spChg>
        <pc:spChg chg="add">
          <ac:chgData name="Zhigalov Roman" userId="1f97e9fdf7779aa5" providerId="Windows Live" clId="Web-{3AA3E248-907C-4DDD-8BBF-040EE54E1091}" dt="2021-11-27T19:55:13.569" v="292"/>
          <ac:spMkLst>
            <pc:docMk/>
            <pc:sldMk cId="2832599223" sldId="261"/>
            <ac:spMk id="17" creationId="{3873B707-463F-40B0-8227-E8CC6C67EB25}"/>
          </ac:spMkLst>
        </pc:spChg>
        <pc:spChg chg="add">
          <ac:chgData name="Zhigalov Roman" userId="1f97e9fdf7779aa5" providerId="Windows Live" clId="Web-{3AA3E248-907C-4DDD-8BBF-040EE54E1091}" dt="2021-11-27T19:55:13.569" v="292"/>
          <ac:spMkLst>
            <pc:docMk/>
            <pc:sldMk cId="2832599223" sldId="261"/>
            <ac:spMk id="19" creationId="{C13237C8-E62C-4F0D-A318-BD6FB6C2D138}"/>
          </ac:spMkLst>
        </pc:spChg>
        <pc:spChg chg="add">
          <ac:chgData name="Zhigalov Roman" userId="1f97e9fdf7779aa5" providerId="Windows Live" clId="Web-{3AA3E248-907C-4DDD-8BBF-040EE54E1091}" dt="2021-11-27T19:55:13.569" v="292"/>
          <ac:spMkLst>
            <pc:docMk/>
            <pc:sldMk cId="2832599223" sldId="261"/>
            <ac:spMk id="21" creationId="{19C9EAEA-39D0-4B0E-A0EB-51E7B26740B1}"/>
          </ac:spMkLst>
        </pc:spChg>
        <pc:grpChg chg="add">
          <ac:chgData name="Zhigalov Roman" userId="1f97e9fdf7779aa5" providerId="Windows Live" clId="Web-{3AA3E248-907C-4DDD-8BBF-040EE54E1091}" dt="2021-11-27T19:55:13.569" v="292"/>
          <ac:grpSpMkLst>
            <pc:docMk/>
            <pc:sldMk cId="2832599223" sldId="261"/>
            <ac:grpSpMk id="7" creationId="{1DE889C7-FAD6-4397-98E2-05D503484459}"/>
          </ac:grpSpMkLst>
        </pc:grpChg>
        <pc:picChg chg="add mod ord">
          <ac:chgData name="Zhigalov Roman" userId="1f97e9fdf7779aa5" providerId="Windows Live" clId="Web-{3AA3E248-907C-4DDD-8BBF-040EE54E1091}" dt="2021-11-27T19:55:13.569" v="292"/>
          <ac:picMkLst>
            <pc:docMk/>
            <pc:sldMk cId="2832599223" sldId="261"/>
            <ac:picMk id="4" creationId="{3FAE3636-02AF-46DC-9C9B-3017F7FF2D4F}"/>
          </ac:picMkLst>
        </pc:picChg>
        <pc:cxnChg chg="add del">
          <ac:chgData name="Zhigalov Roman" userId="1f97e9fdf7779aa5" providerId="Windows Live" clId="Web-{3AA3E248-907C-4DDD-8BBF-040EE54E1091}" dt="2021-11-27T19:55:13.553" v="291"/>
          <ac:cxnSpMkLst>
            <pc:docMk/>
            <pc:sldMk cId="2832599223" sldId="261"/>
            <ac:cxnSpMk id="11" creationId="{AA2EAA10-076F-46BD-8F0F-B9A2FB77A85C}"/>
          </ac:cxnSpMkLst>
        </pc:cxnChg>
        <pc:cxnChg chg="add del">
          <ac:chgData name="Zhigalov Roman" userId="1f97e9fdf7779aa5" providerId="Windows Live" clId="Web-{3AA3E248-907C-4DDD-8BBF-040EE54E1091}" dt="2021-11-27T19:55:13.553" v="291"/>
          <ac:cxnSpMkLst>
            <pc:docMk/>
            <pc:sldMk cId="2832599223" sldId="261"/>
            <ac:cxnSpMk id="13" creationId="{D891E407-403B-4764-86C9-33A56D3BCAA3}"/>
          </ac:cxnSpMkLst>
        </pc:cxnChg>
      </pc:sldChg>
      <pc:sldChg chg="addSp delSp modSp new mod setBg">
        <pc:chgData name="Zhigalov Roman" userId="1f97e9fdf7779aa5" providerId="Windows Live" clId="Web-{3AA3E248-907C-4DDD-8BBF-040EE54E1091}" dt="2021-11-27T19:59:52.012" v="370" actId="1076"/>
        <pc:sldMkLst>
          <pc:docMk/>
          <pc:sldMk cId="1946255709" sldId="262"/>
        </pc:sldMkLst>
        <pc:spChg chg="mod">
          <ac:chgData name="Zhigalov Roman" userId="1f97e9fdf7779aa5" providerId="Windows Live" clId="Web-{3AA3E248-907C-4DDD-8BBF-040EE54E1091}" dt="2021-11-27T19:59:49.028" v="369" actId="1076"/>
          <ac:spMkLst>
            <pc:docMk/>
            <pc:sldMk cId="1946255709" sldId="262"/>
            <ac:spMk id="2" creationId="{1D2E61BE-8295-44C2-82BF-1F2401D1573B}"/>
          </ac:spMkLst>
        </pc:spChg>
        <pc:spChg chg="del">
          <ac:chgData name="Zhigalov Roman" userId="1f97e9fdf7779aa5" providerId="Windows Live" clId="Web-{3AA3E248-907C-4DDD-8BBF-040EE54E1091}" dt="2021-11-27T19:58:17.573" v="308"/>
          <ac:spMkLst>
            <pc:docMk/>
            <pc:sldMk cId="1946255709" sldId="262"/>
            <ac:spMk id="3" creationId="{D106FEB8-1139-465D-9DE7-D2CBBBD8917E}"/>
          </ac:spMkLst>
        </pc:spChg>
        <pc:spChg chg="mod">
          <ac:chgData name="Zhigalov Roman" userId="1f97e9fdf7779aa5" providerId="Windows Live" clId="Web-{3AA3E248-907C-4DDD-8BBF-040EE54E1091}" dt="2021-11-27T19:59:52.012" v="370" actId="1076"/>
          <ac:spMkLst>
            <pc:docMk/>
            <pc:sldMk cId="1946255709" sldId="262"/>
            <ac:spMk id="4" creationId="{6E0280FE-B6F6-4F94-875D-1D9FF63CE8D6}"/>
          </ac:spMkLst>
        </pc:spChg>
        <pc:spChg chg="add del">
          <ac:chgData name="Zhigalov Roman" userId="1f97e9fdf7779aa5" providerId="Windows Live" clId="Web-{3AA3E248-907C-4DDD-8BBF-040EE54E1091}" dt="2021-11-27T19:59:40.637" v="366"/>
          <ac:spMkLst>
            <pc:docMk/>
            <pc:sldMk cId="1946255709" sldId="262"/>
            <ac:spMk id="7" creationId="{50CEED20-A22C-4FC3-BC0E-F4FE53FDEB97}"/>
          </ac:spMkLst>
        </pc:spChg>
        <pc:spChg chg="add del">
          <ac:chgData name="Zhigalov Roman" userId="1f97e9fdf7779aa5" providerId="Windows Live" clId="Web-{3AA3E248-907C-4DDD-8BBF-040EE54E1091}" dt="2021-11-27T19:59:40.637" v="366"/>
          <ac:spMkLst>
            <pc:docMk/>
            <pc:sldMk cId="1946255709" sldId="262"/>
            <ac:spMk id="9" creationId="{19C9EAEA-39D0-4B0E-A0EB-51E7B26740B1}"/>
          </ac:spMkLst>
        </pc:spChg>
        <pc:spChg chg="add del">
          <ac:chgData name="Zhigalov Roman" userId="1f97e9fdf7779aa5" providerId="Windows Live" clId="Web-{3AA3E248-907C-4DDD-8BBF-040EE54E1091}" dt="2021-11-27T19:59:36.277" v="364"/>
          <ac:spMkLst>
            <pc:docMk/>
            <pc:sldMk cId="1946255709" sldId="262"/>
            <ac:spMk id="10" creationId="{47942995-B07F-4636-9A06-C6A104B260A8}"/>
          </ac:spMkLst>
        </pc:spChg>
        <pc:spChg chg="add del">
          <ac:chgData name="Zhigalov Roman" userId="1f97e9fdf7779aa5" providerId="Windows Live" clId="Web-{3AA3E248-907C-4DDD-8BBF-040EE54E1091}" dt="2021-11-27T19:59:40.637" v="366"/>
          <ac:spMkLst>
            <pc:docMk/>
            <pc:sldMk cId="1946255709" sldId="262"/>
            <ac:spMk id="11" creationId="{3873B707-463F-40B0-8227-E8CC6C67EB25}"/>
          </ac:spMkLst>
        </pc:spChg>
        <pc:spChg chg="add">
          <ac:chgData name="Zhigalov Roman" userId="1f97e9fdf7779aa5" providerId="Windows Live" clId="Web-{3AA3E248-907C-4DDD-8BBF-040EE54E1091}" dt="2021-11-27T19:59:40.637" v="367"/>
          <ac:spMkLst>
            <pc:docMk/>
            <pc:sldMk cId="1946255709" sldId="262"/>
            <ac:spMk id="16" creationId="{47942995-B07F-4636-9A06-C6A104B260A8}"/>
          </ac:spMkLst>
        </pc:spChg>
        <pc:spChg chg="add del">
          <ac:chgData name="Zhigalov Roman" userId="1f97e9fdf7779aa5" providerId="Windows Live" clId="Web-{3AA3E248-907C-4DDD-8BBF-040EE54E1091}" dt="2021-11-27T19:59:36.277" v="364"/>
          <ac:spMkLst>
            <pc:docMk/>
            <pc:sldMk cId="1946255709" sldId="262"/>
            <ac:spMk id="17" creationId="{B81933D1-5615-42C7-9C0B-4EB7105CCE2D}"/>
          </ac:spMkLst>
        </pc:spChg>
        <pc:spChg chg="add del">
          <ac:chgData name="Zhigalov Roman" userId="1f97e9fdf7779aa5" providerId="Windows Live" clId="Web-{3AA3E248-907C-4DDD-8BBF-040EE54E1091}" dt="2021-11-27T19:59:36.277" v="364"/>
          <ac:spMkLst>
            <pc:docMk/>
            <pc:sldMk cId="1946255709" sldId="262"/>
            <ac:spMk id="19" creationId="{19C9EAEA-39D0-4B0E-A0EB-51E7B26740B1}"/>
          </ac:spMkLst>
        </pc:spChg>
        <pc:spChg chg="add">
          <ac:chgData name="Zhigalov Roman" userId="1f97e9fdf7779aa5" providerId="Windows Live" clId="Web-{3AA3E248-907C-4DDD-8BBF-040EE54E1091}" dt="2021-11-27T19:59:40.637" v="367"/>
          <ac:spMkLst>
            <pc:docMk/>
            <pc:sldMk cId="1946255709" sldId="262"/>
            <ac:spMk id="20" creationId="{B81933D1-5615-42C7-9C0B-4EB7105CCE2D}"/>
          </ac:spMkLst>
        </pc:spChg>
        <pc:spChg chg="add">
          <ac:chgData name="Zhigalov Roman" userId="1f97e9fdf7779aa5" providerId="Windows Live" clId="Web-{3AA3E248-907C-4DDD-8BBF-040EE54E1091}" dt="2021-11-27T19:59:40.637" v="367"/>
          <ac:spMkLst>
            <pc:docMk/>
            <pc:sldMk cId="1946255709" sldId="262"/>
            <ac:spMk id="21" creationId="{19C9EAEA-39D0-4B0E-A0EB-51E7B26740B1}"/>
          </ac:spMkLst>
        </pc:spChg>
        <pc:grpChg chg="add del">
          <ac:chgData name="Zhigalov Roman" userId="1f97e9fdf7779aa5" providerId="Windows Live" clId="Web-{3AA3E248-907C-4DDD-8BBF-040EE54E1091}" dt="2021-11-27T19:59:40.637" v="366"/>
          <ac:grpSpMkLst>
            <pc:docMk/>
            <pc:sldMk cId="1946255709" sldId="262"/>
            <ac:grpSpMk id="8" creationId="{032D8612-31EB-44CF-A1D0-14FD4C705424}"/>
          </ac:grpSpMkLst>
        </pc:grpChg>
        <pc:grpChg chg="add del">
          <ac:chgData name="Zhigalov Roman" userId="1f97e9fdf7779aa5" providerId="Windows Live" clId="Web-{3AA3E248-907C-4DDD-8BBF-040EE54E1091}" dt="2021-11-27T19:59:36.277" v="364"/>
          <ac:grpSpMkLst>
            <pc:docMk/>
            <pc:sldMk cId="1946255709" sldId="262"/>
            <ac:grpSpMk id="12" creationId="{032D8612-31EB-44CF-A1D0-14FD4C705424}"/>
          </ac:grpSpMkLst>
        </pc:grpChg>
        <pc:grpChg chg="add">
          <ac:chgData name="Zhigalov Roman" userId="1f97e9fdf7779aa5" providerId="Windows Live" clId="Web-{3AA3E248-907C-4DDD-8BBF-040EE54E1091}" dt="2021-11-27T19:59:40.637" v="367"/>
          <ac:grpSpMkLst>
            <pc:docMk/>
            <pc:sldMk cId="1946255709" sldId="262"/>
            <ac:grpSpMk id="18" creationId="{032D8612-31EB-44CF-A1D0-14FD4C705424}"/>
          </ac:grpSpMkLst>
        </pc:grpChg>
        <pc:picChg chg="add mod ord modCrop">
          <ac:chgData name="Zhigalov Roman" userId="1f97e9fdf7779aa5" providerId="Windows Live" clId="Web-{3AA3E248-907C-4DDD-8BBF-040EE54E1091}" dt="2021-11-27T19:59:40.637" v="367"/>
          <ac:picMkLst>
            <pc:docMk/>
            <pc:sldMk cId="1946255709" sldId="262"/>
            <ac:picMk id="5" creationId="{85EB868B-3C23-422C-BF40-62780A409DC1}"/>
          </ac:picMkLst>
        </pc:picChg>
      </pc:sldChg>
      <pc:sldChg chg="addSp modSp new mod setBg">
        <pc:chgData name="Zhigalov Roman" userId="1f97e9fdf7779aa5" providerId="Windows Live" clId="Web-{3AA3E248-907C-4DDD-8BBF-040EE54E1091}" dt="2021-11-27T20:00:11.841" v="385"/>
        <pc:sldMkLst>
          <pc:docMk/>
          <pc:sldMk cId="2382194266" sldId="263"/>
        </pc:sldMkLst>
        <pc:spChg chg="mod">
          <ac:chgData name="Zhigalov Roman" userId="1f97e9fdf7779aa5" providerId="Windows Live" clId="Web-{3AA3E248-907C-4DDD-8BBF-040EE54E1091}" dt="2021-11-27T20:00:11.841" v="385"/>
          <ac:spMkLst>
            <pc:docMk/>
            <pc:sldMk cId="2382194266" sldId="263"/>
            <ac:spMk id="2" creationId="{8BEE20A1-06B4-43D7-9F15-70B2E1C47B15}"/>
          </ac:spMkLst>
        </pc:spChg>
        <pc:spChg chg="mod">
          <ac:chgData name="Zhigalov Roman" userId="1f97e9fdf7779aa5" providerId="Windows Live" clId="Web-{3AA3E248-907C-4DDD-8BBF-040EE54E1091}" dt="2021-11-27T20:00:11.841" v="385"/>
          <ac:spMkLst>
            <pc:docMk/>
            <pc:sldMk cId="2382194266" sldId="263"/>
            <ac:spMk id="3" creationId="{C70B2A55-8ACC-444D-9993-9F577CAE2949}"/>
          </ac:spMkLst>
        </pc:spChg>
        <pc:spChg chg="add">
          <ac:chgData name="Zhigalov Roman" userId="1f97e9fdf7779aa5" providerId="Windows Live" clId="Web-{3AA3E248-907C-4DDD-8BBF-040EE54E1091}" dt="2021-11-27T20:00:11.841" v="385"/>
          <ac:spMkLst>
            <pc:docMk/>
            <pc:sldMk cId="2382194266" sldId="263"/>
            <ac:spMk id="8" creationId="{4522B21E-B2B9-4C72-9A71-C87EFD137480}"/>
          </ac:spMkLst>
        </pc:spChg>
        <pc:spChg chg="add">
          <ac:chgData name="Zhigalov Roman" userId="1f97e9fdf7779aa5" providerId="Windows Live" clId="Web-{3AA3E248-907C-4DDD-8BBF-040EE54E1091}" dt="2021-11-27T20:00:11.841" v="385"/>
          <ac:spMkLst>
            <pc:docMk/>
            <pc:sldMk cId="2382194266" sldId="263"/>
            <ac:spMk id="10" creationId="{5EB7D2A2-F448-44D4-938C-DC84CBCB3B1E}"/>
          </ac:spMkLst>
        </pc:spChg>
        <pc:spChg chg="add">
          <ac:chgData name="Zhigalov Roman" userId="1f97e9fdf7779aa5" providerId="Windows Live" clId="Web-{3AA3E248-907C-4DDD-8BBF-040EE54E1091}" dt="2021-11-27T20:00:11.841" v="385"/>
          <ac:spMkLst>
            <pc:docMk/>
            <pc:sldMk cId="2382194266" sldId="263"/>
            <ac:spMk id="12" creationId="{871AEA07-1E14-44B4-8E55-64EF049CD66F}"/>
          </ac:spMkLst>
        </pc:spChg>
        <pc:cxnChg chg="add">
          <ac:chgData name="Zhigalov Roman" userId="1f97e9fdf7779aa5" providerId="Windows Live" clId="Web-{3AA3E248-907C-4DDD-8BBF-040EE54E1091}" dt="2021-11-27T20:00:11.841" v="385"/>
          <ac:cxnSpMkLst>
            <pc:docMk/>
            <pc:sldMk cId="2382194266" sldId="263"/>
            <ac:cxnSpMk id="14" creationId="{F7C8EA93-3210-4C62-99E9-153C275E3A87}"/>
          </ac:cxnSpMkLst>
        </pc:cxnChg>
      </pc:sldChg>
      <pc:sldChg chg="addSp delSp modSp new mod setBg">
        <pc:chgData name="Zhigalov Roman" userId="1f97e9fdf7779aa5" providerId="Windows Live" clId="Web-{3AA3E248-907C-4DDD-8BBF-040EE54E1091}" dt="2021-11-27T20:00:55.670" v="405"/>
        <pc:sldMkLst>
          <pc:docMk/>
          <pc:sldMk cId="3521153143" sldId="264"/>
        </pc:sldMkLst>
        <pc:spChg chg="mod">
          <ac:chgData name="Zhigalov Roman" userId="1f97e9fdf7779aa5" providerId="Windows Live" clId="Web-{3AA3E248-907C-4DDD-8BBF-040EE54E1091}" dt="2021-11-27T20:00:55.670" v="405"/>
          <ac:spMkLst>
            <pc:docMk/>
            <pc:sldMk cId="3521153143" sldId="264"/>
            <ac:spMk id="2" creationId="{A000464C-1BAD-4094-97B9-9EDA170B73B2}"/>
          </ac:spMkLst>
        </pc:spChg>
        <pc:spChg chg="del">
          <ac:chgData name="Zhigalov Roman" userId="1f97e9fdf7779aa5" providerId="Windows Live" clId="Web-{3AA3E248-907C-4DDD-8BBF-040EE54E1091}" dt="2021-11-27T20:00:44.607" v="392"/>
          <ac:spMkLst>
            <pc:docMk/>
            <pc:sldMk cId="3521153143" sldId="264"/>
            <ac:spMk id="3" creationId="{9750874F-09F0-4CA6-997A-C4440BC5C397}"/>
          </ac:spMkLst>
        </pc:spChg>
        <pc:spChg chg="mod">
          <ac:chgData name="Zhigalov Roman" userId="1f97e9fdf7779aa5" providerId="Windows Live" clId="Web-{3AA3E248-907C-4DDD-8BBF-040EE54E1091}" dt="2021-11-27T20:00:55.670" v="405"/>
          <ac:spMkLst>
            <pc:docMk/>
            <pc:sldMk cId="3521153143" sldId="264"/>
            <ac:spMk id="4" creationId="{D0FE3800-E12E-423E-81F5-90AF00E036BD}"/>
          </ac:spMkLst>
        </pc:spChg>
        <pc:spChg chg="add">
          <ac:chgData name="Zhigalov Roman" userId="1f97e9fdf7779aa5" providerId="Windows Live" clId="Web-{3AA3E248-907C-4DDD-8BBF-040EE54E1091}" dt="2021-11-27T20:00:55.670" v="405"/>
          <ac:spMkLst>
            <pc:docMk/>
            <pc:sldMk cId="3521153143" sldId="264"/>
            <ac:spMk id="7" creationId="{91DC6ABD-215C-4EA8-A483-CEF5B99AB385}"/>
          </ac:spMkLst>
        </pc:spChg>
        <pc:spChg chg="add del">
          <ac:chgData name="Zhigalov Roman" userId="1f97e9fdf7779aa5" providerId="Windows Live" clId="Web-{3AA3E248-907C-4DDD-8BBF-040EE54E1091}" dt="2021-11-27T20:00:55.670" v="404"/>
          <ac:spMkLst>
            <pc:docMk/>
            <pc:sldMk cId="3521153143" sldId="264"/>
            <ac:spMk id="10" creationId="{47942995-B07F-4636-9A06-C6A104B260A8}"/>
          </ac:spMkLst>
        </pc:spChg>
        <pc:spChg chg="add">
          <ac:chgData name="Zhigalov Roman" userId="1f97e9fdf7779aa5" providerId="Windows Live" clId="Web-{3AA3E248-907C-4DDD-8BBF-040EE54E1091}" dt="2021-11-27T20:00:55.670" v="405"/>
          <ac:spMkLst>
            <pc:docMk/>
            <pc:sldMk cId="3521153143" sldId="264"/>
            <ac:spMk id="16" creationId="{04357C93-F0CB-4A1C-8F77-4E9063789819}"/>
          </ac:spMkLst>
        </pc:spChg>
        <pc:spChg chg="add del">
          <ac:chgData name="Zhigalov Roman" userId="1f97e9fdf7779aa5" providerId="Windows Live" clId="Web-{3AA3E248-907C-4DDD-8BBF-040EE54E1091}" dt="2021-11-27T20:00:55.670" v="404"/>
          <ac:spMkLst>
            <pc:docMk/>
            <pc:sldMk cId="3521153143" sldId="264"/>
            <ac:spMk id="17" creationId="{B81933D1-5615-42C7-9C0B-4EB7105CCE2D}"/>
          </ac:spMkLst>
        </pc:spChg>
        <pc:spChg chg="add del">
          <ac:chgData name="Zhigalov Roman" userId="1f97e9fdf7779aa5" providerId="Windows Live" clId="Web-{3AA3E248-907C-4DDD-8BBF-040EE54E1091}" dt="2021-11-27T20:00:55.670" v="404"/>
          <ac:spMkLst>
            <pc:docMk/>
            <pc:sldMk cId="3521153143" sldId="264"/>
            <ac:spMk id="19" creationId="{19C9EAEA-39D0-4B0E-A0EB-51E7B26740B1}"/>
          </ac:spMkLst>
        </pc:spChg>
        <pc:grpChg chg="add">
          <ac:chgData name="Zhigalov Roman" userId="1f97e9fdf7779aa5" providerId="Windows Live" clId="Web-{3AA3E248-907C-4DDD-8BBF-040EE54E1091}" dt="2021-11-27T20:00:55.670" v="405"/>
          <ac:grpSpMkLst>
            <pc:docMk/>
            <pc:sldMk cId="3521153143" sldId="264"/>
            <ac:grpSpMk id="8" creationId="{3AF6A671-C637-4547-85F4-51B6D1881399}"/>
          </ac:grpSpMkLst>
        </pc:grpChg>
        <pc:grpChg chg="add del">
          <ac:chgData name="Zhigalov Roman" userId="1f97e9fdf7779aa5" providerId="Windows Live" clId="Web-{3AA3E248-907C-4DDD-8BBF-040EE54E1091}" dt="2021-11-27T20:00:55.670" v="404"/>
          <ac:grpSpMkLst>
            <pc:docMk/>
            <pc:sldMk cId="3521153143" sldId="264"/>
            <ac:grpSpMk id="12" creationId="{032D8612-31EB-44CF-A1D0-14FD4C705424}"/>
          </ac:grpSpMkLst>
        </pc:grpChg>
        <pc:picChg chg="add mod ord">
          <ac:chgData name="Zhigalov Roman" userId="1f97e9fdf7779aa5" providerId="Windows Live" clId="Web-{3AA3E248-907C-4DDD-8BBF-040EE54E1091}" dt="2021-11-27T20:00:55.670" v="405"/>
          <ac:picMkLst>
            <pc:docMk/>
            <pc:sldMk cId="3521153143" sldId="264"/>
            <ac:picMk id="5" creationId="{07A9637D-43A0-443B-99EB-63AD2EBE8B0A}"/>
          </ac:picMkLst>
        </pc:picChg>
      </pc:sldChg>
      <pc:sldChg chg="addSp delSp modSp new mod setBg">
        <pc:chgData name="Zhigalov Roman" userId="1f97e9fdf7779aa5" providerId="Windows Live" clId="Web-{3AA3E248-907C-4DDD-8BBF-040EE54E1091}" dt="2021-11-27T20:01:44.577" v="422"/>
        <pc:sldMkLst>
          <pc:docMk/>
          <pc:sldMk cId="576215264" sldId="265"/>
        </pc:sldMkLst>
        <pc:spChg chg="mod">
          <ac:chgData name="Zhigalov Roman" userId="1f97e9fdf7779aa5" providerId="Windows Live" clId="Web-{3AA3E248-907C-4DDD-8BBF-040EE54E1091}" dt="2021-11-27T20:01:44.577" v="422"/>
          <ac:spMkLst>
            <pc:docMk/>
            <pc:sldMk cId="576215264" sldId="265"/>
            <ac:spMk id="2" creationId="{633F0A96-3560-4448-AE16-65D01C7964A6}"/>
          </ac:spMkLst>
        </pc:spChg>
        <pc:spChg chg="del">
          <ac:chgData name="Zhigalov Roman" userId="1f97e9fdf7779aa5" providerId="Windows Live" clId="Web-{3AA3E248-907C-4DDD-8BBF-040EE54E1091}" dt="2021-11-27T20:01:21.061" v="415"/>
          <ac:spMkLst>
            <pc:docMk/>
            <pc:sldMk cId="576215264" sldId="265"/>
            <ac:spMk id="3" creationId="{AE7B007D-1849-4E71-8734-6BD2BAFC89F6}"/>
          </ac:spMkLst>
        </pc:spChg>
        <pc:spChg chg="mod">
          <ac:chgData name="Zhigalov Roman" userId="1f97e9fdf7779aa5" providerId="Windows Live" clId="Web-{3AA3E248-907C-4DDD-8BBF-040EE54E1091}" dt="2021-11-27T20:01:44.577" v="422"/>
          <ac:spMkLst>
            <pc:docMk/>
            <pc:sldMk cId="576215264" sldId="265"/>
            <ac:spMk id="4" creationId="{2982F6E3-A3AB-4F98-8E7F-D04266B842C8}"/>
          </ac:spMkLst>
        </pc:spChg>
        <pc:spChg chg="add">
          <ac:chgData name="Zhigalov Roman" userId="1f97e9fdf7779aa5" providerId="Windows Live" clId="Web-{3AA3E248-907C-4DDD-8BBF-040EE54E1091}" dt="2021-11-27T20:01:44.577" v="422"/>
          <ac:spMkLst>
            <pc:docMk/>
            <pc:sldMk cId="576215264" sldId="265"/>
            <ac:spMk id="10" creationId="{201CC55D-ED54-4C5C-95E6-10947BD1103B}"/>
          </ac:spMkLst>
        </pc:spChg>
        <pc:spChg chg="add">
          <ac:chgData name="Zhigalov Roman" userId="1f97e9fdf7779aa5" providerId="Windows Live" clId="Web-{3AA3E248-907C-4DDD-8BBF-040EE54E1091}" dt="2021-11-27T20:01:44.577" v="422"/>
          <ac:spMkLst>
            <pc:docMk/>
            <pc:sldMk cId="576215264" sldId="265"/>
            <ac:spMk id="16" creationId="{3873B707-463F-40B0-8227-E8CC6C67EB25}"/>
          </ac:spMkLst>
        </pc:spChg>
        <pc:spChg chg="add">
          <ac:chgData name="Zhigalov Roman" userId="1f97e9fdf7779aa5" providerId="Windows Live" clId="Web-{3AA3E248-907C-4DDD-8BBF-040EE54E1091}" dt="2021-11-27T20:01:44.577" v="422"/>
          <ac:spMkLst>
            <pc:docMk/>
            <pc:sldMk cId="576215264" sldId="265"/>
            <ac:spMk id="18" creationId="{C13237C8-E62C-4F0D-A318-BD6FB6C2D138}"/>
          </ac:spMkLst>
        </pc:spChg>
        <pc:spChg chg="add">
          <ac:chgData name="Zhigalov Roman" userId="1f97e9fdf7779aa5" providerId="Windows Live" clId="Web-{3AA3E248-907C-4DDD-8BBF-040EE54E1091}" dt="2021-11-27T20:01:44.577" v="422"/>
          <ac:spMkLst>
            <pc:docMk/>
            <pc:sldMk cId="576215264" sldId="265"/>
            <ac:spMk id="20" creationId="{19C9EAEA-39D0-4B0E-A0EB-51E7B26740B1}"/>
          </ac:spMkLst>
        </pc:spChg>
        <pc:grpChg chg="add">
          <ac:chgData name="Zhigalov Roman" userId="1f97e9fdf7779aa5" providerId="Windows Live" clId="Web-{3AA3E248-907C-4DDD-8BBF-040EE54E1091}" dt="2021-11-27T20:01:44.577" v="422"/>
          <ac:grpSpMkLst>
            <pc:docMk/>
            <pc:sldMk cId="576215264" sldId="265"/>
            <ac:grpSpMk id="12" creationId="{1DE889C7-FAD6-4397-98E2-05D503484459}"/>
          </ac:grpSpMkLst>
        </pc:grpChg>
        <pc:picChg chg="add mod ord">
          <ac:chgData name="Zhigalov Roman" userId="1f97e9fdf7779aa5" providerId="Windows Live" clId="Web-{3AA3E248-907C-4DDD-8BBF-040EE54E1091}" dt="2021-11-27T20:01:44.577" v="422"/>
          <ac:picMkLst>
            <pc:docMk/>
            <pc:sldMk cId="576215264" sldId="265"/>
            <ac:picMk id="5" creationId="{E3CC7413-6B1E-4CAA-BFD8-464180EFFBB7}"/>
          </ac:picMkLst>
        </pc:picChg>
      </pc:sldChg>
      <pc:sldChg chg="new del">
        <pc:chgData name="Zhigalov Roman" userId="1f97e9fdf7779aa5" providerId="Windows Live" clId="Web-{3AA3E248-907C-4DDD-8BBF-040EE54E1091}" dt="2021-11-27T20:03:06.266" v="462"/>
        <pc:sldMkLst>
          <pc:docMk/>
          <pc:sldMk cId="816434847" sldId="266"/>
        </pc:sldMkLst>
      </pc:sldChg>
      <pc:sldChg chg="addSp delSp modSp new mod setBg">
        <pc:chgData name="Zhigalov Roman" userId="1f97e9fdf7779aa5" providerId="Windows Live" clId="Web-{3AA3E248-907C-4DDD-8BBF-040EE54E1091}" dt="2021-11-27T20:03:00.516" v="461"/>
        <pc:sldMkLst>
          <pc:docMk/>
          <pc:sldMk cId="586967430" sldId="267"/>
        </pc:sldMkLst>
        <pc:spChg chg="mod">
          <ac:chgData name="Zhigalov Roman" userId="1f97e9fdf7779aa5" providerId="Windows Live" clId="Web-{3AA3E248-907C-4DDD-8BBF-040EE54E1091}" dt="2021-11-27T20:03:00.516" v="461"/>
          <ac:spMkLst>
            <pc:docMk/>
            <pc:sldMk cId="586967430" sldId="267"/>
            <ac:spMk id="2" creationId="{B4338DE0-C415-44DC-BCD6-E18CA7B5443F}"/>
          </ac:spMkLst>
        </pc:spChg>
        <pc:spChg chg="del">
          <ac:chgData name="Zhigalov Roman" userId="1f97e9fdf7779aa5" providerId="Windows Live" clId="Web-{3AA3E248-907C-4DDD-8BBF-040EE54E1091}" dt="2021-11-27T20:02:38.281" v="425"/>
          <ac:spMkLst>
            <pc:docMk/>
            <pc:sldMk cId="586967430" sldId="267"/>
            <ac:spMk id="3" creationId="{00443C45-B17D-459B-B420-77C44C35EB01}"/>
          </ac:spMkLst>
        </pc:spChg>
        <pc:spChg chg="add">
          <ac:chgData name="Zhigalov Roman" userId="1f97e9fdf7779aa5" providerId="Windows Live" clId="Web-{3AA3E248-907C-4DDD-8BBF-040EE54E1091}" dt="2021-11-27T20:03:00.516" v="461"/>
          <ac:spMkLst>
            <pc:docMk/>
            <pc:sldMk cId="586967430" sldId="267"/>
            <ac:spMk id="9" creationId="{BA79A7CF-01AF-4178-9369-94E0C90EB046}"/>
          </ac:spMkLst>
        </pc:spChg>
        <pc:spChg chg="add">
          <ac:chgData name="Zhigalov Roman" userId="1f97e9fdf7779aa5" providerId="Windows Live" clId="Web-{3AA3E248-907C-4DDD-8BBF-040EE54E1091}" dt="2021-11-27T20:03:00.516" v="461"/>
          <ac:spMkLst>
            <pc:docMk/>
            <pc:sldMk cId="586967430" sldId="267"/>
            <ac:spMk id="11" creationId="{99413ED5-9ED4-4772-BCE4-2BCAE6B12E35}"/>
          </ac:spMkLst>
        </pc:spChg>
        <pc:spChg chg="add">
          <ac:chgData name="Zhigalov Roman" userId="1f97e9fdf7779aa5" providerId="Windows Live" clId="Web-{3AA3E248-907C-4DDD-8BBF-040EE54E1091}" dt="2021-11-27T20:03:00.516" v="461"/>
          <ac:spMkLst>
            <pc:docMk/>
            <pc:sldMk cId="586967430" sldId="267"/>
            <ac:spMk id="13" creationId="{04357C93-F0CB-4A1C-8F77-4E9063789819}"/>
          </ac:spMkLst>
        </pc:spChg>
        <pc:spChg chg="add">
          <ac:chgData name="Zhigalov Roman" userId="1f97e9fdf7779aa5" providerId="Windows Live" clId="Web-{3AA3E248-907C-4DDD-8BBF-040EE54E1091}" dt="2021-11-27T20:03:00.516" v="461"/>
          <ac:spMkLst>
            <pc:docMk/>
            <pc:sldMk cId="586967430" sldId="267"/>
            <ac:spMk id="15" creationId="{90F533E9-6690-41A8-A372-4C6C622D028D}"/>
          </ac:spMkLst>
        </pc:spChg>
        <pc:picChg chg="add mod ord">
          <ac:chgData name="Zhigalov Roman" userId="1f97e9fdf7779aa5" providerId="Windows Live" clId="Web-{3AA3E248-907C-4DDD-8BBF-040EE54E1091}" dt="2021-11-27T20:03:00.516" v="461"/>
          <ac:picMkLst>
            <pc:docMk/>
            <pc:sldMk cId="586967430" sldId="267"/>
            <ac:picMk id="4" creationId="{BA78FB58-5257-4FEC-867F-CEDBF2C87634}"/>
          </ac:picMkLst>
        </pc:picChg>
      </pc:sldChg>
      <pc:sldChg chg="addSp modSp new mod setBg">
        <pc:chgData name="Zhigalov Roman" userId="1f97e9fdf7779aa5" providerId="Windows Live" clId="Web-{3AA3E248-907C-4DDD-8BBF-040EE54E1091}" dt="2021-11-27T20:03:25.016" v="466"/>
        <pc:sldMkLst>
          <pc:docMk/>
          <pc:sldMk cId="1131174482" sldId="268"/>
        </pc:sldMkLst>
        <pc:spChg chg="mod">
          <ac:chgData name="Zhigalov Roman" userId="1f97e9fdf7779aa5" providerId="Windows Live" clId="Web-{3AA3E248-907C-4DDD-8BBF-040EE54E1091}" dt="2021-11-27T20:03:25.016" v="466"/>
          <ac:spMkLst>
            <pc:docMk/>
            <pc:sldMk cId="1131174482" sldId="268"/>
            <ac:spMk id="2" creationId="{5DAD4ABE-F34A-45AA-81F5-7C4480BBD381}"/>
          </ac:spMkLst>
        </pc:spChg>
        <pc:spChg chg="mod">
          <ac:chgData name="Zhigalov Roman" userId="1f97e9fdf7779aa5" providerId="Windows Live" clId="Web-{3AA3E248-907C-4DDD-8BBF-040EE54E1091}" dt="2021-11-27T20:03:25.016" v="466"/>
          <ac:spMkLst>
            <pc:docMk/>
            <pc:sldMk cId="1131174482" sldId="268"/>
            <ac:spMk id="3" creationId="{6AADB749-A2AB-46A2-81F4-68942253D7B3}"/>
          </ac:spMkLst>
        </pc:spChg>
        <pc:spChg chg="add">
          <ac:chgData name="Zhigalov Roman" userId="1f97e9fdf7779aa5" providerId="Windows Live" clId="Web-{3AA3E248-907C-4DDD-8BBF-040EE54E1091}" dt="2021-11-27T20:03:25.016" v="466"/>
          <ac:spMkLst>
            <pc:docMk/>
            <pc:sldMk cId="1131174482" sldId="268"/>
            <ac:spMk id="8" creationId="{4522B21E-B2B9-4C72-9A71-C87EFD137480}"/>
          </ac:spMkLst>
        </pc:spChg>
        <pc:spChg chg="add">
          <ac:chgData name="Zhigalov Roman" userId="1f97e9fdf7779aa5" providerId="Windows Live" clId="Web-{3AA3E248-907C-4DDD-8BBF-040EE54E1091}" dt="2021-11-27T20:03:25.016" v="466"/>
          <ac:spMkLst>
            <pc:docMk/>
            <pc:sldMk cId="1131174482" sldId="268"/>
            <ac:spMk id="10" creationId="{5EB7D2A2-F448-44D4-938C-DC84CBCB3B1E}"/>
          </ac:spMkLst>
        </pc:spChg>
        <pc:spChg chg="add">
          <ac:chgData name="Zhigalov Roman" userId="1f97e9fdf7779aa5" providerId="Windows Live" clId="Web-{3AA3E248-907C-4DDD-8BBF-040EE54E1091}" dt="2021-11-27T20:03:25.016" v="466"/>
          <ac:spMkLst>
            <pc:docMk/>
            <pc:sldMk cId="1131174482" sldId="268"/>
            <ac:spMk id="12" creationId="{871AEA07-1E14-44B4-8E55-64EF049CD66F}"/>
          </ac:spMkLst>
        </pc:spChg>
        <pc:cxnChg chg="add">
          <ac:chgData name="Zhigalov Roman" userId="1f97e9fdf7779aa5" providerId="Windows Live" clId="Web-{3AA3E248-907C-4DDD-8BBF-040EE54E1091}" dt="2021-11-27T20:03:25.016" v="466"/>
          <ac:cxnSpMkLst>
            <pc:docMk/>
            <pc:sldMk cId="1131174482" sldId="268"/>
            <ac:cxnSpMk id="14" creationId="{F7C8EA93-3210-4C62-99E9-153C275E3A87}"/>
          </ac:cxnSpMkLst>
        </pc:cxnChg>
      </pc:sldChg>
      <pc:sldChg chg="addSp delSp modSp new mod setBg">
        <pc:chgData name="Zhigalov Roman" userId="1f97e9fdf7779aa5" providerId="Windows Live" clId="Web-{3AA3E248-907C-4DDD-8BBF-040EE54E1091}" dt="2021-11-27T20:12:05.793" v="620"/>
        <pc:sldMkLst>
          <pc:docMk/>
          <pc:sldMk cId="3799212052" sldId="269"/>
        </pc:sldMkLst>
        <pc:spChg chg="mod">
          <ac:chgData name="Zhigalov Roman" userId="1f97e9fdf7779aa5" providerId="Windows Live" clId="Web-{3AA3E248-907C-4DDD-8BBF-040EE54E1091}" dt="2021-11-27T20:12:05.793" v="620"/>
          <ac:spMkLst>
            <pc:docMk/>
            <pc:sldMk cId="3799212052" sldId="269"/>
            <ac:spMk id="2" creationId="{CC644539-FA90-4F8D-B702-A12CD7F3E084}"/>
          </ac:spMkLst>
        </pc:spChg>
        <pc:spChg chg="del mod">
          <ac:chgData name="Zhigalov Roman" userId="1f97e9fdf7779aa5" providerId="Windows Live" clId="Web-{3AA3E248-907C-4DDD-8BBF-040EE54E1091}" dt="2021-11-27T20:11:01.369" v="471"/>
          <ac:spMkLst>
            <pc:docMk/>
            <pc:sldMk cId="3799212052" sldId="269"/>
            <ac:spMk id="3" creationId="{08799D98-BADE-4801-B061-190A3F83AAC2}"/>
          </ac:spMkLst>
        </pc:spChg>
        <pc:spChg chg="mod">
          <ac:chgData name="Zhigalov Roman" userId="1f97e9fdf7779aa5" providerId="Windows Live" clId="Web-{3AA3E248-907C-4DDD-8BBF-040EE54E1091}" dt="2021-11-27T20:12:05.793" v="620"/>
          <ac:spMkLst>
            <pc:docMk/>
            <pc:sldMk cId="3799212052" sldId="269"/>
            <ac:spMk id="4" creationId="{2FB9FD81-951B-4A10-B678-D50AB80B309F}"/>
          </ac:spMkLst>
        </pc:spChg>
        <pc:spChg chg="add">
          <ac:chgData name="Zhigalov Roman" userId="1f97e9fdf7779aa5" providerId="Windows Live" clId="Web-{3AA3E248-907C-4DDD-8BBF-040EE54E1091}" dt="2021-11-27T20:12:05.793" v="620"/>
          <ac:spMkLst>
            <pc:docMk/>
            <pc:sldMk cId="3799212052" sldId="269"/>
            <ac:spMk id="10" creationId="{201CC55D-ED54-4C5C-95E6-10947BD1103B}"/>
          </ac:spMkLst>
        </pc:spChg>
        <pc:spChg chg="add">
          <ac:chgData name="Zhigalov Roman" userId="1f97e9fdf7779aa5" providerId="Windows Live" clId="Web-{3AA3E248-907C-4DDD-8BBF-040EE54E1091}" dt="2021-11-27T20:12:05.793" v="620"/>
          <ac:spMkLst>
            <pc:docMk/>
            <pc:sldMk cId="3799212052" sldId="269"/>
            <ac:spMk id="16" creationId="{3873B707-463F-40B0-8227-E8CC6C67EB25}"/>
          </ac:spMkLst>
        </pc:spChg>
        <pc:spChg chg="add">
          <ac:chgData name="Zhigalov Roman" userId="1f97e9fdf7779aa5" providerId="Windows Live" clId="Web-{3AA3E248-907C-4DDD-8BBF-040EE54E1091}" dt="2021-11-27T20:12:05.793" v="620"/>
          <ac:spMkLst>
            <pc:docMk/>
            <pc:sldMk cId="3799212052" sldId="269"/>
            <ac:spMk id="18" creationId="{C13237C8-E62C-4F0D-A318-BD6FB6C2D138}"/>
          </ac:spMkLst>
        </pc:spChg>
        <pc:spChg chg="add">
          <ac:chgData name="Zhigalov Roman" userId="1f97e9fdf7779aa5" providerId="Windows Live" clId="Web-{3AA3E248-907C-4DDD-8BBF-040EE54E1091}" dt="2021-11-27T20:12:05.793" v="620"/>
          <ac:spMkLst>
            <pc:docMk/>
            <pc:sldMk cId="3799212052" sldId="269"/>
            <ac:spMk id="20" creationId="{19C9EAEA-39D0-4B0E-A0EB-51E7B26740B1}"/>
          </ac:spMkLst>
        </pc:spChg>
        <pc:grpChg chg="add">
          <ac:chgData name="Zhigalov Roman" userId="1f97e9fdf7779aa5" providerId="Windows Live" clId="Web-{3AA3E248-907C-4DDD-8BBF-040EE54E1091}" dt="2021-11-27T20:12:05.793" v="620"/>
          <ac:grpSpMkLst>
            <pc:docMk/>
            <pc:sldMk cId="3799212052" sldId="269"/>
            <ac:grpSpMk id="12" creationId="{1DE889C7-FAD6-4397-98E2-05D503484459}"/>
          </ac:grpSpMkLst>
        </pc:grpChg>
        <pc:picChg chg="add mod ord">
          <ac:chgData name="Zhigalov Roman" userId="1f97e9fdf7779aa5" providerId="Windows Live" clId="Web-{3AA3E248-907C-4DDD-8BBF-040EE54E1091}" dt="2021-11-27T20:12:05.793" v="620"/>
          <ac:picMkLst>
            <pc:docMk/>
            <pc:sldMk cId="3799212052" sldId="269"/>
            <ac:picMk id="5" creationId="{5D5D8C79-312F-4AAD-B074-CF0222C822E4}"/>
          </ac:picMkLst>
        </pc:picChg>
      </pc:sldChg>
      <pc:sldChg chg="addSp delSp modSp new mod setBg modClrScheme chgLayout">
        <pc:chgData name="Zhigalov Roman" userId="1f97e9fdf7779aa5" providerId="Windows Live" clId="Web-{3AA3E248-907C-4DDD-8BBF-040EE54E1091}" dt="2021-11-27T20:12:42.059" v="630"/>
        <pc:sldMkLst>
          <pc:docMk/>
          <pc:sldMk cId="3559827115" sldId="270"/>
        </pc:sldMkLst>
        <pc:spChg chg="mod ord">
          <ac:chgData name="Zhigalov Roman" userId="1f97e9fdf7779aa5" providerId="Windows Live" clId="Web-{3AA3E248-907C-4DDD-8BBF-040EE54E1091}" dt="2021-11-27T20:12:42.059" v="630"/>
          <ac:spMkLst>
            <pc:docMk/>
            <pc:sldMk cId="3559827115" sldId="270"/>
            <ac:spMk id="2" creationId="{0F0B094D-A11D-4963-A760-550B709545DD}"/>
          </ac:spMkLst>
        </pc:spChg>
        <pc:spChg chg="del">
          <ac:chgData name="Zhigalov Roman" userId="1f97e9fdf7779aa5" providerId="Windows Live" clId="Web-{3AA3E248-907C-4DDD-8BBF-040EE54E1091}" dt="2021-11-27T20:12:24.168" v="622"/>
          <ac:spMkLst>
            <pc:docMk/>
            <pc:sldMk cId="3559827115" sldId="270"/>
            <ac:spMk id="3" creationId="{4D02B82C-2994-4039-91B7-FD2876725B7D}"/>
          </ac:spMkLst>
        </pc:spChg>
        <pc:spChg chg="del">
          <ac:chgData name="Zhigalov Roman" userId="1f97e9fdf7779aa5" providerId="Windows Live" clId="Web-{3AA3E248-907C-4DDD-8BBF-040EE54E1091}" dt="2021-11-27T20:12:31.199" v="628"/>
          <ac:spMkLst>
            <pc:docMk/>
            <pc:sldMk cId="3559827115" sldId="270"/>
            <ac:spMk id="4" creationId="{94552BDB-1649-41E1-A16F-29B2DBD1F6DE}"/>
          </ac:spMkLst>
        </pc:spChg>
        <pc:spChg chg="add">
          <ac:chgData name="Zhigalov Roman" userId="1f97e9fdf7779aa5" providerId="Windows Live" clId="Web-{3AA3E248-907C-4DDD-8BBF-040EE54E1091}" dt="2021-11-27T20:12:42.059" v="630"/>
          <ac:spMkLst>
            <pc:docMk/>
            <pc:sldMk cId="3559827115" sldId="270"/>
            <ac:spMk id="10" creationId="{37C89E4B-3C9F-44B9-8B86-D9E3D112D8EC}"/>
          </ac:spMkLst>
        </pc:spChg>
        <pc:picChg chg="add mod ord">
          <ac:chgData name="Zhigalov Roman" userId="1f97e9fdf7779aa5" providerId="Windows Live" clId="Web-{3AA3E248-907C-4DDD-8BBF-040EE54E1091}" dt="2021-11-27T20:12:42.059" v="630"/>
          <ac:picMkLst>
            <pc:docMk/>
            <pc:sldMk cId="3559827115" sldId="270"/>
            <ac:picMk id="5" creationId="{3C4B008B-A11B-483A-872E-182A9779A4EA}"/>
          </ac:picMkLst>
        </pc:picChg>
        <pc:cxnChg chg="add">
          <ac:chgData name="Zhigalov Roman" userId="1f97e9fdf7779aa5" providerId="Windows Live" clId="Web-{3AA3E248-907C-4DDD-8BBF-040EE54E1091}" dt="2021-11-27T20:12:42.059" v="630"/>
          <ac:cxnSpMkLst>
            <pc:docMk/>
            <pc:sldMk cId="3559827115" sldId="270"/>
            <ac:cxnSpMk id="12" creationId="{AA2EAA10-076F-46BD-8F0F-B9A2FB77A85C}"/>
          </ac:cxnSpMkLst>
        </pc:cxnChg>
        <pc:cxnChg chg="add">
          <ac:chgData name="Zhigalov Roman" userId="1f97e9fdf7779aa5" providerId="Windows Live" clId="Web-{3AA3E248-907C-4DDD-8BBF-040EE54E1091}" dt="2021-11-27T20:12:42.059" v="630"/>
          <ac:cxnSpMkLst>
            <pc:docMk/>
            <pc:sldMk cId="3559827115" sldId="270"/>
            <ac:cxnSpMk id="14" creationId="{D891E407-403B-4764-86C9-33A56D3BCAA3}"/>
          </ac:cxnSpMkLst>
        </pc:cxnChg>
      </pc:sldChg>
      <pc:sldChg chg="addSp delSp modSp new mod setBg addAnim">
        <pc:chgData name="Zhigalov Roman" userId="1f97e9fdf7779aa5" providerId="Windows Live" clId="Web-{3AA3E248-907C-4DDD-8BBF-040EE54E1091}" dt="2021-11-27T20:14:17.998" v="687"/>
        <pc:sldMkLst>
          <pc:docMk/>
          <pc:sldMk cId="2998174970" sldId="271"/>
        </pc:sldMkLst>
        <pc:spChg chg="mod">
          <ac:chgData name="Zhigalov Roman" userId="1f97e9fdf7779aa5" providerId="Windows Live" clId="Web-{3AA3E248-907C-4DDD-8BBF-040EE54E1091}" dt="2021-11-27T20:14:17.998" v="686"/>
          <ac:spMkLst>
            <pc:docMk/>
            <pc:sldMk cId="2998174970" sldId="271"/>
            <ac:spMk id="2" creationId="{212CE01F-2D9B-4C0D-A93D-13EF0871C16C}"/>
          </ac:spMkLst>
        </pc:spChg>
        <pc:spChg chg="del">
          <ac:chgData name="Zhigalov Roman" userId="1f97e9fdf7779aa5" providerId="Windows Live" clId="Web-{3AA3E248-907C-4DDD-8BBF-040EE54E1091}" dt="2021-11-27T20:13:21.888" v="632"/>
          <ac:spMkLst>
            <pc:docMk/>
            <pc:sldMk cId="2998174970" sldId="271"/>
            <ac:spMk id="3" creationId="{B590416B-A395-4EA0-9034-DB6F36F7DEB2}"/>
          </ac:spMkLst>
        </pc:spChg>
        <pc:spChg chg="mod">
          <ac:chgData name="Zhigalov Roman" userId="1f97e9fdf7779aa5" providerId="Windows Live" clId="Web-{3AA3E248-907C-4DDD-8BBF-040EE54E1091}" dt="2021-11-27T20:14:17.998" v="686"/>
          <ac:spMkLst>
            <pc:docMk/>
            <pc:sldMk cId="2998174970" sldId="271"/>
            <ac:spMk id="4" creationId="{31D657F8-C328-41B9-A2D2-F64AB456D3AE}"/>
          </ac:spMkLst>
        </pc:spChg>
        <pc:spChg chg="add">
          <ac:chgData name="Zhigalov Roman" userId="1f97e9fdf7779aa5" providerId="Windows Live" clId="Web-{3AA3E248-907C-4DDD-8BBF-040EE54E1091}" dt="2021-11-27T20:14:17.998" v="686"/>
          <ac:spMkLst>
            <pc:docMk/>
            <pc:sldMk cId="2998174970" sldId="271"/>
            <ac:spMk id="10" creationId="{9B7AD9F6-8CE7-4299-8FC6-328F4DCD3FF9}"/>
          </ac:spMkLst>
        </pc:spChg>
        <pc:spChg chg="add">
          <ac:chgData name="Zhigalov Roman" userId="1f97e9fdf7779aa5" providerId="Windows Live" clId="Web-{3AA3E248-907C-4DDD-8BBF-040EE54E1091}" dt="2021-11-27T20:14:17.998" v="686"/>
          <ac:spMkLst>
            <pc:docMk/>
            <pc:sldMk cId="2998174970" sldId="271"/>
            <ac:spMk id="12" creationId="{F49775AF-8896-43EE-92C6-83497D6DC56F}"/>
          </ac:spMkLst>
        </pc:spChg>
        <pc:picChg chg="add mod ord">
          <ac:chgData name="Zhigalov Roman" userId="1f97e9fdf7779aa5" providerId="Windows Live" clId="Web-{3AA3E248-907C-4DDD-8BBF-040EE54E1091}" dt="2021-11-27T20:14:17.998" v="686"/>
          <ac:picMkLst>
            <pc:docMk/>
            <pc:sldMk cId="2998174970" sldId="271"/>
            <ac:picMk id="5" creationId="{02D05B2A-03D4-4E89-92F6-EBD29E6492B0}"/>
          </ac:picMkLst>
        </pc:picChg>
      </pc:sldChg>
      <pc:sldChg chg="addSp delSp modSp new mod setBg addAnim delAnim">
        <pc:chgData name="Zhigalov Roman" userId="1f97e9fdf7779aa5" providerId="Windows Live" clId="Web-{3AA3E248-907C-4DDD-8BBF-040EE54E1091}" dt="2021-11-27T20:14:59.749" v="742"/>
        <pc:sldMkLst>
          <pc:docMk/>
          <pc:sldMk cId="3061113720" sldId="272"/>
        </pc:sldMkLst>
        <pc:spChg chg="mod">
          <ac:chgData name="Zhigalov Roman" userId="1f97e9fdf7779aa5" providerId="Windows Live" clId="Web-{3AA3E248-907C-4DDD-8BBF-040EE54E1091}" dt="2021-11-27T20:14:59.749" v="741"/>
          <ac:spMkLst>
            <pc:docMk/>
            <pc:sldMk cId="3061113720" sldId="272"/>
            <ac:spMk id="2" creationId="{F01FF25F-B370-49EC-9943-DED45C35D56C}"/>
          </ac:spMkLst>
        </pc:spChg>
        <pc:spChg chg="mod">
          <ac:chgData name="Zhigalov Roman" userId="1f97e9fdf7779aa5" providerId="Windows Live" clId="Web-{3AA3E248-907C-4DDD-8BBF-040EE54E1091}" dt="2021-11-27T20:14:59.749" v="741"/>
          <ac:spMkLst>
            <pc:docMk/>
            <pc:sldMk cId="3061113720" sldId="272"/>
            <ac:spMk id="3" creationId="{8EDDB833-8D5A-447A-AE56-7CCC54675FF2}"/>
          </ac:spMkLst>
        </pc:spChg>
        <pc:spChg chg="add">
          <ac:chgData name="Zhigalov Roman" userId="1f97e9fdf7779aa5" providerId="Windows Live" clId="Web-{3AA3E248-907C-4DDD-8BBF-040EE54E1091}" dt="2021-11-27T20:14:46.249" v="734"/>
          <ac:spMkLst>
            <pc:docMk/>
            <pc:sldMk cId="3061113720" sldId="272"/>
            <ac:spMk id="9" creationId="{C1DD1A8A-57D5-4A81-AD04-532B043C5611}"/>
          </ac:spMkLst>
        </pc:spChg>
        <pc:spChg chg="add">
          <ac:chgData name="Zhigalov Roman" userId="1f97e9fdf7779aa5" providerId="Windows Live" clId="Web-{3AA3E248-907C-4DDD-8BBF-040EE54E1091}" dt="2021-11-27T20:14:46.249" v="734"/>
          <ac:spMkLst>
            <pc:docMk/>
            <pc:sldMk cId="3061113720" sldId="272"/>
            <ac:spMk id="11" creationId="{007891EC-4501-44ED-A8C8-B11B6DB767AB}"/>
          </ac:spMkLst>
        </pc:spChg>
        <pc:spChg chg="add del">
          <ac:chgData name="Zhigalov Roman" userId="1f97e9fdf7779aa5" providerId="Windows Live" clId="Web-{3AA3E248-907C-4DDD-8BBF-040EE54E1091}" dt="2021-11-27T20:14:59.734" v="740"/>
          <ac:spMkLst>
            <pc:docMk/>
            <pc:sldMk cId="3061113720" sldId="272"/>
            <ac:spMk id="13" creationId="{586B4EF9-43BA-4655-A6FF-1D8E21574C95}"/>
          </ac:spMkLst>
        </pc:spChg>
        <pc:spChg chg="add del">
          <ac:chgData name="Zhigalov Roman" userId="1f97e9fdf7779aa5" providerId="Windows Live" clId="Web-{3AA3E248-907C-4DDD-8BBF-040EE54E1091}" dt="2021-11-27T20:14:59.734" v="740"/>
          <ac:spMkLst>
            <pc:docMk/>
            <pc:sldMk cId="3061113720" sldId="272"/>
            <ac:spMk id="14" creationId="{2FB82883-1DC0-4BE1-A607-009095F3355A}"/>
          </ac:spMkLst>
        </pc:spChg>
        <pc:spChg chg="add del">
          <ac:chgData name="Zhigalov Roman" userId="1f97e9fdf7779aa5" providerId="Windows Live" clId="Web-{3AA3E248-907C-4DDD-8BBF-040EE54E1091}" dt="2021-11-27T20:14:59.734" v="740"/>
          <ac:spMkLst>
            <pc:docMk/>
            <pc:sldMk cId="3061113720" sldId="272"/>
            <ac:spMk id="16" creationId="{A3473CF9-37EB-43E7-89EF-D2D1C53D1DAC}"/>
          </ac:spMkLst>
        </pc:spChg>
        <pc:spChg chg="add">
          <ac:chgData name="Zhigalov Roman" userId="1f97e9fdf7779aa5" providerId="Windows Live" clId="Web-{3AA3E248-907C-4DDD-8BBF-040EE54E1091}" dt="2021-11-27T20:14:59.749" v="741"/>
          <ac:spMkLst>
            <pc:docMk/>
            <pc:sldMk cId="3061113720" sldId="272"/>
            <ac:spMk id="17" creationId="{C1DD1A8A-57D5-4A81-AD04-532B043C5611}"/>
          </ac:spMkLst>
        </pc:spChg>
        <pc:spChg chg="add">
          <ac:chgData name="Zhigalov Roman" userId="1f97e9fdf7779aa5" providerId="Windows Live" clId="Web-{3AA3E248-907C-4DDD-8BBF-040EE54E1091}" dt="2021-11-27T20:14:59.749" v="741"/>
          <ac:spMkLst>
            <pc:docMk/>
            <pc:sldMk cId="3061113720" sldId="272"/>
            <ac:spMk id="19" creationId="{007891EC-4501-44ED-A8C8-B11B6DB767AB}"/>
          </ac:spMkLst>
        </pc:spChg>
        <pc:picChg chg="add">
          <ac:chgData name="Zhigalov Roman" userId="1f97e9fdf7779aa5" providerId="Windows Live" clId="Web-{3AA3E248-907C-4DDD-8BBF-040EE54E1091}" dt="2021-11-27T20:14:46.249" v="734"/>
          <ac:picMkLst>
            <pc:docMk/>
            <pc:sldMk cId="3061113720" sldId="272"/>
            <ac:picMk id="5" creationId="{03CD96B7-8089-4C9C-BE42-C4FFA5E9C9AC}"/>
          </ac:picMkLst>
        </pc:picChg>
        <pc:picChg chg="add del">
          <ac:chgData name="Zhigalov Roman" userId="1f97e9fdf7779aa5" providerId="Windows Live" clId="Web-{3AA3E248-907C-4DDD-8BBF-040EE54E1091}" dt="2021-11-27T20:14:59.734" v="740"/>
          <ac:picMkLst>
            <pc:docMk/>
            <pc:sldMk cId="3061113720" sldId="272"/>
            <ac:picMk id="15" creationId="{D7B13BF5-8163-44F4-BB88-626978F39196}"/>
          </ac:picMkLst>
        </pc:picChg>
        <pc:picChg chg="add">
          <ac:chgData name="Zhigalov Roman" userId="1f97e9fdf7779aa5" providerId="Windows Live" clId="Web-{3AA3E248-907C-4DDD-8BBF-040EE54E1091}" dt="2021-11-27T20:14:59.749" v="741"/>
          <ac:picMkLst>
            <pc:docMk/>
            <pc:sldMk cId="3061113720" sldId="272"/>
            <ac:picMk id="18" creationId="{D2209C38-BD78-4A43-8938-2B874F05A4D1}"/>
          </ac:picMkLst>
        </pc:picChg>
      </pc:sldChg>
      <pc:sldChg chg="addSp modSp new mod setBg">
        <pc:chgData name="Zhigalov Roman" userId="1f97e9fdf7779aa5" providerId="Windows Live" clId="Web-{3AA3E248-907C-4DDD-8BBF-040EE54E1091}" dt="2021-11-27T20:27:27.530" v="888" actId="20577"/>
        <pc:sldMkLst>
          <pc:docMk/>
          <pc:sldMk cId="4268913467" sldId="273"/>
        </pc:sldMkLst>
        <pc:spChg chg="mod">
          <ac:chgData name="Zhigalov Roman" userId="1f97e9fdf7779aa5" providerId="Windows Live" clId="Web-{3AA3E248-907C-4DDD-8BBF-040EE54E1091}" dt="2021-11-27T20:17:19.815" v="853"/>
          <ac:spMkLst>
            <pc:docMk/>
            <pc:sldMk cId="4268913467" sldId="273"/>
            <ac:spMk id="2" creationId="{0E4C09C1-EB93-48C1-8CBA-AD5C73793C15}"/>
          </ac:spMkLst>
        </pc:spChg>
        <pc:spChg chg="mod">
          <ac:chgData name="Zhigalov Roman" userId="1f97e9fdf7779aa5" providerId="Windows Live" clId="Web-{3AA3E248-907C-4DDD-8BBF-040EE54E1091}" dt="2021-11-27T20:27:27.530" v="888" actId="20577"/>
          <ac:spMkLst>
            <pc:docMk/>
            <pc:sldMk cId="4268913467" sldId="273"/>
            <ac:spMk id="3" creationId="{B062775E-E571-4D1A-BE54-A542900E3E20}"/>
          </ac:spMkLst>
        </pc:spChg>
        <pc:spChg chg="add">
          <ac:chgData name="Zhigalov Roman" userId="1f97e9fdf7779aa5" providerId="Windows Live" clId="Web-{3AA3E248-907C-4DDD-8BBF-040EE54E1091}" dt="2021-11-27T20:17:19.815" v="853"/>
          <ac:spMkLst>
            <pc:docMk/>
            <pc:sldMk cId="4268913467" sldId="273"/>
            <ac:spMk id="8" creationId="{DBF61EA3-B236-439E-9C0B-340980D56BEE}"/>
          </ac:spMkLst>
        </pc:spChg>
        <pc:spChg chg="add">
          <ac:chgData name="Zhigalov Roman" userId="1f97e9fdf7779aa5" providerId="Windows Live" clId="Web-{3AA3E248-907C-4DDD-8BBF-040EE54E1091}" dt="2021-11-27T20:17:19.815" v="853"/>
          <ac:spMkLst>
            <pc:docMk/>
            <pc:sldMk cId="4268913467" sldId="273"/>
            <ac:spMk id="14" creationId="{E659831F-0D9A-4C63-9EBB-8435B85A440F}"/>
          </ac:spMkLst>
        </pc:spChg>
        <pc:grpChg chg="add">
          <ac:chgData name="Zhigalov Roman" userId="1f97e9fdf7779aa5" providerId="Windows Live" clId="Web-{3AA3E248-907C-4DDD-8BBF-040EE54E1091}" dt="2021-11-27T20:17:19.815" v="853"/>
          <ac:grpSpMkLst>
            <pc:docMk/>
            <pc:sldMk cId="4268913467" sldId="273"/>
            <ac:grpSpMk id="10" creationId="{28FAF094-D087-493F-8DF9-A486C2D6BBAA}"/>
          </ac:grpSpMkLst>
        </pc:grpChg>
      </pc:sldChg>
      <pc:sldChg chg="addSp modSp new mod setBg">
        <pc:chgData name="Zhigalov Roman" userId="1f97e9fdf7779aa5" providerId="Windows Live" clId="Web-{3AA3E248-907C-4DDD-8BBF-040EE54E1091}" dt="2021-11-27T20:17:35.627" v="858"/>
        <pc:sldMkLst>
          <pc:docMk/>
          <pc:sldMk cId="4025119892" sldId="274"/>
        </pc:sldMkLst>
        <pc:spChg chg="mod">
          <ac:chgData name="Zhigalov Roman" userId="1f97e9fdf7779aa5" providerId="Windows Live" clId="Web-{3AA3E248-907C-4DDD-8BBF-040EE54E1091}" dt="2021-11-27T20:17:35.627" v="858"/>
          <ac:spMkLst>
            <pc:docMk/>
            <pc:sldMk cId="4025119892" sldId="274"/>
            <ac:spMk id="2" creationId="{E6CAF29F-EA39-45C9-BBF3-8554D26E1396}"/>
          </ac:spMkLst>
        </pc:spChg>
        <pc:spChg chg="mod">
          <ac:chgData name="Zhigalov Roman" userId="1f97e9fdf7779aa5" providerId="Windows Live" clId="Web-{3AA3E248-907C-4DDD-8BBF-040EE54E1091}" dt="2021-11-27T20:17:35.627" v="858"/>
          <ac:spMkLst>
            <pc:docMk/>
            <pc:sldMk cId="4025119892" sldId="274"/>
            <ac:spMk id="3" creationId="{6CDAF3EE-526D-4FDA-BE08-01D22BB5286A}"/>
          </ac:spMkLst>
        </pc:spChg>
        <pc:spChg chg="add">
          <ac:chgData name="Zhigalov Roman" userId="1f97e9fdf7779aa5" providerId="Windows Live" clId="Web-{3AA3E248-907C-4DDD-8BBF-040EE54E1091}" dt="2021-11-27T20:17:35.627" v="858"/>
          <ac:spMkLst>
            <pc:docMk/>
            <pc:sldMk cId="4025119892" sldId="274"/>
            <ac:spMk id="8" creationId="{4522B21E-B2B9-4C72-9A71-C87EFD137480}"/>
          </ac:spMkLst>
        </pc:spChg>
        <pc:spChg chg="add">
          <ac:chgData name="Zhigalov Roman" userId="1f97e9fdf7779aa5" providerId="Windows Live" clId="Web-{3AA3E248-907C-4DDD-8BBF-040EE54E1091}" dt="2021-11-27T20:17:35.627" v="858"/>
          <ac:spMkLst>
            <pc:docMk/>
            <pc:sldMk cId="4025119892" sldId="274"/>
            <ac:spMk id="10" creationId="{5EB7D2A2-F448-44D4-938C-DC84CBCB3B1E}"/>
          </ac:spMkLst>
        </pc:spChg>
        <pc:spChg chg="add">
          <ac:chgData name="Zhigalov Roman" userId="1f97e9fdf7779aa5" providerId="Windows Live" clId="Web-{3AA3E248-907C-4DDD-8BBF-040EE54E1091}" dt="2021-11-27T20:17:35.627" v="858"/>
          <ac:spMkLst>
            <pc:docMk/>
            <pc:sldMk cId="4025119892" sldId="274"/>
            <ac:spMk id="12" creationId="{871AEA07-1E14-44B4-8E55-64EF049CD66F}"/>
          </ac:spMkLst>
        </pc:spChg>
        <pc:cxnChg chg="add">
          <ac:chgData name="Zhigalov Roman" userId="1f97e9fdf7779aa5" providerId="Windows Live" clId="Web-{3AA3E248-907C-4DDD-8BBF-040EE54E1091}" dt="2021-11-27T20:17:35.627" v="858"/>
          <ac:cxnSpMkLst>
            <pc:docMk/>
            <pc:sldMk cId="4025119892" sldId="274"/>
            <ac:cxnSpMk id="14" creationId="{F7C8EA93-3210-4C62-99E9-153C275E3A87}"/>
          </ac:cxnSpMkLst>
        </pc:cxnChg>
      </pc:sldChg>
      <pc:sldChg chg="addSp delSp modSp new mod setBg modClrScheme chgLayout">
        <pc:chgData name="Zhigalov Roman" userId="1f97e9fdf7779aa5" providerId="Windows Live" clId="Web-{3AA3E248-907C-4DDD-8BBF-040EE54E1091}" dt="2021-11-27T20:28:29.172" v="949"/>
        <pc:sldMkLst>
          <pc:docMk/>
          <pc:sldMk cId="2221193727" sldId="275"/>
        </pc:sldMkLst>
        <pc:spChg chg="mod ord">
          <ac:chgData name="Zhigalov Roman" userId="1f97e9fdf7779aa5" providerId="Windows Live" clId="Web-{3AA3E248-907C-4DDD-8BBF-040EE54E1091}" dt="2021-11-27T20:28:29.172" v="949"/>
          <ac:spMkLst>
            <pc:docMk/>
            <pc:sldMk cId="2221193727" sldId="275"/>
            <ac:spMk id="2" creationId="{97019F84-E389-41E3-92A3-204B96287FAC}"/>
          </ac:spMkLst>
        </pc:spChg>
        <pc:spChg chg="del mod ord">
          <ac:chgData name="Zhigalov Roman" userId="1f97e9fdf7779aa5" providerId="Windows Live" clId="Web-{3AA3E248-907C-4DDD-8BBF-040EE54E1091}" dt="2021-11-27T20:28:25.406" v="948"/>
          <ac:spMkLst>
            <pc:docMk/>
            <pc:sldMk cId="2221193727" sldId="275"/>
            <ac:spMk id="3" creationId="{0493F8E0-F67D-4283-A1E2-8D4F55C9C2CB}"/>
          </ac:spMkLst>
        </pc:spChg>
        <pc:spChg chg="add mod ord">
          <ac:chgData name="Zhigalov Roman" userId="1f97e9fdf7779aa5" providerId="Windows Live" clId="Web-{3AA3E248-907C-4DDD-8BBF-040EE54E1091}" dt="2021-11-27T20:28:29.172" v="949"/>
          <ac:spMkLst>
            <pc:docMk/>
            <pc:sldMk cId="2221193727" sldId="275"/>
            <ac:spMk id="4" creationId="{31EF1C67-A020-4321-925E-039232F31248}"/>
          </ac:spMkLst>
        </pc:spChg>
        <pc:spChg chg="add">
          <ac:chgData name="Zhigalov Roman" userId="1f97e9fdf7779aa5" providerId="Windows Live" clId="Web-{3AA3E248-907C-4DDD-8BBF-040EE54E1091}" dt="2021-11-27T20:28:29.172" v="949"/>
          <ac:spMkLst>
            <pc:docMk/>
            <pc:sldMk cId="2221193727" sldId="275"/>
            <ac:spMk id="10" creationId="{058A14AF-9FB5-4CC7-BA35-E8E85D3EDF0E}"/>
          </ac:spMkLst>
        </pc:spChg>
        <pc:spChg chg="add">
          <ac:chgData name="Zhigalov Roman" userId="1f97e9fdf7779aa5" providerId="Windows Live" clId="Web-{3AA3E248-907C-4DDD-8BBF-040EE54E1091}" dt="2021-11-27T20:28:29.172" v="949"/>
          <ac:spMkLst>
            <pc:docMk/>
            <pc:sldMk cId="2221193727" sldId="275"/>
            <ac:spMk id="12" creationId="{3A9A4357-BD1D-4622-A4FE-766E6AB8DE84}"/>
          </ac:spMkLst>
        </pc:spChg>
        <pc:spChg chg="add">
          <ac:chgData name="Zhigalov Roman" userId="1f97e9fdf7779aa5" providerId="Windows Live" clId="Web-{3AA3E248-907C-4DDD-8BBF-040EE54E1091}" dt="2021-11-27T20:28:29.172" v="949"/>
          <ac:spMkLst>
            <pc:docMk/>
            <pc:sldMk cId="2221193727" sldId="275"/>
            <ac:spMk id="14" creationId="{E659831F-0D9A-4C63-9EBB-8435B85A440F}"/>
          </ac:spMkLst>
        </pc:spChg>
        <pc:spChg chg="add">
          <ac:chgData name="Zhigalov Roman" userId="1f97e9fdf7779aa5" providerId="Windows Live" clId="Web-{3AA3E248-907C-4DDD-8BBF-040EE54E1091}" dt="2021-11-27T20:28:29.172" v="949"/>
          <ac:spMkLst>
            <pc:docMk/>
            <pc:sldMk cId="2221193727" sldId="275"/>
            <ac:spMk id="16" creationId="{E6995CE5-F890-4ABA-82A2-26507CE8D2A3}"/>
          </ac:spMkLst>
        </pc:spChg>
        <pc:picChg chg="add mod ord">
          <ac:chgData name="Zhigalov Roman" userId="1f97e9fdf7779aa5" providerId="Windows Live" clId="Web-{3AA3E248-907C-4DDD-8BBF-040EE54E1091}" dt="2021-11-27T20:28:29.172" v="949"/>
          <ac:picMkLst>
            <pc:docMk/>
            <pc:sldMk cId="2221193727" sldId="275"/>
            <ac:picMk id="5" creationId="{10D565A1-FB5F-4B25-A81B-B66FBCC1FB94}"/>
          </ac:picMkLst>
        </pc:picChg>
      </pc:sldChg>
      <pc:sldChg chg="addSp delSp modSp new mod setBg">
        <pc:chgData name="Zhigalov Roman" userId="1f97e9fdf7779aa5" providerId="Windows Live" clId="Web-{3AA3E248-907C-4DDD-8BBF-040EE54E1091}" dt="2021-11-27T20:31:47.863" v="960"/>
        <pc:sldMkLst>
          <pc:docMk/>
          <pc:sldMk cId="4185337034" sldId="276"/>
        </pc:sldMkLst>
        <pc:spChg chg="mod ord">
          <ac:chgData name="Zhigalov Roman" userId="1f97e9fdf7779aa5" providerId="Windows Live" clId="Web-{3AA3E248-907C-4DDD-8BBF-040EE54E1091}" dt="2021-11-27T20:31:47.863" v="960"/>
          <ac:spMkLst>
            <pc:docMk/>
            <pc:sldMk cId="4185337034" sldId="276"/>
            <ac:spMk id="2" creationId="{6E70B4F9-E300-4812-BA66-604285BA93D0}"/>
          </ac:spMkLst>
        </pc:spChg>
        <pc:spChg chg="del">
          <ac:chgData name="Zhigalov Roman" userId="1f97e9fdf7779aa5" providerId="Windows Live" clId="Web-{3AA3E248-907C-4DDD-8BBF-040EE54E1091}" dt="2021-11-27T20:31:30.269" v="959"/>
          <ac:spMkLst>
            <pc:docMk/>
            <pc:sldMk cId="4185337034" sldId="276"/>
            <ac:spMk id="3" creationId="{2644B928-CFD6-42C5-8B7F-E5D66683DACF}"/>
          </ac:spMkLst>
        </pc:spChg>
        <pc:spChg chg="add">
          <ac:chgData name="Zhigalov Roman" userId="1f97e9fdf7779aa5" providerId="Windows Live" clId="Web-{3AA3E248-907C-4DDD-8BBF-040EE54E1091}" dt="2021-11-27T20:31:47.863" v="960"/>
          <ac:spMkLst>
            <pc:docMk/>
            <pc:sldMk cId="4185337034" sldId="276"/>
            <ac:spMk id="9" creationId="{37C89E4B-3C9F-44B9-8B86-D9E3D112D8EC}"/>
          </ac:spMkLst>
        </pc:spChg>
        <pc:picChg chg="add mod ord">
          <ac:chgData name="Zhigalov Roman" userId="1f97e9fdf7779aa5" providerId="Windows Live" clId="Web-{3AA3E248-907C-4DDD-8BBF-040EE54E1091}" dt="2021-11-27T20:31:47.863" v="960"/>
          <ac:picMkLst>
            <pc:docMk/>
            <pc:sldMk cId="4185337034" sldId="276"/>
            <ac:picMk id="4" creationId="{E2F0B306-9D00-4046-8F4A-40D7D4CA1F36}"/>
          </ac:picMkLst>
        </pc:picChg>
        <pc:cxnChg chg="add">
          <ac:chgData name="Zhigalov Roman" userId="1f97e9fdf7779aa5" providerId="Windows Live" clId="Web-{3AA3E248-907C-4DDD-8BBF-040EE54E1091}" dt="2021-11-27T20:31:47.863" v="960"/>
          <ac:cxnSpMkLst>
            <pc:docMk/>
            <pc:sldMk cId="4185337034" sldId="276"/>
            <ac:cxnSpMk id="11" creationId="{AA2EAA10-076F-46BD-8F0F-B9A2FB77A85C}"/>
          </ac:cxnSpMkLst>
        </pc:cxnChg>
        <pc:cxnChg chg="add">
          <ac:chgData name="Zhigalov Roman" userId="1f97e9fdf7779aa5" providerId="Windows Live" clId="Web-{3AA3E248-907C-4DDD-8BBF-040EE54E1091}" dt="2021-11-27T20:31:47.863" v="960"/>
          <ac:cxnSpMkLst>
            <pc:docMk/>
            <pc:sldMk cId="4185337034" sldId="276"/>
            <ac:cxnSpMk id="13" creationId="{D891E407-403B-4764-86C9-33A56D3BCAA3}"/>
          </ac:cxnSpMkLst>
        </pc:cxnChg>
      </pc:sldChg>
      <pc:sldChg chg="add del replId">
        <pc:chgData name="Zhigalov Roman" userId="1f97e9fdf7779aa5" providerId="Windows Live" clId="Web-{3AA3E248-907C-4DDD-8BBF-040EE54E1091}" dt="2021-11-27T20:31:52.238" v="961"/>
        <pc:sldMkLst>
          <pc:docMk/>
          <pc:sldMk cId="525779513" sldId="277"/>
        </pc:sldMkLst>
      </pc:sldChg>
      <pc:sldChg chg="addSp delSp modSp new mod setBg modClrScheme chgLayout">
        <pc:chgData name="Zhigalov Roman" userId="1f97e9fdf7779aa5" providerId="Windows Live" clId="Web-{3AA3E248-907C-4DDD-8BBF-040EE54E1091}" dt="2021-11-27T20:33:04.771" v="986"/>
        <pc:sldMkLst>
          <pc:docMk/>
          <pc:sldMk cId="898389022" sldId="277"/>
        </pc:sldMkLst>
        <pc:spChg chg="mod ord">
          <ac:chgData name="Zhigalov Roman" userId="1f97e9fdf7779aa5" providerId="Windows Live" clId="Web-{3AA3E248-907C-4DDD-8BBF-040EE54E1091}" dt="2021-11-27T20:33:04.771" v="986"/>
          <ac:spMkLst>
            <pc:docMk/>
            <pc:sldMk cId="898389022" sldId="277"/>
            <ac:spMk id="2" creationId="{ADA3A491-EC98-4C32-B98D-70E9B3570EEE}"/>
          </ac:spMkLst>
        </pc:spChg>
        <pc:spChg chg="del mod ord">
          <ac:chgData name="Zhigalov Roman" userId="1f97e9fdf7779aa5" providerId="Windows Live" clId="Web-{3AA3E248-907C-4DDD-8BBF-040EE54E1091}" dt="2021-11-27T20:32:46.271" v="983"/>
          <ac:spMkLst>
            <pc:docMk/>
            <pc:sldMk cId="898389022" sldId="277"/>
            <ac:spMk id="3" creationId="{AEFB6473-AF55-4952-9376-0BD62B38BEDC}"/>
          </ac:spMkLst>
        </pc:spChg>
        <pc:spChg chg="add del mod ord">
          <ac:chgData name="Zhigalov Roman" userId="1f97e9fdf7779aa5" providerId="Windows Live" clId="Web-{3AA3E248-907C-4DDD-8BBF-040EE54E1091}" dt="2021-11-27T20:33:01.990" v="985"/>
          <ac:spMkLst>
            <pc:docMk/>
            <pc:sldMk cId="898389022" sldId="277"/>
            <ac:spMk id="4" creationId="{27CAC84C-A150-4D9D-9AC1-F087F4BA2C01}"/>
          </ac:spMkLst>
        </pc:spChg>
        <pc:spChg chg="add">
          <ac:chgData name="Zhigalov Roman" userId="1f97e9fdf7779aa5" providerId="Windows Live" clId="Web-{3AA3E248-907C-4DDD-8BBF-040EE54E1091}" dt="2021-11-27T20:33:04.771" v="986"/>
          <ac:spMkLst>
            <pc:docMk/>
            <pc:sldMk cId="898389022" sldId="277"/>
            <ac:spMk id="10" creationId="{9B7AD9F6-8CE7-4299-8FC6-328F4DCD3FF9}"/>
          </ac:spMkLst>
        </pc:spChg>
        <pc:spChg chg="add">
          <ac:chgData name="Zhigalov Roman" userId="1f97e9fdf7779aa5" providerId="Windows Live" clId="Web-{3AA3E248-907C-4DDD-8BBF-040EE54E1091}" dt="2021-11-27T20:33:04.771" v="986"/>
          <ac:spMkLst>
            <pc:docMk/>
            <pc:sldMk cId="898389022" sldId="277"/>
            <ac:spMk id="12" creationId="{F49775AF-8896-43EE-92C6-83497D6DC56F}"/>
          </ac:spMkLst>
        </pc:spChg>
        <pc:picChg chg="add mod ord">
          <ac:chgData name="Zhigalov Roman" userId="1f97e9fdf7779aa5" providerId="Windows Live" clId="Web-{3AA3E248-907C-4DDD-8BBF-040EE54E1091}" dt="2021-11-27T20:33:04.771" v="986"/>
          <ac:picMkLst>
            <pc:docMk/>
            <pc:sldMk cId="898389022" sldId="277"/>
            <ac:picMk id="5" creationId="{4BD4D76E-4AA3-4960-A78B-D1C0DED2A81A}"/>
          </ac:picMkLst>
        </pc:picChg>
      </pc:sldChg>
      <pc:sldChg chg="addSp delSp modSp new mod setBg">
        <pc:chgData name="Zhigalov Roman" userId="1f97e9fdf7779aa5" providerId="Windows Live" clId="Web-{3AA3E248-907C-4DDD-8BBF-040EE54E1091}" dt="2021-11-27T20:34:03.929" v="1024" actId="14100"/>
        <pc:sldMkLst>
          <pc:docMk/>
          <pc:sldMk cId="131621247" sldId="278"/>
        </pc:sldMkLst>
        <pc:spChg chg="mod ord">
          <ac:chgData name="Zhigalov Roman" userId="1f97e9fdf7779aa5" providerId="Windows Live" clId="Web-{3AA3E248-907C-4DDD-8BBF-040EE54E1091}" dt="2021-11-27T20:34:03.929" v="1024" actId="14100"/>
          <ac:spMkLst>
            <pc:docMk/>
            <pc:sldMk cId="131621247" sldId="278"/>
            <ac:spMk id="2" creationId="{99F431A3-B1CE-4549-A0F1-690DDEC2238E}"/>
          </ac:spMkLst>
        </pc:spChg>
        <pc:spChg chg="del">
          <ac:chgData name="Zhigalov Roman" userId="1f97e9fdf7779aa5" providerId="Windows Live" clId="Web-{3AA3E248-907C-4DDD-8BBF-040EE54E1091}" dt="2021-11-27T20:33:33.037" v="987"/>
          <ac:spMkLst>
            <pc:docMk/>
            <pc:sldMk cId="131621247" sldId="278"/>
            <ac:spMk id="3" creationId="{FBC1B2B3-A51A-4D7E-8681-BB19BDD57CB4}"/>
          </ac:spMkLst>
        </pc:spChg>
        <pc:spChg chg="add del mod">
          <ac:chgData name="Zhigalov Roman" userId="1f97e9fdf7779aa5" providerId="Windows Live" clId="Web-{3AA3E248-907C-4DDD-8BBF-040EE54E1091}" dt="2021-11-27T20:33:44.381" v="996"/>
          <ac:spMkLst>
            <pc:docMk/>
            <pc:sldMk cId="131621247" sldId="278"/>
            <ac:spMk id="6" creationId="{0A08857F-1145-4C25-A0D9-B5B823E039DD}"/>
          </ac:spMkLst>
        </pc:spChg>
        <pc:spChg chg="add">
          <ac:chgData name="Zhigalov Roman" userId="1f97e9fdf7779aa5" providerId="Windows Live" clId="Web-{3AA3E248-907C-4DDD-8BBF-040EE54E1091}" dt="2021-11-27T20:33:56.022" v="1022"/>
          <ac:spMkLst>
            <pc:docMk/>
            <pc:sldMk cId="131621247" sldId="278"/>
            <ac:spMk id="9" creationId="{9B7AD9F6-8CE7-4299-8FC6-328F4DCD3FF9}"/>
          </ac:spMkLst>
        </pc:spChg>
        <pc:spChg chg="add">
          <ac:chgData name="Zhigalov Roman" userId="1f97e9fdf7779aa5" providerId="Windows Live" clId="Web-{3AA3E248-907C-4DDD-8BBF-040EE54E1091}" dt="2021-11-27T20:33:56.022" v="1022"/>
          <ac:spMkLst>
            <pc:docMk/>
            <pc:sldMk cId="131621247" sldId="278"/>
            <ac:spMk id="10" creationId="{F49775AF-8896-43EE-92C6-83497D6DC56F}"/>
          </ac:spMkLst>
        </pc:spChg>
        <pc:spChg chg="add del">
          <ac:chgData name="Zhigalov Roman" userId="1f97e9fdf7779aa5" providerId="Windows Live" clId="Web-{3AA3E248-907C-4DDD-8BBF-040EE54E1091}" dt="2021-11-27T20:33:56.007" v="1021"/>
          <ac:spMkLst>
            <pc:docMk/>
            <pc:sldMk cId="131621247" sldId="278"/>
            <ac:spMk id="12" creationId="{37C89E4B-3C9F-44B9-8B86-D9E3D112D8EC}"/>
          </ac:spMkLst>
        </pc:spChg>
        <pc:picChg chg="add del mod ord">
          <ac:chgData name="Zhigalov Roman" userId="1f97e9fdf7779aa5" providerId="Windows Live" clId="Web-{3AA3E248-907C-4DDD-8BBF-040EE54E1091}" dt="2021-11-27T20:33:42.772" v="995"/>
          <ac:picMkLst>
            <pc:docMk/>
            <pc:sldMk cId="131621247" sldId="278"/>
            <ac:picMk id="4" creationId="{3992F2A8-703C-4D0D-880F-9C5F9D12F427}"/>
          </ac:picMkLst>
        </pc:picChg>
        <pc:picChg chg="add mod ord">
          <ac:chgData name="Zhigalov Roman" userId="1f97e9fdf7779aa5" providerId="Windows Live" clId="Web-{3AA3E248-907C-4DDD-8BBF-040EE54E1091}" dt="2021-11-27T20:33:56.022" v="1022"/>
          <ac:picMkLst>
            <pc:docMk/>
            <pc:sldMk cId="131621247" sldId="278"/>
            <ac:picMk id="7" creationId="{6064ACDF-E9CE-4ED4-813B-AB61B27FCC42}"/>
          </ac:picMkLst>
        </pc:picChg>
        <pc:cxnChg chg="add del">
          <ac:chgData name="Zhigalov Roman" userId="1f97e9fdf7779aa5" providerId="Windows Live" clId="Web-{3AA3E248-907C-4DDD-8BBF-040EE54E1091}" dt="2021-11-27T20:33:56.007" v="1021"/>
          <ac:cxnSpMkLst>
            <pc:docMk/>
            <pc:sldMk cId="131621247" sldId="278"/>
            <ac:cxnSpMk id="14" creationId="{AA2EAA10-076F-46BD-8F0F-B9A2FB77A85C}"/>
          </ac:cxnSpMkLst>
        </pc:cxnChg>
        <pc:cxnChg chg="add del">
          <ac:chgData name="Zhigalov Roman" userId="1f97e9fdf7779aa5" providerId="Windows Live" clId="Web-{3AA3E248-907C-4DDD-8BBF-040EE54E1091}" dt="2021-11-27T20:33:56.007" v="1021"/>
          <ac:cxnSpMkLst>
            <pc:docMk/>
            <pc:sldMk cId="131621247" sldId="278"/>
            <ac:cxnSpMk id="16" creationId="{D891E407-403B-4764-86C9-33A56D3BCAA3}"/>
          </ac:cxnSpMkLst>
        </pc:cxnChg>
      </pc:sldChg>
      <pc:sldChg chg="add del replId">
        <pc:chgData name="Zhigalov Roman" userId="1f97e9fdf7779aa5" providerId="Windows Live" clId="Web-{3AA3E248-907C-4DDD-8BBF-040EE54E1091}" dt="2021-11-27T20:30:59.003" v="958"/>
        <pc:sldMkLst>
          <pc:docMk/>
          <pc:sldMk cId="1476938768" sldId="278"/>
        </pc:sldMkLst>
      </pc:sldChg>
      <pc:sldChg chg="modSp new">
        <pc:chgData name="Zhigalov Roman" userId="1f97e9fdf7779aa5" providerId="Windows Live" clId="Web-{3AA3E248-907C-4DDD-8BBF-040EE54E1091}" dt="2021-11-27T20:34:15.210" v="1029" actId="20577"/>
        <pc:sldMkLst>
          <pc:docMk/>
          <pc:sldMk cId="1567194249" sldId="279"/>
        </pc:sldMkLst>
        <pc:spChg chg="mod">
          <ac:chgData name="Zhigalov Roman" userId="1f97e9fdf7779aa5" providerId="Windows Live" clId="Web-{3AA3E248-907C-4DDD-8BBF-040EE54E1091}" dt="2021-11-27T20:34:15.210" v="1029" actId="20577"/>
          <ac:spMkLst>
            <pc:docMk/>
            <pc:sldMk cId="1567194249" sldId="279"/>
            <ac:spMk id="2" creationId="{8C4B45DF-472B-40B2-B5EF-5F0328650366}"/>
          </ac:spMkLst>
        </pc:spChg>
      </pc:sldChg>
      <pc:sldChg chg="modSp new">
        <pc:chgData name="Zhigalov Roman" userId="1f97e9fdf7779aa5" providerId="Windows Live" clId="Web-{3AA3E248-907C-4DDD-8BBF-040EE54E1091}" dt="2021-11-27T20:34:22.132" v="1039" actId="20577"/>
        <pc:sldMkLst>
          <pc:docMk/>
          <pc:sldMk cId="2618881335" sldId="280"/>
        </pc:sldMkLst>
        <pc:spChg chg="mod">
          <ac:chgData name="Zhigalov Roman" userId="1f97e9fdf7779aa5" providerId="Windows Live" clId="Web-{3AA3E248-907C-4DDD-8BBF-040EE54E1091}" dt="2021-11-27T20:34:22.132" v="1039" actId="20577"/>
          <ac:spMkLst>
            <pc:docMk/>
            <pc:sldMk cId="2618881335" sldId="280"/>
            <ac:spMk id="2" creationId="{8140F15E-A6BC-4561-AC58-E1D46F2FA8DD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27.11.2021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27.11.2021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27.11.2021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27.11.2021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27.11.2021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27.11.2021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27.11.2021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27.11.2021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27.11.2021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27.11.2021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27.11.2021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27.11.2021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>
                <a:ea typeface="+mj-lt"/>
                <a:cs typeface="+mj-lt"/>
              </a:rPr>
              <a:t>§ 8. Полоцкое княжество в X—XI вв.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3F0A96-3560-4448-AE16-65D01C796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Изяслав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982F6E3-A3AB-4F98-8E7F-D04266B842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 князь полоцкий в 989—1001 годах, сын киевского князя Владимира Святославича и полоцкой княжны Рогнеды, родоначальник династии полоцких князей.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человек, мужчина, носит&#10;&#10;Автоматически созданное описание">
            <a:extLst>
              <a:ext uri="{FF2B5EF4-FFF2-40B4-BE49-F238E27FC236}">
                <a16:creationId xmlns:a16="http://schemas.microsoft.com/office/drawing/2014/main" id="{E3CC7413-6B1E-4CAA-BFD8-464180EFFB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" b="3065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2152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338DE0-C415-44DC-BCD6-E18CA7B54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Династия Изяславовичей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A78FB58-5257-4FEC-867F-CEDBF2C876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5238" y="1324643"/>
            <a:ext cx="7608304" cy="427967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9674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AD4ABE-F34A-45AA-81F5-7C4480BBD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3. Укрепление Полоцкого княжества и Всеслав Брячеславович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AADB749-A2AB-46A2-81F4-68942253D7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11744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644539-FA90-4F8D-B702-A12CD7F3E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/>
              <a:t>Брячислав Изяславович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FB9FD81-951B-4A10-B678-D50AB80B3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Князь Полоцкий в 1003-1044 гг. Расширил территорию Полоцкого княжества за счёт территорий Великого Новгорода. Значительно увеличил политическую и экономическую мощь Полоцка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D5D8C79-312F-4AAD-B074-CF0222C822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487" r="24488" b="2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2120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5" descr="Изображение выглядит как текст, трава, внешний, плот&#10;&#10;Автоматически созданное описание">
            <a:extLst>
              <a:ext uri="{FF2B5EF4-FFF2-40B4-BE49-F238E27FC236}">
                <a16:creationId xmlns:a16="http://schemas.microsoft.com/office/drawing/2014/main" id="{3C4B008B-A11B-483A-872E-182A9779A4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692" b="978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0B094D-A11D-4963-A760-550B70954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Волки на торговом пути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9827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2CE01F-2D9B-4C0D-A93D-13EF0871C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/>
              <a:t>Всеслав Брячеславович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1D657F8-C328-41B9-A2D2-F64AB456D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0339" y="4636008"/>
            <a:ext cx="3734014" cy="15727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/>
              <a:t>Полоцкий князь в 1044-1101 гг., 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текст, рисует&#10;&#10;Автоматически созданное описание">
            <a:extLst>
              <a:ext uri="{FF2B5EF4-FFF2-40B4-BE49-F238E27FC236}">
                <a16:creationId xmlns:a16="http://schemas.microsoft.com/office/drawing/2014/main" id="{02D05B2A-03D4-4E89-92F6-EBD29E6492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00" r="24978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9817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4" descr="Большая группа парашютистов в воздухе">
            <a:extLst>
              <a:ext uri="{FF2B5EF4-FFF2-40B4-BE49-F238E27FC236}">
                <a16:creationId xmlns:a16="http://schemas.microsoft.com/office/drawing/2014/main" id="{D2209C38-BD78-4A43-8938-2B874F05A4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232" r="-2" b="3309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9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Лампочка на желтом фоне с нарисованными световыми лучами и шнуром">
            <a:extLst>
              <a:ext uri="{FF2B5EF4-FFF2-40B4-BE49-F238E27FC236}">
                <a16:creationId xmlns:a16="http://schemas.microsoft.com/office/drawing/2014/main" id="{03CD96B7-8089-4C9C-BE42-C4FFA5E9C9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572" r="-2" b="-2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1FF25F-B370-49EC-9943-DED45C35D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>
                <a:solidFill>
                  <a:srgbClr val="FFFFFF"/>
                </a:solidFill>
              </a:rPr>
              <a:t>Самостоятельно!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DDB833-8D5A-447A-AE56-7CCC54675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>
                <a:solidFill>
                  <a:srgbClr val="FFFFFF"/>
                </a:solidFill>
              </a:rPr>
              <a:t>Выписать достижения и успехи Всеслава Брячеславовича</a:t>
            </a:r>
          </a:p>
        </p:txBody>
      </p:sp>
    </p:spTree>
    <p:extLst>
      <p:ext uri="{BB962C8B-B14F-4D97-AF65-F5344CB8AC3E}">
        <p14:creationId xmlns:p14="http://schemas.microsoft.com/office/powerpoint/2010/main" val="3061113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4C09C1-EB93-48C1-8CBA-AD5C73793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4200">
                <a:cs typeface="Calibri Light"/>
              </a:rPr>
              <a:t>Достижения Всеслава Брячиславовича</a:t>
            </a:r>
            <a:endParaRPr lang="ru-RU" sz="42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62775E-E571-4D1A-BE54-A542900E3E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dirty="0">
                <a:cs typeface="Calibri"/>
              </a:rPr>
              <a:t>Увеличил территорию Полоцкого княжества</a:t>
            </a:r>
          </a:p>
          <a:p>
            <a:r>
              <a:rPr lang="ru-RU" sz="2400" dirty="0">
                <a:cs typeface="Calibri"/>
              </a:rPr>
              <a:t>Основал город </a:t>
            </a:r>
            <a:r>
              <a:rPr lang="ru-RU" sz="2400" dirty="0" err="1">
                <a:cs typeface="Calibri"/>
              </a:rPr>
              <a:t>Менск</a:t>
            </a:r>
            <a:r>
              <a:rPr lang="ru-RU" sz="2400" dirty="0">
                <a:cs typeface="Calibri"/>
              </a:rPr>
              <a:t> (современный Минск)</a:t>
            </a:r>
          </a:p>
          <a:p>
            <a:r>
              <a:rPr lang="ru-RU" sz="2400" dirty="0">
                <a:cs typeface="Calibri"/>
              </a:rPr>
              <a:t>Получал дань с некоторых балтийских племен</a:t>
            </a:r>
          </a:p>
          <a:p>
            <a:r>
              <a:rPr lang="ru-RU" sz="2400" dirty="0">
                <a:cs typeface="Calibri"/>
              </a:rPr>
              <a:t>Захватил даже Новгород в 1066 г.</a:t>
            </a:r>
          </a:p>
          <a:p>
            <a:endParaRPr lang="ru-RU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89134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CAF29F-EA39-45C9-BBF3-8554D26E1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4. Битва на Немиге и наивысший подъём княжества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CDAF3EE-526D-4FDA-BE08-01D22BB528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51198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019F84-E389-41E3-92A3-204B96287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1067 г. - битва на Немиге  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1EF1C67-A020-4321-925E-039232F312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3661" y="2599509"/>
            <a:ext cx="4530898" cy="36394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Битва между войсками Всеслава Брячеславовича и сыновьями Ярослава Мудрого под Минском. В результате битвы Всеслав попал в плен </a:t>
            </a:r>
          </a:p>
        </p:txBody>
      </p:sp>
      <p:pic>
        <p:nvPicPr>
          <p:cNvPr id="5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0D565A1-FB5F-4B25-A81B-B66FBCC1FB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11532" y="3131062"/>
            <a:ext cx="5150277" cy="242063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193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9056F0-4F2A-444E-AD5A-BFB85044A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Проверка домашнего задания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2E80DF9-2DF3-4D8B-9240-A467DACD28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88961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2F0B306-9D00-4046-8F4A-40D7D4CA1F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87" b="224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70B4F9-E300-4812-BA66-604285BA9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Пленение Всеслава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53370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A3A491-EC98-4C32-B98D-70E9B3570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XI в. - пик могущества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4BD4D76E-4AA3-4960-A78B-D1C0DED2A8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0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983890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11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F431A3-B1CE-4549-A0F1-690DDEC22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129" y="640080"/>
            <a:ext cx="4903595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Софийский собор  -  признак могущества</a:t>
            </a:r>
          </a:p>
        </p:txBody>
      </p:sp>
      <p:sp>
        <p:nvSpPr>
          <p:cNvPr id="10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7" descr="Изображение выглядит как внешний, дерево, небо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6064ACDF-E9CE-4ED4-813B-AB61B27FCC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619" r="12427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16212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4B45DF-472B-40B2-B5EF-5F0328650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Контроль знаний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C70113-45F3-44F6-A99C-A4AAA7DFF8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71942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40F15E-A6BC-4561-AC58-E1D46F2FA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Домашнее задание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D74C6C-9167-4231-82F5-9EBA96820E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881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B9825A-2C83-48CC-AD26-341714308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ru-RU" sz="5400">
                <a:cs typeface="Calibri Light"/>
              </a:rPr>
              <a:t>План урока</a:t>
            </a:r>
          </a:p>
        </p:txBody>
      </p:sp>
      <p:sp>
        <p:nvSpPr>
          <p:cNvPr id="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94949B-2ED7-46CB-949F-F99136354E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ru-RU" sz="2200">
                <a:cs typeface="Calibri"/>
              </a:rPr>
              <a:t>Древний Полоцк</a:t>
            </a:r>
          </a:p>
          <a:p>
            <a:r>
              <a:rPr lang="ru-RU" sz="2200">
                <a:cs typeface="Calibri"/>
              </a:rPr>
              <a:t>Полоцкая княжеская династия</a:t>
            </a:r>
          </a:p>
          <a:p>
            <a:r>
              <a:rPr lang="ru-RU" sz="2200">
                <a:cs typeface="Calibri"/>
              </a:rPr>
              <a:t>Укрепление Полоцкого княжества и Всеслав Брячеславович</a:t>
            </a:r>
          </a:p>
          <a:p>
            <a:r>
              <a:rPr lang="ru-RU" sz="2200">
                <a:cs typeface="Calibri"/>
              </a:rPr>
              <a:t>Битва на Немиге и наивысший подъём княжества</a:t>
            </a:r>
          </a:p>
        </p:txBody>
      </p:sp>
      <p:pic>
        <p:nvPicPr>
          <p:cNvPr id="8" name="Picture 4" descr="Шах и мат в шахматной партии">
            <a:extLst>
              <a:ext uri="{FF2B5EF4-FFF2-40B4-BE49-F238E27FC236}">
                <a16:creationId xmlns:a16="http://schemas.microsoft.com/office/drawing/2014/main" id="{F4B34E71-7CF4-475C-AA45-7BF985A31F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26" r="16069" b="1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875477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74CB04-62A9-402C-A51C-D6A18F91E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1. Древний Полоцк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BD9ED19-0B0F-4B8C-B603-0C7473DA78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75971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B1E468-EA8C-4C6E-8ED5-6D38A3705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Древний Полоцк 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529AAE5-7895-4670-B4D4-BE60F106E5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Первое упоминание в летописи - 862 г. 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В скандинавских сагах Полоцк стоит на одном уровне с Великим Новгородом и Киевом 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Первое поселение на территории Полоцка возникло примерно за 100 – 150 лет до первого упоминания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A57EE985-1A23-40A9-BCC6-ABCAD8A8B8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2" b="16146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5272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10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FCF4A1-2796-4B5E-8545-CD03432F2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ru-RU" sz="3700" dirty="0">
                <a:cs typeface="Calibri Light"/>
              </a:rPr>
              <a:t>Древний Полоцк</a:t>
            </a:r>
            <a:endParaRPr lang="ru-RU" dirty="0"/>
          </a:p>
        </p:txBody>
      </p:sp>
      <p:grpSp>
        <p:nvGrpSpPr>
          <p:cNvPr id="7" name="Group 12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4703F05-86A3-4E53-A79C-A097AFDA71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anchor="ctr">
            <a:normAutofit/>
          </a:bodyPr>
          <a:lstStyle/>
          <a:p>
            <a:r>
              <a:rPr lang="en-US" sz="2000" dirty="0" err="1">
                <a:ea typeface="+mn-lt"/>
                <a:cs typeface="+mn-lt"/>
              </a:rPr>
              <a:t>Город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был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основан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кривичами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при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впадении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реки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Полоты</a:t>
            </a:r>
            <a:r>
              <a:rPr lang="en-US" sz="2000" dirty="0">
                <a:ea typeface="+mn-lt"/>
                <a:cs typeface="+mn-lt"/>
              </a:rPr>
              <a:t> в </a:t>
            </a:r>
            <a:r>
              <a:rPr lang="en-US" sz="2000" dirty="0" err="1">
                <a:ea typeface="+mn-lt"/>
                <a:cs typeface="+mn-lt"/>
              </a:rPr>
              <a:t>Западную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Двину</a:t>
            </a:r>
            <a:r>
              <a:rPr lang="en-US" sz="2000" dirty="0">
                <a:ea typeface="+mn-lt"/>
                <a:cs typeface="+mn-lt"/>
              </a:rPr>
              <a:t>. </a:t>
            </a:r>
            <a:r>
              <a:rPr lang="en-US" sz="2000" dirty="0" err="1">
                <a:ea typeface="+mn-lt"/>
                <a:cs typeface="+mn-lt"/>
              </a:rPr>
              <a:t>От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названия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небольшой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реки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получил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свое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имя</a:t>
            </a:r>
            <a:r>
              <a:rPr lang="en-US" sz="2000" dirty="0">
                <a:ea typeface="+mn-lt"/>
                <a:cs typeface="+mn-lt"/>
              </a:rPr>
              <a:t> и </a:t>
            </a:r>
            <a:r>
              <a:rPr lang="en-US" sz="2000" dirty="0" err="1">
                <a:ea typeface="+mn-lt"/>
                <a:cs typeface="+mn-lt"/>
              </a:rPr>
              <a:t>город</a:t>
            </a:r>
            <a:r>
              <a:rPr lang="en-US" sz="2000" dirty="0">
                <a:ea typeface="+mn-lt"/>
                <a:cs typeface="+mn-lt"/>
              </a:rPr>
              <a:t>. </a:t>
            </a:r>
            <a:r>
              <a:rPr lang="en-US" sz="2000" dirty="0" err="1">
                <a:ea typeface="+mn-lt"/>
                <a:cs typeface="+mn-lt"/>
              </a:rPr>
              <a:t>Место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было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удобным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для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жизни</a:t>
            </a:r>
            <a:r>
              <a:rPr lang="en-US" sz="2000" dirty="0">
                <a:ea typeface="+mn-lt"/>
                <a:cs typeface="+mn-lt"/>
              </a:rPr>
              <a:t> и </a:t>
            </a:r>
            <a:r>
              <a:rPr lang="en-US" sz="2000" dirty="0" err="1">
                <a:ea typeface="+mn-lt"/>
                <a:cs typeface="+mn-lt"/>
              </a:rPr>
              <a:t>ведения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хозяйства</a:t>
            </a:r>
            <a:r>
              <a:rPr lang="en-US" sz="2000" dirty="0">
                <a:ea typeface="+mn-lt"/>
                <a:cs typeface="+mn-lt"/>
              </a:rPr>
              <a:t>, а </a:t>
            </a:r>
            <a:r>
              <a:rPr lang="en-US" sz="2000" dirty="0" err="1">
                <a:ea typeface="+mn-lt"/>
                <a:cs typeface="+mn-lt"/>
              </a:rPr>
              <a:t>также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для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защиты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от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врагов</a:t>
            </a:r>
            <a:endParaRPr lang="en-US" sz="2000" dirty="0" err="1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деревянный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3FAE3636-02AF-46DC-9C9B-3017F7FF2D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50" r="13281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5992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9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2E61BE-8295-44C2-82BF-1F2401D15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101" y="1012311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Торговый путь "Из варяг в греки"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E0280FE-B6F6-4F94-875D-1D9FF63CE8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59480" y="3431949"/>
            <a:ext cx="4036333" cy="170984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Торговый путь, соединивший Византийскую империю и Скандинавию.</a:t>
            </a:r>
          </a:p>
        </p:txBody>
      </p:sp>
      <p:grpSp>
        <p:nvGrpSpPr>
          <p:cNvPr id="18" name="Group 11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6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85EB868B-3C23-422C-BF40-62780A409D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1563" b="-209"/>
          <a:stretch/>
        </p:blipFill>
        <p:spPr>
          <a:xfrm>
            <a:off x="5922492" y="747380"/>
            <a:ext cx="5536001" cy="530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2557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EE20A1-06B4-43D7-9F15-70B2E1C47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2. Полоцкая княжеская династия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70B2A55-8ACC-444D-9993-9F577CAE29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21942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91DC6ABD-215C-4EA8-A483-CEF5B99AB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00464C-1BAD-4094-97B9-9EDA170B7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609" y="679731"/>
            <a:ext cx="4171994" cy="373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Рогволод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0FE3800-E12E-423E-81F5-90AF00E036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9609" y="4685288"/>
            <a:ext cx="4171994" cy="103578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Первый полоцкий князь</a:t>
            </a:r>
          </a:p>
        </p:txBody>
      </p:sp>
      <p:grpSp>
        <p:nvGrpSpPr>
          <p:cNvPr id="8" name="Group 11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416432" y="1"/>
            <a:ext cx="2446384" cy="5777808"/>
            <a:chOff x="329184" y="1"/>
            <a:chExt cx="524256" cy="5777808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86598" y="269324"/>
            <a:ext cx="6116779" cy="62087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текст, монета, черный&#10;&#10;Автоматически созданное описание">
            <a:extLst>
              <a:ext uri="{FF2B5EF4-FFF2-40B4-BE49-F238E27FC236}">
                <a16:creationId xmlns:a16="http://schemas.microsoft.com/office/drawing/2014/main" id="{07A9637D-43A0-443B-99EB-63AD2EBE8B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70880" y="557360"/>
            <a:ext cx="5548213" cy="563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15314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§ 8. Полоцкое княжество в X—XI вв.</vt:lpstr>
      <vt:lpstr>Проверка домашнего задания</vt:lpstr>
      <vt:lpstr>План урока</vt:lpstr>
      <vt:lpstr>1. Древний Полоцк</vt:lpstr>
      <vt:lpstr>Древний Полоцк </vt:lpstr>
      <vt:lpstr>Древний Полоцк</vt:lpstr>
      <vt:lpstr>Торговый путь "Из варяг в греки"</vt:lpstr>
      <vt:lpstr>2. Полоцкая княжеская династия</vt:lpstr>
      <vt:lpstr>Рогволод</vt:lpstr>
      <vt:lpstr>Изяслав</vt:lpstr>
      <vt:lpstr>Династия Изяславовичей</vt:lpstr>
      <vt:lpstr>3. Укрепление Полоцкого княжества и Всеслав Брячеславович</vt:lpstr>
      <vt:lpstr>Брячислав Изяславович</vt:lpstr>
      <vt:lpstr>Волки на торговом пути</vt:lpstr>
      <vt:lpstr>Всеслав Брячеславович</vt:lpstr>
      <vt:lpstr>Самостоятельно!</vt:lpstr>
      <vt:lpstr>Достижения Всеслава Брячиславовича</vt:lpstr>
      <vt:lpstr>4. Битва на Немиге и наивысший подъём княжества</vt:lpstr>
      <vt:lpstr>1067 г. - битва на Немиге  </vt:lpstr>
      <vt:lpstr>Пленение Всеслава</vt:lpstr>
      <vt:lpstr>XI в. - пик могущества</vt:lpstr>
      <vt:lpstr>Софийский собор  -  признак могущества</vt:lpstr>
      <vt:lpstr>Контроль знаний</vt:lpstr>
      <vt:lpstr>Домашнее задание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 8. Полоцкое княжество в X—XI вв.</dc:title>
  <dc:creator/>
  <cp:lastModifiedBy/>
  <cp:revision>148</cp:revision>
  <dcterms:created xsi:type="dcterms:W3CDTF">2021-11-27T19:37:34Z</dcterms:created>
  <dcterms:modified xsi:type="dcterms:W3CDTF">2021-11-27T20:34:25Z</dcterms:modified>
</cp:coreProperties>
</file>