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D563BC-375B-4D83-8C50-02EC2CD0A8EE}" v="1117" dt="2022-02-03T21:01:07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AAD563BC-375B-4D83-8C50-02EC2CD0A8EE}"/>
    <pc:docChg chg="addSld modSld addMainMaster modMainMaster">
      <pc:chgData name="Zhigalov Roman" userId="1f97e9fdf7779aa5" providerId="Windows Live" clId="Web-{AAD563BC-375B-4D83-8C50-02EC2CD0A8EE}" dt="2022-02-03T21:01:07.542" v="1105"/>
      <pc:docMkLst>
        <pc:docMk/>
      </pc:docMkLst>
      <pc:sldChg chg="modSp new">
        <pc:chgData name="Zhigalov Roman" userId="1f97e9fdf7779aa5" providerId="Windows Live" clId="Web-{AAD563BC-375B-4D83-8C50-02EC2CD0A8EE}" dt="2022-02-03T20:12:36.814" v="19" actId="20577"/>
        <pc:sldMkLst>
          <pc:docMk/>
          <pc:sldMk cId="608599924" sldId="257"/>
        </pc:sldMkLst>
        <pc:spChg chg="mod">
          <ac:chgData name="Zhigalov Roman" userId="1f97e9fdf7779aa5" providerId="Windows Live" clId="Web-{AAD563BC-375B-4D83-8C50-02EC2CD0A8EE}" dt="2022-02-03T20:12:36.814" v="19" actId="20577"/>
          <ac:spMkLst>
            <pc:docMk/>
            <pc:sldMk cId="608599924" sldId="257"/>
            <ac:spMk id="2" creationId="{1FC93FC5-0147-4E50-BB3C-F4A6B2644611}"/>
          </ac:spMkLst>
        </pc:spChg>
      </pc:sldChg>
      <pc:sldChg chg="addSp modSp new mod setBg">
        <pc:chgData name="Zhigalov Roman" userId="1f97e9fdf7779aa5" providerId="Windows Live" clId="Web-{AAD563BC-375B-4D83-8C50-02EC2CD0A8EE}" dt="2022-02-03T20:14:11.208" v="83"/>
        <pc:sldMkLst>
          <pc:docMk/>
          <pc:sldMk cId="2739159891" sldId="258"/>
        </pc:sldMkLst>
        <pc:spChg chg="mod">
          <ac:chgData name="Zhigalov Roman" userId="1f97e9fdf7779aa5" providerId="Windows Live" clId="Web-{AAD563BC-375B-4D83-8C50-02EC2CD0A8EE}" dt="2022-02-03T20:14:11.208" v="83"/>
          <ac:spMkLst>
            <pc:docMk/>
            <pc:sldMk cId="2739159891" sldId="258"/>
            <ac:spMk id="2" creationId="{653A9DE0-5403-47B2-8BC8-1C77D4FCF740}"/>
          </ac:spMkLst>
        </pc:spChg>
        <pc:spChg chg="mod">
          <ac:chgData name="Zhigalov Roman" userId="1f97e9fdf7779aa5" providerId="Windows Live" clId="Web-{AAD563BC-375B-4D83-8C50-02EC2CD0A8EE}" dt="2022-02-03T20:14:11.208" v="83"/>
          <ac:spMkLst>
            <pc:docMk/>
            <pc:sldMk cId="2739159891" sldId="258"/>
            <ac:spMk id="3" creationId="{C6406D8F-0223-4E73-8176-C42AC96A212C}"/>
          </ac:spMkLst>
        </pc:spChg>
        <pc:spChg chg="add">
          <ac:chgData name="Zhigalov Roman" userId="1f97e9fdf7779aa5" providerId="Windows Live" clId="Web-{AAD563BC-375B-4D83-8C50-02EC2CD0A8EE}" dt="2022-02-03T20:14:11.208" v="83"/>
          <ac:spMkLst>
            <pc:docMk/>
            <pc:sldMk cId="2739159891" sldId="258"/>
            <ac:spMk id="8" creationId="{B6CDA21F-E7AF-4C75-8395-33F58D5B0E45}"/>
          </ac:spMkLst>
        </pc:spChg>
        <pc:spChg chg="add">
          <ac:chgData name="Zhigalov Roman" userId="1f97e9fdf7779aa5" providerId="Windows Live" clId="Web-{AAD563BC-375B-4D83-8C50-02EC2CD0A8EE}" dt="2022-02-03T20:14:11.208" v="83"/>
          <ac:spMkLst>
            <pc:docMk/>
            <pc:sldMk cId="2739159891" sldId="258"/>
            <ac:spMk id="15" creationId="{D5B0017B-2ECA-49AF-B397-DC140825DF8D}"/>
          </ac:spMkLst>
        </pc:spChg>
        <pc:grpChg chg="add">
          <ac:chgData name="Zhigalov Roman" userId="1f97e9fdf7779aa5" providerId="Windows Live" clId="Web-{AAD563BC-375B-4D83-8C50-02EC2CD0A8EE}" dt="2022-02-03T20:14:11.208" v="83"/>
          <ac:grpSpMkLst>
            <pc:docMk/>
            <pc:sldMk cId="2739159891" sldId="258"/>
            <ac:grpSpMk id="10" creationId="{AE1C45F0-260A-458C-96ED-C1F6D2151219}"/>
          </ac:grpSpMkLst>
        </pc:grpChg>
        <pc:cxnChg chg="add">
          <ac:chgData name="Zhigalov Roman" userId="1f97e9fdf7779aa5" providerId="Windows Live" clId="Web-{AAD563BC-375B-4D83-8C50-02EC2CD0A8EE}" dt="2022-02-03T20:14:11.208" v="83"/>
          <ac:cxnSpMkLst>
            <pc:docMk/>
            <pc:sldMk cId="2739159891" sldId="258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AAD563BC-375B-4D83-8C50-02EC2CD0A8EE}" dt="2022-02-03T20:29:44.033" v="104"/>
        <pc:sldMkLst>
          <pc:docMk/>
          <pc:sldMk cId="3441149543" sldId="259"/>
        </pc:sldMkLst>
        <pc:spChg chg="mod">
          <ac:chgData name="Zhigalov Roman" userId="1f97e9fdf7779aa5" providerId="Windows Live" clId="Web-{AAD563BC-375B-4D83-8C50-02EC2CD0A8EE}" dt="2022-02-03T20:29:44.033" v="104"/>
          <ac:spMkLst>
            <pc:docMk/>
            <pc:sldMk cId="3441149543" sldId="259"/>
            <ac:spMk id="2" creationId="{2E60CEA2-BDE3-477E-B901-1199193E6B03}"/>
          </ac:spMkLst>
        </pc:spChg>
        <pc:spChg chg="mod">
          <ac:chgData name="Zhigalov Roman" userId="1f97e9fdf7779aa5" providerId="Windows Live" clId="Web-{AAD563BC-375B-4D83-8C50-02EC2CD0A8EE}" dt="2022-02-03T20:29:44.033" v="104"/>
          <ac:spMkLst>
            <pc:docMk/>
            <pc:sldMk cId="3441149543" sldId="259"/>
            <ac:spMk id="3" creationId="{AFEE0A11-360D-4F5B-A691-C91A8C4FE005}"/>
          </ac:spMkLst>
        </pc:spChg>
        <pc:spChg chg="add">
          <ac:chgData name="Zhigalov Roman" userId="1f97e9fdf7779aa5" providerId="Windows Live" clId="Web-{AAD563BC-375B-4D83-8C50-02EC2CD0A8EE}" dt="2022-02-03T20:29:44.033" v="104"/>
          <ac:spMkLst>
            <pc:docMk/>
            <pc:sldMk cId="3441149543" sldId="259"/>
            <ac:spMk id="8" creationId="{4522B21E-B2B9-4C72-9A71-C87EFD137480}"/>
          </ac:spMkLst>
        </pc:spChg>
        <pc:spChg chg="add">
          <ac:chgData name="Zhigalov Roman" userId="1f97e9fdf7779aa5" providerId="Windows Live" clId="Web-{AAD563BC-375B-4D83-8C50-02EC2CD0A8EE}" dt="2022-02-03T20:29:44.033" v="104"/>
          <ac:spMkLst>
            <pc:docMk/>
            <pc:sldMk cId="3441149543" sldId="259"/>
            <ac:spMk id="10" creationId="{5EB7D2A2-F448-44D4-938C-DC84CBCB3B1E}"/>
          </ac:spMkLst>
        </pc:spChg>
        <pc:spChg chg="add">
          <ac:chgData name="Zhigalov Roman" userId="1f97e9fdf7779aa5" providerId="Windows Live" clId="Web-{AAD563BC-375B-4D83-8C50-02EC2CD0A8EE}" dt="2022-02-03T20:29:44.033" v="104"/>
          <ac:spMkLst>
            <pc:docMk/>
            <pc:sldMk cId="3441149543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AAD563BC-375B-4D83-8C50-02EC2CD0A8EE}" dt="2022-02-03T20:29:44.033" v="104"/>
          <ac:cxnSpMkLst>
            <pc:docMk/>
            <pc:sldMk cId="3441149543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0:30:38.300" v="115"/>
        <pc:sldMkLst>
          <pc:docMk/>
          <pc:sldMk cId="4126146528" sldId="260"/>
        </pc:sldMkLst>
        <pc:spChg chg="mod">
          <ac:chgData name="Zhigalov Roman" userId="1f97e9fdf7779aa5" providerId="Windows Live" clId="Web-{AAD563BC-375B-4D83-8C50-02EC2CD0A8EE}" dt="2022-02-03T20:30:38.300" v="115"/>
          <ac:spMkLst>
            <pc:docMk/>
            <pc:sldMk cId="4126146528" sldId="260"/>
            <ac:spMk id="2" creationId="{A3CDF0D9-3B9E-4BA5-AFCE-FB60F1609ED2}"/>
          </ac:spMkLst>
        </pc:spChg>
        <pc:spChg chg="del">
          <ac:chgData name="Zhigalov Roman" userId="1f97e9fdf7779aa5" providerId="Windows Live" clId="Web-{AAD563BC-375B-4D83-8C50-02EC2CD0A8EE}" dt="2022-02-03T20:30:29.206" v="106"/>
          <ac:spMkLst>
            <pc:docMk/>
            <pc:sldMk cId="4126146528" sldId="260"/>
            <ac:spMk id="3" creationId="{7BEA836A-AA73-46AA-B33F-4E2A7279C605}"/>
          </ac:spMkLst>
        </pc:spChg>
        <pc:spChg chg="add">
          <ac:chgData name="Zhigalov Roman" userId="1f97e9fdf7779aa5" providerId="Windows Live" clId="Web-{AAD563BC-375B-4D83-8C50-02EC2CD0A8EE}" dt="2022-02-03T20:30:38.300" v="115"/>
          <ac:spMkLst>
            <pc:docMk/>
            <pc:sldMk cId="4126146528" sldId="260"/>
            <ac:spMk id="9" creationId="{71FC7D98-7B8B-402A-90FC-F027482F2142}"/>
          </ac:spMkLst>
        </pc:spChg>
        <pc:spChg chg="add">
          <ac:chgData name="Zhigalov Roman" userId="1f97e9fdf7779aa5" providerId="Windows Live" clId="Web-{AAD563BC-375B-4D83-8C50-02EC2CD0A8EE}" dt="2022-02-03T20:30:38.300" v="115"/>
          <ac:spMkLst>
            <pc:docMk/>
            <pc:sldMk cId="4126146528" sldId="260"/>
            <ac:spMk id="11" creationId="{AD7356EA-285B-4E5D-8FEC-104659A4FD2C}"/>
          </ac:spMkLst>
        </pc:spChg>
        <pc:picChg chg="add mod ord">
          <ac:chgData name="Zhigalov Roman" userId="1f97e9fdf7779aa5" providerId="Windows Live" clId="Web-{AAD563BC-375B-4D83-8C50-02EC2CD0A8EE}" dt="2022-02-03T20:30:38.300" v="115"/>
          <ac:picMkLst>
            <pc:docMk/>
            <pc:sldMk cId="4126146528" sldId="260"/>
            <ac:picMk id="4" creationId="{7DA6B9C8-A8CE-43C0-A157-D6B17325215B}"/>
          </ac:picMkLst>
        </pc:picChg>
      </pc:sldChg>
      <pc:sldChg chg="addSp delSp modSp new mod setBg">
        <pc:chgData name="Zhigalov Roman" userId="1f97e9fdf7779aa5" providerId="Windows Live" clId="Web-{AAD563BC-375B-4D83-8C50-02EC2CD0A8EE}" dt="2022-02-03T20:31:54.583" v="129"/>
        <pc:sldMkLst>
          <pc:docMk/>
          <pc:sldMk cId="1618632305" sldId="261"/>
        </pc:sldMkLst>
        <pc:spChg chg="add del mod">
          <ac:chgData name="Zhigalov Roman" userId="1f97e9fdf7779aa5" providerId="Windows Live" clId="Web-{AAD563BC-375B-4D83-8C50-02EC2CD0A8EE}" dt="2022-02-03T20:31:54.583" v="129"/>
          <ac:spMkLst>
            <pc:docMk/>
            <pc:sldMk cId="1618632305" sldId="261"/>
            <ac:spMk id="2" creationId="{30E2A4B6-DACD-418B-914A-C7D3C101AEE9}"/>
          </ac:spMkLst>
        </pc:spChg>
        <pc:spChg chg="del">
          <ac:chgData name="Zhigalov Roman" userId="1f97e9fdf7779aa5" providerId="Windows Live" clId="Web-{AAD563BC-375B-4D83-8C50-02EC2CD0A8EE}" dt="2022-02-03T20:31:32.317" v="117"/>
          <ac:spMkLst>
            <pc:docMk/>
            <pc:sldMk cId="1618632305" sldId="261"/>
            <ac:spMk id="3" creationId="{030F6D77-555F-45C1-B350-2ED209D5AC57}"/>
          </ac:spMkLst>
        </pc:spChg>
        <pc:spChg chg="add">
          <ac:chgData name="Zhigalov Roman" userId="1f97e9fdf7779aa5" providerId="Windows Live" clId="Web-{AAD563BC-375B-4D83-8C50-02EC2CD0A8EE}" dt="2022-02-03T20:31:54.583" v="129"/>
          <ac:spMkLst>
            <pc:docMk/>
            <pc:sldMk cId="1618632305" sldId="261"/>
            <ac:spMk id="6" creationId="{16C5FA50-8D52-4617-AF91-5C7B1C8352F1}"/>
          </ac:spMkLst>
        </pc:spChg>
        <pc:spChg chg="add del">
          <ac:chgData name="Zhigalov Roman" userId="1f97e9fdf7779aa5" providerId="Windows Live" clId="Web-{AAD563BC-375B-4D83-8C50-02EC2CD0A8EE}" dt="2022-02-03T20:31:47.521" v="128"/>
          <ac:spMkLst>
            <pc:docMk/>
            <pc:sldMk cId="1618632305" sldId="261"/>
            <ac:spMk id="9" creationId="{42A4FC2C-047E-45A5-965D-8E1E3BF09BC6}"/>
          </ac:spMkLst>
        </pc:spChg>
        <pc:spChg chg="add">
          <ac:chgData name="Zhigalov Roman" userId="1f97e9fdf7779aa5" providerId="Windows Live" clId="Web-{AAD563BC-375B-4D83-8C50-02EC2CD0A8EE}" dt="2022-02-03T20:31:54.583" v="129"/>
          <ac:spMkLst>
            <pc:docMk/>
            <pc:sldMk cId="1618632305" sldId="261"/>
            <ac:spMk id="11" creationId="{E223798C-12AD-4B0C-A50C-D676347D67CF}"/>
          </ac:spMkLst>
        </pc:spChg>
        <pc:picChg chg="add mod ord">
          <ac:chgData name="Zhigalov Roman" userId="1f97e9fdf7779aa5" providerId="Windows Live" clId="Web-{AAD563BC-375B-4D83-8C50-02EC2CD0A8EE}" dt="2022-02-03T20:31:54.583" v="129"/>
          <ac:picMkLst>
            <pc:docMk/>
            <pc:sldMk cId="1618632305" sldId="261"/>
            <ac:picMk id="4" creationId="{7BC4698A-27A7-40DF-BAF3-F4343F78F145}"/>
          </ac:picMkLst>
        </pc:picChg>
      </pc:sldChg>
      <pc:sldChg chg="addSp delSp modSp new mod setBg">
        <pc:chgData name="Zhigalov Roman" userId="1f97e9fdf7779aa5" providerId="Windows Live" clId="Web-{AAD563BC-375B-4D83-8C50-02EC2CD0A8EE}" dt="2022-02-03T20:32:53.648" v="155"/>
        <pc:sldMkLst>
          <pc:docMk/>
          <pc:sldMk cId="3625111508" sldId="262"/>
        </pc:sldMkLst>
        <pc:spChg chg="mod ord">
          <ac:chgData name="Zhigalov Roman" userId="1f97e9fdf7779aa5" providerId="Windows Live" clId="Web-{AAD563BC-375B-4D83-8C50-02EC2CD0A8EE}" dt="2022-02-03T20:32:53.648" v="155"/>
          <ac:spMkLst>
            <pc:docMk/>
            <pc:sldMk cId="3625111508" sldId="262"/>
            <ac:spMk id="2" creationId="{05000A8B-C02F-4973-93A4-3196AA5398D4}"/>
          </ac:spMkLst>
        </pc:spChg>
        <pc:spChg chg="del">
          <ac:chgData name="Zhigalov Roman" userId="1f97e9fdf7779aa5" providerId="Windows Live" clId="Web-{AAD563BC-375B-4D83-8C50-02EC2CD0A8EE}" dt="2022-02-03T20:32:23.944" v="152"/>
          <ac:spMkLst>
            <pc:docMk/>
            <pc:sldMk cId="3625111508" sldId="262"/>
            <ac:spMk id="3" creationId="{469C7F02-49FD-48A3-9FC7-7FD570942ADA}"/>
          </ac:spMkLst>
        </pc:spChg>
        <pc:spChg chg="add del">
          <ac:chgData name="Zhigalov Roman" userId="1f97e9fdf7779aa5" providerId="Windows Live" clId="Web-{AAD563BC-375B-4D83-8C50-02EC2CD0A8EE}" dt="2022-02-03T20:32:53.648" v="154"/>
          <ac:spMkLst>
            <pc:docMk/>
            <pc:sldMk cId="3625111508" sldId="262"/>
            <ac:spMk id="9" creationId="{6753252F-4873-4F63-801D-CC719279A7D5}"/>
          </ac:spMkLst>
        </pc:spChg>
        <pc:spChg chg="add del">
          <ac:chgData name="Zhigalov Roman" userId="1f97e9fdf7779aa5" providerId="Windows Live" clId="Web-{AAD563BC-375B-4D83-8C50-02EC2CD0A8EE}" dt="2022-02-03T20:32:53.648" v="154"/>
          <ac:spMkLst>
            <pc:docMk/>
            <pc:sldMk cId="3625111508" sldId="262"/>
            <ac:spMk id="11" creationId="{047C8CCB-F95D-4249-92DD-651249D3535A}"/>
          </ac:spMkLst>
        </pc:spChg>
        <pc:spChg chg="add">
          <ac:chgData name="Zhigalov Roman" userId="1f97e9fdf7779aa5" providerId="Windows Live" clId="Web-{AAD563BC-375B-4D83-8C50-02EC2CD0A8EE}" dt="2022-02-03T20:32:53.648" v="155"/>
          <ac:spMkLst>
            <pc:docMk/>
            <pc:sldMk cId="3625111508" sldId="262"/>
            <ac:spMk id="14" creationId="{37C89E4B-3C9F-44B9-8B86-D9E3D112D8EC}"/>
          </ac:spMkLst>
        </pc:spChg>
        <pc:picChg chg="add mod ord">
          <ac:chgData name="Zhigalov Roman" userId="1f97e9fdf7779aa5" providerId="Windows Live" clId="Web-{AAD563BC-375B-4D83-8C50-02EC2CD0A8EE}" dt="2022-02-03T20:32:53.648" v="155"/>
          <ac:picMkLst>
            <pc:docMk/>
            <pc:sldMk cId="3625111508" sldId="262"/>
            <ac:picMk id="4" creationId="{18C3490F-DE56-4ED7-93B5-F73E31C3759B}"/>
          </ac:picMkLst>
        </pc:picChg>
        <pc:cxnChg chg="add">
          <ac:chgData name="Zhigalov Roman" userId="1f97e9fdf7779aa5" providerId="Windows Live" clId="Web-{AAD563BC-375B-4D83-8C50-02EC2CD0A8EE}" dt="2022-02-03T20:32:53.648" v="155"/>
          <ac:cxnSpMkLst>
            <pc:docMk/>
            <pc:sldMk cId="3625111508" sldId="262"/>
            <ac:cxnSpMk id="13" creationId="{D891E407-403B-4764-86C9-33A56D3BCAA3}"/>
          </ac:cxnSpMkLst>
        </pc:cxnChg>
        <pc:cxnChg chg="add">
          <ac:chgData name="Zhigalov Roman" userId="1f97e9fdf7779aa5" providerId="Windows Live" clId="Web-{AAD563BC-375B-4D83-8C50-02EC2CD0A8EE}" dt="2022-02-03T20:32:53.648" v="155"/>
          <ac:cxnSpMkLst>
            <pc:docMk/>
            <pc:sldMk cId="3625111508" sldId="262"/>
            <ac:cxnSpMk id="15" creationId="{AA2EAA10-076F-46BD-8F0F-B9A2FB77A85C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0:33:57.947" v="186"/>
        <pc:sldMkLst>
          <pc:docMk/>
          <pc:sldMk cId="1004849569" sldId="263"/>
        </pc:sldMkLst>
        <pc:spChg chg="mod">
          <ac:chgData name="Zhigalov Roman" userId="1f97e9fdf7779aa5" providerId="Windows Live" clId="Web-{AAD563BC-375B-4D83-8C50-02EC2CD0A8EE}" dt="2022-02-03T20:33:57.947" v="186"/>
          <ac:spMkLst>
            <pc:docMk/>
            <pc:sldMk cId="1004849569" sldId="263"/>
            <ac:spMk id="2" creationId="{916C39B9-951D-4FA7-91F5-4B59D2AE9642}"/>
          </ac:spMkLst>
        </pc:spChg>
        <pc:spChg chg="del">
          <ac:chgData name="Zhigalov Roman" userId="1f97e9fdf7779aa5" providerId="Windows Live" clId="Web-{AAD563BC-375B-4D83-8C50-02EC2CD0A8EE}" dt="2022-02-03T20:33:41.212" v="157"/>
          <ac:spMkLst>
            <pc:docMk/>
            <pc:sldMk cId="1004849569" sldId="263"/>
            <ac:spMk id="3" creationId="{169E9AAB-0B29-4275-B7ED-FC64D61C0FBC}"/>
          </ac:spMkLst>
        </pc:spChg>
        <pc:spChg chg="add">
          <ac:chgData name="Zhigalov Roman" userId="1f97e9fdf7779aa5" providerId="Windows Live" clId="Web-{AAD563BC-375B-4D83-8C50-02EC2CD0A8EE}" dt="2022-02-03T20:33:57.947" v="186"/>
          <ac:spMkLst>
            <pc:docMk/>
            <pc:sldMk cId="1004849569" sldId="263"/>
            <ac:spMk id="9" creationId="{D4771268-CB57-404A-9271-370EB28F6090}"/>
          </ac:spMkLst>
        </pc:spChg>
        <pc:picChg chg="add mod ord">
          <ac:chgData name="Zhigalov Roman" userId="1f97e9fdf7779aa5" providerId="Windows Live" clId="Web-{AAD563BC-375B-4D83-8C50-02EC2CD0A8EE}" dt="2022-02-03T20:33:57.947" v="186"/>
          <ac:picMkLst>
            <pc:docMk/>
            <pc:sldMk cId="1004849569" sldId="263"/>
            <ac:picMk id="4" creationId="{3C4EAB08-7DBE-4B2C-B147-F5803AF4CC3C}"/>
          </ac:picMkLst>
        </pc:picChg>
      </pc:sldChg>
      <pc:sldChg chg="addSp delSp modSp new mod setBg">
        <pc:chgData name="Zhigalov Roman" userId="1f97e9fdf7779aa5" providerId="Windows Live" clId="Web-{AAD563BC-375B-4D83-8C50-02EC2CD0A8EE}" dt="2022-02-03T20:36:12.310" v="219"/>
        <pc:sldMkLst>
          <pc:docMk/>
          <pc:sldMk cId="1563930296" sldId="264"/>
        </pc:sldMkLst>
        <pc:spChg chg="mod">
          <ac:chgData name="Zhigalov Roman" userId="1f97e9fdf7779aa5" providerId="Windows Live" clId="Web-{AAD563BC-375B-4D83-8C50-02EC2CD0A8EE}" dt="2022-02-03T20:36:12.310" v="219"/>
          <ac:spMkLst>
            <pc:docMk/>
            <pc:sldMk cId="1563930296" sldId="264"/>
            <ac:spMk id="2" creationId="{096F8998-B29C-41BB-8D14-DA744EE308C4}"/>
          </ac:spMkLst>
        </pc:spChg>
        <pc:spChg chg="del">
          <ac:chgData name="Zhigalov Roman" userId="1f97e9fdf7779aa5" providerId="Windows Live" clId="Web-{AAD563BC-375B-4D83-8C50-02EC2CD0A8EE}" dt="2022-02-03T20:35:12.636" v="188"/>
          <ac:spMkLst>
            <pc:docMk/>
            <pc:sldMk cId="1563930296" sldId="264"/>
            <ac:spMk id="3" creationId="{9D79C9A6-251B-4750-BED2-EC3521979B6A}"/>
          </ac:spMkLst>
        </pc:spChg>
        <pc:spChg chg="add del mod">
          <ac:chgData name="Zhigalov Roman" userId="1f97e9fdf7779aa5" providerId="Windows Live" clId="Web-{AAD563BC-375B-4D83-8C50-02EC2CD0A8EE}" dt="2022-02-03T20:36:09.372" v="218"/>
          <ac:spMkLst>
            <pc:docMk/>
            <pc:sldMk cId="1563930296" sldId="264"/>
            <ac:spMk id="6" creationId="{0F47882D-8779-400E-B189-71CBFD18BD36}"/>
          </ac:spMkLst>
        </pc:spChg>
        <pc:spChg chg="add del">
          <ac:chgData name="Zhigalov Roman" userId="1f97e9fdf7779aa5" providerId="Windows Live" clId="Web-{AAD563BC-375B-4D83-8C50-02EC2CD0A8EE}" dt="2022-02-03T20:35:37.981" v="216"/>
          <ac:spMkLst>
            <pc:docMk/>
            <pc:sldMk cId="1563930296" sldId="264"/>
            <ac:spMk id="9" creationId="{1707FC24-6981-43D9-B525-C7832BA22463}"/>
          </ac:spMkLst>
        </pc:spChg>
        <pc:spChg chg="add">
          <ac:chgData name="Zhigalov Roman" userId="1f97e9fdf7779aa5" providerId="Windows Live" clId="Web-{AAD563BC-375B-4D83-8C50-02EC2CD0A8EE}" dt="2022-02-03T20:36:12.310" v="219"/>
          <ac:spMkLst>
            <pc:docMk/>
            <pc:sldMk cId="1563930296" sldId="264"/>
            <ac:spMk id="12" creationId="{1707FC24-6981-43D9-B525-C7832BA22463}"/>
          </ac:spMkLst>
        </pc:spChg>
        <pc:picChg chg="add del mod ord">
          <ac:chgData name="Zhigalov Roman" userId="1f97e9fdf7779aa5" providerId="Windows Live" clId="Web-{AAD563BC-375B-4D83-8C50-02EC2CD0A8EE}" dt="2022-02-03T20:35:40.090" v="217"/>
          <ac:picMkLst>
            <pc:docMk/>
            <pc:sldMk cId="1563930296" sldId="264"/>
            <ac:picMk id="4" creationId="{F13A952B-4E4A-47D8-A540-4D331B4EC112}"/>
          </ac:picMkLst>
        </pc:picChg>
        <pc:picChg chg="add mod ord">
          <ac:chgData name="Zhigalov Roman" userId="1f97e9fdf7779aa5" providerId="Windows Live" clId="Web-{AAD563BC-375B-4D83-8C50-02EC2CD0A8EE}" dt="2022-02-03T20:36:12.310" v="219"/>
          <ac:picMkLst>
            <pc:docMk/>
            <pc:sldMk cId="1563930296" sldId="264"/>
            <ac:picMk id="7" creationId="{67E3F63F-B47A-4A43-A52E-C4F1FC4D7C45}"/>
          </ac:picMkLst>
        </pc:picChg>
      </pc:sldChg>
      <pc:sldChg chg="addSp modSp new mod setBg">
        <pc:chgData name="Zhigalov Roman" userId="1f97e9fdf7779aa5" providerId="Windows Live" clId="Web-{AAD563BC-375B-4D83-8C50-02EC2CD0A8EE}" dt="2022-02-03T20:38:02.266" v="422"/>
        <pc:sldMkLst>
          <pc:docMk/>
          <pc:sldMk cId="2251729776" sldId="265"/>
        </pc:sldMkLst>
        <pc:spChg chg="mod">
          <ac:chgData name="Zhigalov Roman" userId="1f97e9fdf7779aa5" providerId="Windows Live" clId="Web-{AAD563BC-375B-4D83-8C50-02EC2CD0A8EE}" dt="2022-02-03T20:38:02.266" v="422"/>
          <ac:spMkLst>
            <pc:docMk/>
            <pc:sldMk cId="2251729776" sldId="265"/>
            <ac:spMk id="2" creationId="{F485525D-7207-478C-91C7-CEE8FECADB61}"/>
          </ac:spMkLst>
        </pc:spChg>
        <pc:spChg chg="mod">
          <ac:chgData name="Zhigalov Roman" userId="1f97e9fdf7779aa5" providerId="Windows Live" clId="Web-{AAD563BC-375B-4D83-8C50-02EC2CD0A8EE}" dt="2022-02-03T20:38:02.266" v="422"/>
          <ac:spMkLst>
            <pc:docMk/>
            <pc:sldMk cId="2251729776" sldId="265"/>
            <ac:spMk id="3" creationId="{E5C4996D-078F-4A5D-9761-5480CFFAF98B}"/>
          </ac:spMkLst>
        </pc:spChg>
        <pc:spChg chg="add">
          <ac:chgData name="Zhigalov Roman" userId="1f97e9fdf7779aa5" providerId="Windows Live" clId="Web-{AAD563BC-375B-4D83-8C50-02EC2CD0A8EE}" dt="2022-02-03T20:38:02.266" v="422"/>
          <ac:spMkLst>
            <pc:docMk/>
            <pc:sldMk cId="2251729776" sldId="265"/>
            <ac:spMk id="8" creationId="{B6CDA21F-E7AF-4C75-8395-33F58D5B0E45}"/>
          </ac:spMkLst>
        </pc:spChg>
        <pc:spChg chg="add">
          <ac:chgData name="Zhigalov Roman" userId="1f97e9fdf7779aa5" providerId="Windows Live" clId="Web-{AAD563BC-375B-4D83-8C50-02EC2CD0A8EE}" dt="2022-02-03T20:38:02.266" v="422"/>
          <ac:spMkLst>
            <pc:docMk/>
            <pc:sldMk cId="2251729776" sldId="265"/>
            <ac:spMk id="15" creationId="{D5B0017B-2ECA-49AF-B397-DC140825DF8D}"/>
          </ac:spMkLst>
        </pc:spChg>
        <pc:grpChg chg="add">
          <ac:chgData name="Zhigalov Roman" userId="1f97e9fdf7779aa5" providerId="Windows Live" clId="Web-{AAD563BC-375B-4D83-8C50-02EC2CD0A8EE}" dt="2022-02-03T20:38:02.266" v="422"/>
          <ac:grpSpMkLst>
            <pc:docMk/>
            <pc:sldMk cId="2251729776" sldId="265"/>
            <ac:grpSpMk id="10" creationId="{AE1C45F0-260A-458C-96ED-C1F6D2151219}"/>
          </ac:grpSpMkLst>
        </pc:grpChg>
        <pc:cxnChg chg="add">
          <ac:chgData name="Zhigalov Roman" userId="1f97e9fdf7779aa5" providerId="Windows Live" clId="Web-{AAD563BC-375B-4D83-8C50-02EC2CD0A8EE}" dt="2022-02-03T20:38:02.266" v="422"/>
          <ac:cxnSpMkLst>
            <pc:docMk/>
            <pc:sldMk cId="2251729776" sldId="265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AAD563BC-375B-4D83-8C50-02EC2CD0A8EE}" dt="2022-02-03T20:38:18.892" v="426"/>
        <pc:sldMkLst>
          <pc:docMk/>
          <pc:sldMk cId="1432157032" sldId="266"/>
        </pc:sldMkLst>
        <pc:spChg chg="mod">
          <ac:chgData name="Zhigalov Roman" userId="1f97e9fdf7779aa5" providerId="Windows Live" clId="Web-{AAD563BC-375B-4D83-8C50-02EC2CD0A8EE}" dt="2022-02-03T20:38:18.892" v="426"/>
          <ac:spMkLst>
            <pc:docMk/>
            <pc:sldMk cId="1432157032" sldId="266"/>
            <ac:spMk id="2" creationId="{5FA0C644-F193-44FA-8D66-DCD851B5D7EC}"/>
          </ac:spMkLst>
        </pc:spChg>
        <pc:spChg chg="mod">
          <ac:chgData name="Zhigalov Roman" userId="1f97e9fdf7779aa5" providerId="Windows Live" clId="Web-{AAD563BC-375B-4D83-8C50-02EC2CD0A8EE}" dt="2022-02-03T20:38:18.892" v="426"/>
          <ac:spMkLst>
            <pc:docMk/>
            <pc:sldMk cId="1432157032" sldId="266"/>
            <ac:spMk id="3" creationId="{C8D4F063-B997-4EA2-B0F8-9BB207C8927F}"/>
          </ac:spMkLst>
        </pc:spChg>
        <pc:spChg chg="add">
          <ac:chgData name="Zhigalov Roman" userId="1f97e9fdf7779aa5" providerId="Windows Live" clId="Web-{AAD563BC-375B-4D83-8C50-02EC2CD0A8EE}" dt="2022-02-03T20:38:18.892" v="426"/>
          <ac:spMkLst>
            <pc:docMk/>
            <pc:sldMk cId="1432157032" sldId="266"/>
            <ac:spMk id="8" creationId="{4522B21E-B2B9-4C72-9A71-C87EFD137480}"/>
          </ac:spMkLst>
        </pc:spChg>
        <pc:spChg chg="add">
          <ac:chgData name="Zhigalov Roman" userId="1f97e9fdf7779aa5" providerId="Windows Live" clId="Web-{AAD563BC-375B-4D83-8C50-02EC2CD0A8EE}" dt="2022-02-03T20:38:18.892" v="426"/>
          <ac:spMkLst>
            <pc:docMk/>
            <pc:sldMk cId="1432157032" sldId="266"/>
            <ac:spMk id="10" creationId="{5EB7D2A2-F448-44D4-938C-DC84CBCB3B1E}"/>
          </ac:spMkLst>
        </pc:spChg>
        <pc:spChg chg="add">
          <ac:chgData name="Zhigalov Roman" userId="1f97e9fdf7779aa5" providerId="Windows Live" clId="Web-{AAD563BC-375B-4D83-8C50-02EC2CD0A8EE}" dt="2022-02-03T20:38:18.892" v="426"/>
          <ac:spMkLst>
            <pc:docMk/>
            <pc:sldMk cId="1432157032" sldId="266"/>
            <ac:spMk id="12" creationId="{871AEA07-1E14-44B4-8E55-64EF049CD66F}"/>
          </ac:spMkLst>
        </pc:spChg>
        <pc:cxnChg chg="add">
          <ac:chgData name="Zhigalov Roman" userId="1f97e9fdf7779aa5" providerId="Windows Live" clId="Web-{AAD563BC-375B-4D83-8C50-02EC2CD0A8EE}" dt="2022-02-03T20:38:18.892" v="426"/>
          <ac:cxnSpMkLst>
            <pc:docMk/>
            <pc:sldMk cId="1432157032" sldId="26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0:40:01.489" v="437"/>
        <pc:sldMkLst>
          <pc:docMk/>
          <pc:sldMk cId="2863640319" sldId="267"/>
        </pc:sldMkLst>
        <pc:spChg chg="mod">
          <ac:chgData name="Zhigalov Roman" userId="1f97e9fdf7779aa5" providerId="Windows Live" clId="Web-{AAD563BC-375B-4D83-8C50-02EC2CD0A8EE}" dt="2022-02-03T20:40:01.489" v="437"/>
          <ac:spMkLst>
            <pc:docMk/>
            <pc:sldMk cId="2863640319" sldId="267"/>
            <ac:spMk id="2" creationId="{83B779D7-145B-438D-8EB0-A86F6D5C159C}"/>
          </ac:spMkLst>
        </pc:spChg>
        <pc:spChg chg="del">
          <ac:chgData name="Zhigalov Roman" userId="1f97e9fdf7779aa5" providerId="Windows Live" clId="Web-{AAD563BC-375B-4D83-8C50-02EC2CD0A8EE}" dt="2022-02-03T20:39:37.379" v="428"/>
          <ac:spMkLst>
            <pc:docMk/>
            <pc:sldMk cId="2863640319" sldId="267"/>
            <ac:spMk id="3" creationId="{2226053F-48D4-4BD8-83C1-1D85469D4DD6}"/>
          </ac:spMkLst>
        </pc:spChg>
        <pc:spChg chg="mod">
          <ac:chgData name="Zhigalov Roman" userId="1f97e9fdf7779aa5" providerId="Windows Live" clId="Web-{AAD563BC-375B-4D83-8C50-02EC2CD0A8EE}" dt="2022-02-03T20:40:01.489" v="437"/>
          <ac:spMkLst>
            <pc:docMk/>
            <pc:sldMk cId="2863640319" sldId="267"/>
            <ac:spMk id="4" creationId="{7DA01BED-94BD-4EBE-BC68-DA192A7D2B7B}"/>
          </ac:spMkLst>
        </pc:spChg>
        <pc:spChg chg="add">
          <ac:chgData name="Zhigalov Roman" userId="1f97e9fdf7779aa5" providerId="Windows Live" clId="Web-{AAD563BC-375B-4D83-8C50-02EC2CD0A8EE}" dt="2022-02-03T20:40:01.489" v="437"/>
          <ac:spMkLst>
            <pc:docMk/>
            <pc:sldMk cId="2863640319" sldId="267"/>
            <ac:spMk id="10" creationId="{201CC55D-ED54-4C5C-95E6-10947BD1103B}"/>
          </ac:spMkLst>
        </pc:spChg>
        <pc:spChg chg="add">
          <ac:chgData name="Zhigalov Roman" userId="1f97e9fdf7779aa5" providerId="Windows Live" clId="Web-{AAD563BC-375B-4D83-8C50-02EC2CD0A8EE}" dt="2022-02-03T20:40:01.489" v="437"/>
          <ac:spMkLst>
            <pc:docMk/>
            <pc:sldMk cId="2863640319" sldId="267"/>
            <ac:spMk id="16" creationId="{3873B707-463F-40B0-8227-E8CC6C67EB25}"/>
          </ac:spMkLst>
        </pc:spChg>
        <pc:spChg chg="add">
          <ac:chgData name="Zhigalov Roman" userId="1f97e9fdf7779aa5" providerId="Windows Live" clId="Web-{AAD563BC-375B-4D83-8C50-02EC2CD0A8EE}" dt="2022-02-03T20:40:01.489" v="437"/>
          <ac:spMkLst>
            <pc:docMk/>
            <pc:sldMk cId="2863640319" sldId="267"/>
            <ac:spMk id="18" creationId="{C13237C8-E62C-4F0D-A318-BD6FB6C2D138}"/>
          </ac:spMkLst>
        </pc:spChg>
        <pc:spChg chg="add">
          <ac:chgData name="Zhigalov Roman" userId="1f97e9fdf7779aa5" providerId="Windows Live" clId="Web-{AAD563BC-375B-4D83-8C50-02EC2CD0A8EE}" dt="2022-02-03T20:40:01.489" v="437"/>
          <ac:spMkLst>
            <pc:docMk/>
            <pc:sldMk cId="2863640319" sldId="267"/>
            <ac:spMk id="20" creationId="{19C9EAEA-39D0-4B0E-A0EB-51E7B26740B1}"/>
          </ac:spMkLst>
        </pc:spChg>
        <pc:grpChg chg="add">
          <ac:chgData name="Zhigalov Roman" userId="1f97e9fdf7779aa5" providerId="Windows Live" clId="Web-{AAD563BC-375B-4D83-8C50-02EC2CD0A8EE}" dt="2022-02-03T20:40:01.489" v="437"/>
          <ac:grpSpMkLst>
            <pc:docMk/>
            <pc:sldMk cId="2863640319" sldId="267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AAD563BC-375B-4D83-8C50-02EC2CD0A8EE}" dt="2022-02-03T20:40:01.489" v="437"/>
          <ac:picMkLst>
            <pc:docMk/>
            <pc:sldMk cId="2863640319" sldId="267"/>
            <ac:picMk id="5" creationId="{2B7C1B78-A70B-44F5-9B08-4B8BD3E41417}"/>
          </ac:picMkLst>
        </pc:picChg>
      </pc:sldChg>
      <pc:sldChg chg="addSp modSp new mod setBg">
        <pc:chgData name="Zhigalov Roman" userId="1f97e9fdf7779aa5" providerId="Windows Live" clId="Web-{AAD563BC-375B-4D83-8C50-02EC2CD0A8EE}" dt="2022-02-03T20:41:36.148" v="538"/>
        <pc:sldMkLst>
          <pc:docMk/>
          <pc:sldMk cId="2703110712" sldId="268"/>
        </pc:sldMkLst>
        <pc:spChg chg="mod">
          <ac:chgData name="Zhigalov Roman" userId="1f97e9fdf7779aa5" providerId="Windows Live" clId="Web-{AAD563BC-375B-4D83-8C50-02EC2CD0A8EE}" dt="2022-02-03T20:41:36.148" v="538"/>
          <ac:spMkLst>
            <pc:docMk/>
            <pc:sldMk cId="2703110712" sldId="268"/>
            <ac:spMk id="2" creationId="{DFD7A683-64B1-4B35-992F-534D78D585C9}"/>
          </ac:spMkLst>
        </pc:spChg>
        <pc:spChg chg="mod">
          <ac:chgData name="Zhigalov Roman" userId="1f97e9fdf7779aa5" providerId="Windows Live" clId="Web-{AAD563BC-375B-4D83-8C50-02EC2CD0A8EE}" dt="2022-02-03T20:41:36.148" v="538"/>
          <ac:spMkLst>
            <pc:docMk/>
            <pc:sldMk cId="2703110712" sldId="268"/>
            <ac:spMk id="3" creationId="{5371B55F-C1C0-4FB9-B099-642BB83A415D}"/>
          </ac:spMkLst>
        </pc:spChg>
        <pc:spChg chg="add">
          <ac:chgData name="Zhigalov Roman" userId="1f97e9fdf7779aa5" providerId="Windows Live" clId="Web-{AAD563BC-375B-4D83-8C50-02EC2CD0A8EE}" dt="2022-02-03T20:41:36.148" v="538"/>
          <ac:spMkLst>
            <pc:docMk/>
            <pc:sldMk cId="2703110712" sldId="268"/>
            <ac:spMk id="8" creationId="{B6CDA21F-E7AF-4C75-8395-33F58D5B0E45}"/>
          </ac:spMkLst>
        </pc:spChg>
        <pc:spChg chg="add">
          <ac:chgData name="Zhigalov Roman" userId="1f97e9fdf7779aa5" providerId="Windows Live" clId="Web-{AAD563BC-375B-4D83-8C50-02EC2CD0A8EE}" dt="2022-02-03T20:41:36.148" v="538"/>
          <ac:spMkLst>
            <pc:docMk/>
            <pc:sldMk cId="2703110712" sldId="268"/>
            <ac:spMk id="15" creationId="{D5B0017B-2ECA-49AF-B397-DC140825DF8D}"/>
          </ac:spMkLst>
        </pc:spChg>
        <pc:grpChg chg="add">
          <ac:chgData name="Zhigalov Roman" userId="1f97e9fdf7779aa5" providerId="Windows Live" clId="Web-{AAD563BC-375B-4D83-8C50-02EC2CD0A8EE}" dt="2022-02-03T20:41:36.148" v="538"/>
          <ac:grpSpMkLst>
            <pc:docMk/>
            <pc:sldMk cId="2703110712" sldId="268"/>
            <ac:grpSpMk id="10" creationId="{AE1C45F0-260A-458C-96ED-C1F6D2151219}"/>
          </ac:grpSpMkLst>
        </pc:grpChg>
        <pc:cxnChg chg="add">
          <ac:chgData name="Zhigalov Roman" userId="1f97e9fdf7779aa5" providerId="Windows Live" clId="Web-{AAD563BC-375B-4D83-8C50-02EC2CD0A8EE}" dt="2022-02-03T20:41:36.148" v="538"/>
          <ac:cxnSpMkLst>
            <pc:docMk/>
            <pc:sldMk cId="2703110712" sldId="268"/>
            <ac:cxnSpMk id="17" creationId="{6CF1BAF6-AD41-4082-B212-8A1F9A2E8779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0:42:15.540" v="566"/>
        <pc:sldMkLst>
          <pc:docMk/>
          <pc:sldMk cId="1987726950" sldId="269"/>
        </pc:sldMkLst>
        <pc:spChg chg="mod">
          <ac:chgData name="Zhigalov Roman" userId="1f97e9fdf7779aa5" providerId="Windows Live" clId="Web-{AAD563BC-375B-4D83-8C50-02EC2CD0A8EE}" dt="2022-02-03T20:42:15.540" v="566"/>
          <ac:spMkLst>
            <pc:docMk/>
            <pc:sldMk cId="1987726950" sldId="269"/>
            <ac:spMk id="2" creationId="{84E38067-69FA-40C5-82BC-3EFF0DED5F08}"/>
          </ac:spMkLst>
        </pc:spChg>
        <pc:spChg chg="del">
          <ac:chgData name="Zhigalov Roman" userId="1f97e9fdf7779aa5" providerId="Windows Live" clId="Web-{AAD563BC-375B-4D83-8C50-02EC2CD0A8EE}" dt="2022-02-03T20:41:57.695" v="540"/>
          <ac:spMkLst>
            <pc:docMk/>
            <pc:sldMk cId="1987726950" sldId="269"/>
            <ac:spMk id="3" creationId="{5B797755-8C9D-4160-B228-C6429DF10D2E}"/>
          </ac:spMkLst>
        </pc:spChg>
        <pc:spChg chg="add">
          <ac:chgData name="Zhigalov Roman" userId="1f97e9fdf7779aa5" providerId="Windows Live" clId="Web-{AAD563BC-375B-4D83-8C50-02EC2CD0A8EE}" dt="2022-02-03T20:42:15.540" v="566"/>
          <ac:spMkLst>
            <pc:docMk/>
            <pc:sldMk cId="1987726950" sldId="269"/>
            <ac:spMk id="9" creationId="{16C5FA50-8D52-4617-AF91-5C7B1C8352F1}"/>
          </ac:spMkLst>
        </pc:spChg>
        <pc:spChg chg="add">
          <ac:chgData name="Zhigalov Roman" userId="1f97e9fdf7779aa5" providerId="Windows Live" clId="Web-{AAD563BC-375B-4D83-8C50-02EC2CD0A8EE}" dt="2022-02-03T20:42:15.540" v="566"/>
          <ac:spMkLst>
            <pc:docMk/>
            <pc:sldMk cId="1987726950" sldId="269"/>
            <ac:spMk id="11" creationId="{E223798C-12AD-4B0C-A50C-D676347D67CF}"/>
          </ac:spMkLst>
        </pc:spChg>
        <pc:picChg chg="add mod ord">
          <ac:chgData name="Zhigalov Roman" userId="1f97e9fdf7779aa5" providerId="Windows Live" clId="Web-{AAD563BC-375B-4D83-8C50-02EC2CD0A8EE}" dt="2022-02-03T20:42:15.540" v="566"/>
          <ac:picMkLst>
            <pc:docMk/>
            <pc:sldMk cId="1987726950" sldId="269"/>
            <ac:picMk id="4" creationId="{FB7B5FF3-800E-4A1F-A46B-FF662B83DA8E}"/>
          </ac:picMkLst>
        </pc:picChg>
      </pc:sldChg>
      <pc:sldChg chg="addSp delSp modSp new mod setBg">
        <pc:chgData name="Zhigalov Roman" userId="1f97e9fdf7779aa5" providerId="Windows Live" clId="Web-{AAD563BC-375B-4D83-8C50-02EC2CD0A8EE}" dt="2022-02-03T20:42:37.228" v="582"/>
        <pc:sldMkLst>
          <pc:docMk/>
          <pc:sldMk cId="2209848783" sldId="270"/>
        </pc:sldMkLst>
        <pc:spChg chg="mod">
          <ac:chgData name="Zhigalov Roman" userId="1f97e9fdf7779aa5" providerId="Windows Live" clId="Web-{AAD563BC-375B-4D83-8C50-02EC2CD0A8EE}" dt="2022-02-03T20:42:37.228" v="582"/>
          <ac:spMkLst>
            <pc:docMk/>
            <pc:sldMk cId="2209848783" sldId="270"/>
            <ac:spMk id="2" creationId="{F19291E9-14BA-4D08-A6C8-18B3F0F125BD}"/>
          </ac:spMkLst>
        </pc:spChg>
        <pc:spChg chg="del">
          <ac:chgData name="Zhigalov Roman" userId="1f97e9fdf7779aa5" providerId="Windows Live" clId="Web-{AAD563BC-375B-4D83-8C50-02EC2CD0A8EE}" dt="2022-02-03T20:42:27.509" v="568"/>
          <ac:spMkLst>
            <pc:docMk/>
            <pc:sldMk cId="2209848783" sldId="270"/>
            <ac:spMk id="3" creationId="{85524732-07B1-4D4B-A7E0-9F19D009B963}"/>
          </ac:spMkLst>
        </pc:spChg>
        <pc:spChg chg="add">
          <ac:chgData name="Zhigalov Roman" userId="1f97e9fdf7779aa5" providerId="Windows Live" clId="Web-{AAD563BC-375B-4D83-8C50-02EC2CD0A8EE}" dt="2022-02-03T20:42:37.228" v="582"/>
          <ac:spMkLst>
            <pc:docMk/>
            <pc:sldMk cId="2209848783" sldId="270"/>
            <ac:spMk id="9" creationId="{16C5FA50-8D52-4617-AF91-5C7B1C8352F1}"/>
          </ac:spMkLst>
        </pc:spChg>
        <pc:spChg chg="add">
          <ac:chgData name="Zhigalov Roman" userId="1f97e9fdf7779aa5" providerId="Windows Live" clId="Web-{AAD563BC-375B-4D83-8C50-02EC2CD0A8EE}" dt="2022-02-03T20:42:37.228" v="582"/>
          <ac:spMkLst>
            <pc:docMk/>
            <pc:sldMk cId="2209848783" sldId="270"/>
            <ac:spMk id="11" creationId="{E223798C-12AD-4B0C-A50C-D676347D67CF}"/>
          </ac:spMkLst>
        </pc:spChg>
        <pc:picChg chg="add mod ord">
          <ac:chgData name="Zhigalov Roman" userId="1f97e9fdf7779aa5" providerId="Windows Live" clId="Web-{AAD563BC-375B-4D83-8C50-02EC2CD0A8EE}" dt="2022-02-03T20:42:37.228" v="582"/>
          <ac:picMkLst>
            <pc:docMk/>
            <pc:sldMk cId="2209848783" sldId="270"/>
            <ac:picMk id="4" creationId="{447F32EB-541F-4CC9-B821-BD387F4166A3}"/>
          </ac:picMkLst>
        </pc:picChg>
      </pc:sldChg>
      <pc:sldChg chg="addSp delSp modSp new mod setBg">
        <pc:chgData name="Zhigalov Roman" userId="1f97e9fdf7779aa5" providerId="Windows Live" clId="Web-{AAD563BC-375B-4D83-8C50-02EC2CD0A8EE}" dt="2022-02-03T20:43:21.979" v="598"/>
        <pc:sldMkLst>
          <pc:docMk/>
          <pc:sldMk cId="160448950" sldId="271"/>
        </pc:sldMkLst>
        <pc:spChg chg="mod">
          <ac:chgData name="Zhigalov Roman" userId="1f97e9fdf7779aa5" providerId="Windows Live" clId="Web-{AAD563BC-375B-4D83-8C50-02EC2CD0A8EE}" dt="2022-02-03T20:43:21.979" v="598"/>
          <ac:spMkLst>
            <pc:docMk/>
            <pc:sldMk cId="160448950" sldId="271"/>
            <ac:spMk id="2" creationId="{D4604A32-24A7-404F-8288-442D86B90CB6}"/>
          </ac:spMkLst>
        </pc:spChg>
        <pc:spChg chg="del">
          <ac:chgData name="Zhigalov Roman" userId="1f97e9fdf7779aa5" providerId="Windows Live" clId="Web-{AAD563BC-375B-4D83-8C50-02EC2CD0A8EE}" dt="2022-02-03T20:43:17.135" v="597"/>
          <ac:spMkLst>
            <pc:docMk/>
            <pc:sldMk cId="160448950" sldId="271"/>
            <ac:spMk id="3" creationId="{FB9C9B31-5AAB-4709-972D-1F3F181D726C}"/>
          </ac:spMkLst>
        </pc:spChg>
        <pc:spChg chg="add">
          <ac:chgData name="Zhigalov Roman" userId="1f97e9fdf7779aa5" providerId="Windows Live" clId="Web-{AAD563BC-375B-4D83-8C50-02EC2CD0A8EE}" dt="2022-02-03T20:43:21.979" v="598"/>
          <ac:spMkLst>
            <pc:docMk/>
            <pc:sldMk cId="160448950" sldId="271"/>
            <ac:spMk id="9" creationId="{16C5FA50-8D52-4617-AF91-5C7B1C8352F1}"/>
          </ac:spMkLst>
        </pc:spChg>
        <pc:spChg chg="add">
          <ac:chgData name="Zhigalov Roman" userId="1f97e9fdf7779aa5" providerId="Windows Live" clId="Web-{AAD563BC-375B-4D83-8C50-02EC2CD0A8EE}" dt="2022-02-03T20:43:21.979" v="598"/>
          <ac:spMkLst>
            <pc:docMk/>
            <pc:sldMk cId="160448950" sldId="271"/>
            <ac:spMk id="11" creationId="{E223798C-12AD-4B0C-A50C-D676347D67CF}"/>
          </ac:spMkLst>
        </pc:spChg>
        <pc:picChg chg="add mod ord">
          <ac:chgData name="Zhigalov Roman" userId="1f97e9fdf7779aa5" providerId="Windows Live" clId="Web-{AAD563BC-375B-4D83-8C50-02EC2CD0A8EE}" dt="2022-02-03T20:43:21.979" v="598"/>
          <ac:picMkLst>
            <pc:docMk/>
            <pc:sldMk cId="160448950" sldId="271"/>
            <ac:picMk id="4" creationId="{6204094B-216E-4B1D-B3B0-07C5D7F33706}"/>
          </ac:picMkLst>
        </pc:picChg>
      </pc:sldChg>
      <pc:sldChg chg="addSp delSp modSp new mod setBg">
        <pc:chgData name="Zhigalov Roman" userId="1f97e9fdf7779aa5" providerId="Windows Live" clId="Web-{AAD563BC-375B-4D83-8C50-02EC2CD0A8EE}" dt="2022-02-03T20:44:11.246" v="606"/>
        <pc:sldMkLst>
          <pc:docMk/>
          <pc:sldMk cId="2332955848" sldId="272"/>
        </pc:sldMkLst>
        <pc:spChg chg="mod">
          <ac:chgData name="Zhigalov Roman" userId="1f97e9fdf7779aa5" providerId="Windows Live" clId="Web-{AAD563BC-375B-4D83-8C50-02EC2CD0A8EE}" dt="2022-02-03T20:44:11.246" v="606"/>
          <ac:spMkLst>
            <pc:docMk/>
            <pc:sldMk cId="2332955848" sldId="272"/>
            <ac:spMk id="2" creationId="{25DDEA16-9394-44C5-B8CB-E03015210C53}"/>
          </ac:spMkLst>
        </pc:spChg>
        <pc:spChg chg="del">
          <ac:chgData name="Zhigalov Roman" userId="1f97e9fdf7779aa5" providerId="Windows Live" clId="Web-{AAD563BC-375B-4D83-8C50-02EC2CD0A8EE}" dt="2022-02-03T20:43:51.667" v="600"/>
          <ac:spMkLst>
            <pc:docMk/>
            <pc:sldMk cId="2332955848" sldId="272"/>
            <ac:spMk id="3" creationId="{7405732B-D966-40C6-BB74-59FA0AC88534}"/>
          </ac:spMkLst>
        </pc:spChg>
        <pc:spChg chg="del">
          <ac:chgData name="Zhigalov Roman" userId="1f97e9fdf7779aa5" providerId="Windows Live" clId="Web-{AAD563BC-375B-4D83-8C50-02EC2CD0A8EE}" dt="2022-02-03T20:43:59.871" v="601"/>
          <ac:spMkLst>
            <pc:docMk/>
            <pc:sldMk cId="2332955848" sldId="272"/>
            <ac:spMk id="4" creationId="{E22990F0-C3FA-483A-B90B-DE1A5430F4B2}"/>
          </ac:spMkLst>
        </pc:spChg>
        <pc:spChg chg="add">
          <ac:chgData name="Zhigalov Roman" userId="1f97e9fdf7779aa5" providerId="Windows Live" clId="Web-{AAD563BC-375B-4D83-8C50-02EC2CD0A8EE}" dt="2022-02-03T20:44:11.246" v="606"/>
          <ac:spMkLst>
            <pc:docMk/>
            <pc:sldMk cId="2332955848" sldId="272"/>
            <ac:spMk id="11" creationId="{823AC064-BC96-4F32-8AE1-B2FD38754823}"/>
          </ac:spMkLst>
        </pc:spChg>
        <pc:picChg chg="add mod ord">
          <ac:chgData name="Zhigalov Roman" userId="1f97e9fdf7779aa5" providerId="Windows Live" clId="Web-{AAD563BC-375B-4D83-8C50-02EC2CD0A8EE}" dt="2022-02-03T20:44:11.246" v="606"/>
          <ac:picMkLst>
            <pc:docMk/>
            <pc:sldMk cId="2332955848" sldId="272"/>
            <ac:picMk id="5" creationId="{213D4354-D28A-44F1-9DF0-E3DD6D6D4621}"/>
          </ac:picMkLst>
        </pc:picChg>
        <pc:picChg chg="add mod ord">
          <ac:chgData name="Zhigalov Roman" userId="1f97e9fdf7779aa5" providerId="Windows Live" clId="Web-{AAD563BC-375B-4D83-8C50-02EC2CD0A8EE}" dt="2022-02-03T20:44:11.246" v="606"/>
          <ac:picMkLst>
            <pc:docMk/>
            <pc:sldMk cId="2332955848" sldId="272"/>
            <ac:picMk id="6" creationId="{E3465C4B-D64E-43AE-9F82-65BDFC98A98C}"/>
          </ac:picMkLst>
        </pc:picChg>
        <pc:cxnChg chg="add">
          <ac:chgData name="Zhigalov Roman" userId="1f97e9fdf7779aa5" providerId="Windows Live" clId="Web-{AAD563BC-375B-4D83-8C50-02EC2CD0A8EE}" dt="2022-02-03T20:44:11.246" v="606"/>
          <ac:cxnSpMkLst>
            <pc:docMk/>
            <pc:sldMk cId="2332955848" sldId="272"/>
            <ac:cxnSpMk id="13" creationId="{7E7C77BC-7138-40B1-A15B-20F57A494629}"/>
          </ac:cxnSpMkLst>
        </pc:cxnChg>
        <pc:cxnChg chg="add">
          <ac:chgData name="Zhigalov Roman" userId="1f97e9fdf7779aa5" providerId="Windows Live" clId="Web-{AAD563BC-375B-4D83-8C50-02EC2CD0A8EE}" dt="2022-02-03T20:44:11.246" v="606"/>
          <ac:cxnSpMkLst>
            <pc:docMk/>
            <pc:sldMk cId="2332955848" sldId="272"/>
            <ac:cxnSpMk id="15" creationId="{DB146403-F3D6-484B-B2ED-97F9565D0370}"/>
          </ac:cxnSpMkLst>
        </pc:cxnChg>
      </pc:sldChg>
      <pc:sldChg chg="addSp modSp new mod setBg">
        <pc:chgData name="Zhigalov Roman" userId="1f97e9fdf7779aa5" providerId="Windows Live" clId="Web-{AAD563BC-375B-4D83-8C50-02EC2CD0A8EE}" dt="2022-02-03T20:44:47.419" v="629"/>
        <pc:sldMkLst>
          <pc:docMk/>
          <pc:sldMk cId="3426234025" sldId="273"/>
        </pc:sldMkLst>
        <pc:spChg chg="mod">
          <ac:chgData name="Zhigalov Roman" userId="1f97e9fdf7779aa5" providerId="Windows Live" clId="Web-{AAD563BC-375B-4D83-8C50-02EC2CD0A8EE}" dt="2022-02-03T20:44:47.419" v="629"/>
          <ac:spMkLst>
            <pc:docMk/>
            <pc:sldMk cId="3426234025" sldId="273"/>
            <ac:spMk id="2" creationId="{DA86ED2B-E7F1-4D0C-98E0-1B6C1B1A2C62}"/>
          </ac:spMkLst>
        </pc:spChg>
        <pc:spChg chg="mod">
          <ac:chgData name="Zhigalov Roman" userId="1f97e9fdf7779aa5" providerId="Windows Live" clId="Web-{AAD563BC-375B-4D83-8C50-02EC2CD0A8EE}" dt="2022-02-03T20:44:47.419" v="629"/>
          <ac:spMkLst>
            <pc:docMk/>
            <pc:sldMk cId="3426234025" sldId="273"/>
            <ac:spMk id="3" creationId="{037A3CA0-2770-446F-B874-186825AB2EEE}"/>
          </ac:spMkLst>
        </pc:spChg>
        <pc:spChg chg="add">
          <ac:chgData name="Zhigalov Roman" userId="1f97e9fdf7779aa5" providerId="Windows Live" clId="Web-{AAD563BC-375B-4D83-8C50-02EC2CD0A8EE}" dt="2022-02-03T20:44:47.419" v="629"/>
          <ac:spMkLst>
            <pc:docMk/>
            <pc:sldMk cId="3426234025" sldId="273"/>
            <ac:spMk id="8" creationId="{4522B21E-B2B9-4C72-9A71-C87EFD137480}"/>
          </ac:spMkLst>
        </pc:spChg>
        <pc:spChg chg="add">
          <ac:chgData name="Zhigalov Roman" userId="1f97e9fdf7779aa5" providerId="Windows Live" clId="Web-{AAD563BC-375B-4D83-8C50-02EC2CD0A8EE}" dt="2022-02-03T20:44:47.419" v="629"/>
          <ac:spMkLst>
            <pc:docMk/>
            <pc:sldMk cId="3426234025" sldId="273"/>
            <ac:spMk id="10" creationId="{5EB7D2A2-F448-44D4-938C-DC84CBCB3B1E}"/>
          </ac:spMkLst>
        </pc:spChg>
        <pc:spChg chg="add">
          <ac:chgData name="Zhigalov Roman" userId="1f97e9fdf7779aa5" providerId="Windows Live" clId="Web-{AAD563BC-375B-4D83-8C50-02EC2CD0A8EE}" dt="2022-02-03T20:44:47.419" v="629"/>
          <ac:spMkLst>
            <pc:docMk/>
            <pc:sldMk cId="3426234025" sldId="273"/>
            <ac:spMk id="12" creationId="{871AEA07-1E14-44B4-8E55-64EF049CD66F}"/>
          </ac:spMkLst>
        </pc:spChg>
        <pc:cxnChg chg="add">
          <ac:chgData name="Zhigalov Roman" userId="1f97e9fdf7779aa5" providerId="Windows Live" clId="Web-{AAD563BC-375B-4D83-8C50-02EC2CD0A8EE}" dt="2022-02-03T20:44:47.419" v="629"/>
          <ac:cxnSpMkLst>
            <pc:docMk/>
            <pc:sldMk cId="3426234025" sldId="273"/>
            <ac:cxnSpMk id="14" creationId="{F7C8EA93-3210-4C62-99E9-153C275E3A87}"/>
          </ac:cxnSpMkLst>
        </pc:cxnChg>
      </pc:sldChg>
      <pc:sldChg chg="modSp add replId">
        <pc:chgData name="Zhigalov Roman" userId="1f97e9fdf7779aa5" providerId="Windows Live" clId="Web-{AAD563BC-375B-4D83-8C50-02EC2CD0A8EE}" dt="2022-02-03T20:44:52.888" v="632" actId="20577"/>
        <pc:sldMkLst>
          <pc:docMk/>
          <pc:sldMk cId="3394737843" sldId="274"/>
        </pc:sldMkLst>
        <pc:spChg chg="mod">
          <ac:chgData name="Zhigalov Roman" userId="1f97e9fdf7779aa5" providerId="Windows Live" clId="Web-{AAD563BC-375B-4D83-8C50-02EC2CD0A8EE}" dt="2022-02-03T20:44:52.888" v="632" actId="20577"/>
          <ac:spMkLst>
            <pc:docMk/>
            <pc:sldMk cId="3394737843" sldId="274"/>
            <ac:spMk id="2" creationId="{30E2A4B6-DACD-418B-914A-C7D3C101AEE9}"/>
          </ac:spMkLst>
        </pc:spChg>
      </pc:sldChg>
      <pc:sldChg chg="addSp delSp modSp new mod setBg">
        <pc:chgData name="Zhigalov Roman" userId="1f97e9fdf7779aa5" providerId="Windows Live" clId="Web-{AAD563BC-375B-4D83-8C50-02EC2CD0A8EE}" dt="2022-02-03T20:45:27.327" v="665"/>
        <pc:sldMkLst>
          <pc:docMk/>
          <pc:sldMk cId="1789468560" sldId="275"/>
        </pc:sldMkLst>
        <pc:spChg chg="mod">
          <ac:chgData name="Zhigalov Roman" userId="1f97e9fdf7779aa5" providerId="Windows Live" clId="Web-{AAD563BC-375B-4D83-8C50-02EC2CD0A8EE}" dt="2022-02-03T20:45:27.327" v="665"/>
          <ac:spMkLst>
            <pc:docMk/>
            <pc:sldMk cId="1789468560" sldId="275"/>
            <ac:spMk id="2" creationId="{D741E7CB-FE50-4E47-87B4-729B759EB329}"/>
          </ac:spMkLst>
        </pc:spChg>
        <pc:spChg chg="del">
          <ac:chgData name="Zhigalov Roman" userId="1f97e9fdf7779aa5" providerId="Windows Live" clId="Web-{AAD563BC-375B-4D83-8C50-02EC2CD0A8EE}" dt="2022-02-03T20:45:10.154" v="634"/>
          <ac:spMkLst>
            <pc:docMk/>
            <pc:sldMk cId="1789468560" sldId="275"/>
            <ac:spMk id="3" creationId="{4654C03F-3CFC-4756-888A-C14092BFAEA5}"/>
          </ac:spMkLst>
        </pc:spChg>
        <pc:spChg chg="add">
          <ac:chgData name="Zhigalov Roman" userId="1f97e9fdf7779aa5" providerId="Windows Live" clId="Web-{AAD563BC-375B-4D83-8C50-02EC2CD0A8EE}" dt="2022-02-03T20:45:27.327" v="665"/>
          <ac:spMkLst>
            <pc:docMk/>
            <pc:sldMk cId="1789468560" sldId="275"/>
            <ac:spMk id="9" creationId="{2E614F1C-2D93-42D0-B229-768199449923}"/>
          </ac:spMkLst>
        </pc:spChg>
        <pc:picChg chg="add mod ord">
          <ac:chgData name="Zhigalov Roman" userId="1f97e9fdf7779aa5" providerId="Windows Live" clId="Web-{AAD563BC-375B-4D83-8C50-02EC2CD0A8EE}" dt="2022-02-03T20:45:27.327" v="665"/>
          <ac:picMkLst>
            <pc:docMk/>
            <pc:sldMk cId="1789468560" sldId="275"/>
            <ac:picMk id="4" creationId="{4C048B9F-F786-4386-8A5C-64BF4A11B0FE}"/>
          </ac:picMkLst>
        </pc:picChg>
      </pc:sldChg>
      <pc:sldChg chg="addSp delSp modSp new mod setBg">
        <pc:chgData name="Zhigalov Roman" userId="1f97e9fdf7779aa5" providerId="Windows Live" clId="Web-{AAD563BC-375B-4D83-8C50-02EC2CD0A8EE}" dt="2022-02-03T20:46:39.188" v="679"/>
        <pc:sldMkLst>
          <pc:docMk/>
          <pc:sldMk cId="1847609271" sldId="276"/>
        </pc:sldMkLst>
        <pc:spChg chg="mod">
          <ac:chgData name="Zhigalov Roman" userId="1f97e9fdf7779aa5" providerId="Windows Live" clId="Web-{AAD563BC-375B-4D83-8C50-02EC2CD0A8EE}" dt="2022-02-03T20:46:39.188" v="679"/>
          <ac:spMkLst>
            <pc:docMk/>
            <pc:sldMk cId="1847609271" sldId="276"/>
            <ac:spMk id="2" creationId="{125FAFF8-39C9-4834-AFC5-178DCC36CD09}"/>
          </ac:spMkLst>
        </pc:spChg>
        <pc:spChg chg="del">
          <ac:chgData name="Zhigalov Roman" userId="1f97e9fdf7779aa5" providerId="Windows Live" clId="Web-{AAD563BC-375B-4D83-8C50-02EC2CD0A8EE}" dt="2022-02-03T20:46:05.750" v="667"/>
          <ac:spMkLst>
            <pc:docMk/>
            <pc:sldMk cId="1847609271" sldId="276"/>
            <ac:spMk id="3" creationId="{603F80F8-6559-4169-8D90-6DDD7B9AD377}"/>
          </ac:spMkLst>
        </pc:spChg>
        <pc:spChg chg="mod">
          <ac:chgData name="Zhigalov Roman" userId="1f97e9fdf7779aa5" providerId="Windows Live" clId="Web-{AAD563BC-375B-4D83-8C50-02EC2CD0A8EE}" dt="2022-02-03T20:46:39.188" v="679"/>
          <ac:spMkLst>
            <pc:docMk/>
            <pc:sldMk cId="1847609271" sldId="276"/>
            <ac:spMk id="4" creationId="{BB05FE88-C28C-4EF7-B3A8-694CF6192BCE}"/>
          </ac:spMkLst>
        </pc:spChg>
        <pc:spChg chg="add">
          <ac:chgData name="Zhigalov Roman" userId="1f97e9fdf7779aa5" providerId="Windows Live" clId="Web-{AAD563BC-375B-4D83-8C50-02EC2CD0A8EE}" dt="2022-02-03T20:46:39.188" v="679"/>
          <ac:spMkLst>
            <pc:docMk/>
            <pc:sldMk cId="1847609271" sldId="276"/>
            <ac:spMk id="10" creationId="{AB45A142-4255-493C-8284-5D566C121B10}"/>
          </ac:spMkLst>
        </pc:spChg>
        <pc:picChg chg="add mod ord">
          <ac:chgData name="Zhigalov Roman" userId="1f97e9fdf7779aa5" providerId="Windows Live" clId="Web-{AAD563BC-375B-4D83-8C50-02EC2CD0A8EE}" dt="2022-02-03T20:46:39.188" v="679"/>
          <ac:picMkLst>
            <pc:docMk/>
            <pc:sldMk cId="1847609271" sldId="276"/>
            <ac:picMk id="5" creationId="{1F2E4197-8EE5-4B01-9739-1E90093EB83D}"/>
          </ac:picMkLst>
        </pc:picChg>
        <pc:cxnChg chg="add">
          <ac:chgData name="Zhigalov Roman" userId="1f97e9fdf7779aa5" providerId="Windows Live" clId="Web-{AAD563BC-375B-4D83-8C50-02EC2CD0A8EE}" dt="2022-02-03T20:46:39.188" v="679"/>
          <ac:cxnSpMkLst>
            <pc:docMk/>
            <pc:sldMk cId="1847609271" sldId="276"/>
            <ac:cxnSpMk id="12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0:48:12.988" v="707"/>
        <pc:sldMkLst>
          <pc:docMk/>
          <pc:sldMk cId="3329772076" sldId="277"/>
        </pc:sldMkLst>
        <pc:spChg chg="mod">
          <ac:chgData name="Zhigalov Roman" userId="1f97e9fdf7779aa5" providerId="Windows Live" clId="Web-{AAD563BC-375B-4D83-8C50-02EC2CD0A8EE}" dt="2022-02-03T20:46:57.110" v="706"/>
          <ac:spMkLst>
            <pc:docMk/>
            <pc:sldMk cId="3329772076" sldId="277"/>
            <ac:spMk id="2" creationId="{717F3ED3-9C6A-4393-8A30-36FE3E38C264}"/>
          </ac:spMkLst>
        </pc:spChg>
        <pc:spChg chg="del">
          <ac:chgData name="Zhigalov Roman" userId="1f97e9fdf7779aa5" providerId="Windows Live" clId="Web-{AAD563BC-375B-4D83-8C50-02EC2CD0A8EE}" dt="2022-02-03T20:46:43.751" v="681"/>
          <ac:spMkLst>
            <pc:docMk/>
            <pc:sldMk cId="3329772076" sldId="277"/>
            <ac:spMk id="3" creationId="{A880A949-4513-436C-B438-0FD688802BD5}"/>
          </ac:spMkLst>
        </pc:spChg>
        <pc:spChg chg="add del">
          <ac:chgData name="Zhigalov Roman" userId="1f97e9fdf7779aa5" providerId="Windows Live" clId="Web-{AAD563BC-375B-4D83-8C50-02EC2CD0A8EE}" dt="2022-02-03T20:48:12.988" v="707"/>
          <ac:spMkLst>
            <pc:docMk/>
            <pc:sldMk cId="3329772076" sldId="277"/>
            <ac:spMk id="9" creationId="{1707FC24-6981-43D9-B525-C7832BA22463}"/>
          </ac:spMkLst>
        </pc:spChg>
        <pc:spChg chg="add">
          <ac:chgData name="Zhigalov Roman" userId="1f97e9fdf7779aa5" providerId="Windows Live" clId="Web-{AAD563BC-375B-4D83-8C50-02EC2CD0A8EE}" dt="2022-02-03T20:48:12.988" v="707"/>
          <ac:spMkLst>
            <pc:docMk/>
            <pc:sldMk cId="3329772076" sldId="277"/>
            <ac:spMk id="14" creationId="{1707FC24-6981-43D9-B525-C7832BA22463}"/>
          </ac:spMkLst>
        </pc:spChg>
        <pc:picChg chg="add mod ord">
          <ac:chgData name="Zhigalov Roman" userId="1f97e9fdf7779aa5" providerId="Windows Live" clId="Web-{AAD563BC-375B-4D83-8C50-02EC2CD0A8EE}" dt="2022-02-03T20:46:57.110" v="706"/>
          <ac:picMkLst>
            <pc:docMk/>
            <pc:sldMk cId="3329772076" sldId="277"/>
            <ac:picMk id="4" creationId="{C128999F-78A7-4320-810A-6C5512A3C0DF}"/>
          </ac:picMkLst>
        </pc:picChg>
      </pc:sldChg>
      <pc:sldChg chg="addSp delSp modSp new mod setBg">
        <pc:chgData name="Zhigalov Roman" userId="1f97e9fdf7779aa5" providerId="Windows Live" clId="Web-{AAD563BC-375B-4D83-8C50-02EC2CD0A8EE}" dt="2022-02-03T20:49:38.022" v="783"/>
        <pc:sldMkLst>
          <pc:docMk/>
          <pc:sldMk cId="3074033338" sldId="278"/>
        </pc:sldMkLst>
        <pc:spChg chg="mod">
          <ac:chgData name="Zhigalov Roman" userId="1f97e9fdf7779aa5" providerId="Windows Live" clId="Web-{AAD563BC-375B-4D83-8C50-02EC2CD0A8EE}" dt="2022-02-03T20:49:38.022" v="783"/>
          <ac:spMkLst>
            <pc:docMk/>
            <pc:sldMk cId="3074033338" sldId="278"/>
            <ac:spMk id="2" creationId="{654A1B60-D288-4639-BE42-3BE84167126E}"/>
          </ac:spMkLst>
        </pc:spChg>
        <pc:spChg chg="del">
          <ac:chgData name="Zhigalov Roman" userId="1f97e9fdf7779aa5" providerId="Windows Live" clId="Web-{AAD563BC-375B-4D83-8C50-02EC2CD0A8EE}" dt="2022-02-03T20:48:57.395" v="722"/>
          <ac:spMkLst>
            <pc:docMk/>
            <pc:sldMk cId="3074033338" sldId="278"/>
            <ac:spMk id="3" creationId="{4DD6B4D6-9B57-4980-A05D-DCC732EDCAFB}"/>
          </ac:spMkLst>
        </pc:spChg>
        <pc:spChg chg="mod">
          <ac:chgData name="Zhigalov Roman" userId="1f97e9fdf7779aa5" providerId="Windows Live" clId="Web-{AAD563BC-375B-4D83-8C50-02EC2CD0A8EE}" dt="2022-02-03T20:49:38.022" v="783"/>
          <ac:spMkLst>
            <pc:docMk/>
            <pc:sldMk cId="3074033338" sldId="278"/>
            <ac:spMk id="4" creationId="{94ABE77B-20A6-47B9-A410-8A51BAEECD50}"/>
          </ac:spMkLst>
        </pc:spChg>
        <pc:spChg chg="add">
          <ac:chgData name="Zhigalov Roman" userId="1f97e9fdf7779aa5" providerId="Windows Live" clId="Web-{AAD563BC-375B-4D83-8C50-02EC2CD0A8EE}" dt="2022-02-03T20:49:38.022" v="783"/>
          <ac:spMkLst>
            <pc:docMk/>
            <pc:sldMk cId="3074033338" sldId="278"/>
            <ac:spMk id="10" creationId="{AB45A142-4255-493C-8284-5D566C121B10}"/>
          </ac:spMkLst>
        </pc:spChg>
        <pc:picChg chg="add mod ord">
          <ac:chgData name="Zhigalov Roman" userId="1f97e9fdf7779aa5" providerId="Windows Live" clId="Web-{AAD563BC-375B-4D83-8C50-02EC2CD0A8EE}" dt="2022-02-03T20:49:38.022" v="783"/>
          <ac:picMkLst>
            <pc:docMk/>
            <pc:sldMk cId="3074033338" sldId="278"/>
            <ac:picMk id="5" creationId="{DB61C8CB-6F30-45A9-BC66-FC96158A8931}"/>
          </ac:picMkLst>
        </pc:picChg>
        <pc:cxnChg chg="add">
          <ac:chgData name="Zhigalov Roman" userId="1f97e9fdf7779aa5" providerId="Windows Live" clId="Web-{AAD563BC-375B-4D83-8C50-02EC2CD0A8EE}" dt="2022-02-03T20:49:38.022" v="783"/>
          <ac:cxnSpMkLst>
            <pc:docMk/>
            <pc:sldMk cId="3074033338" sldId="278"/>
            <ac:cxnSpMk id="12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0:51:16.899" v="804"/>
        <pc:sldMkLst>
          <pc:docMk/>
          <pc:sldMk cId="2032264342" sldId="279"/>
        </pc:sldMkLst>
        <pc:spChg chg="mod">
          <ac:chgData name="Zhigalov Roman" userId="1f97e9fdf7779aa5" providerId="Windows Live" clId="Web-{AAD563BC-375B-4D83-8C50-02EC2CD0A8EE}" dt="2022-02-03T20:51:16.899" v="804"/>
          <ac:spMkLst>
            <pc:docMk/>
            <pc:sldMk cId="2032264342" sldId="279"/>
            <ac:spMk id="2" creationId="{A94F4101-AB77-46C8-8534-8C9982FAF08F}"/>
          </ac:spMkLst>
        </pc:spChg>
        <pc:spChg chg="del">
          <ac:chgData name="Zhigalov Roman" userId="1f97e9fdf7779aa5" providerId="Windows Live" clId="Web-{AAD563BC-375B-4D83-8C50-02EC2CD0A8EE}" dt="2022-02-03T20:51:02.602" v="785"/>
          <ac:spMkLst>
            <pc:docMk/>
            <pc:sldMk cId="2032264342" sldId="279"/>
            <ac:spMk id="3" creationId="{065D202A-0B0C-48FF-B9C4-16E806F70910}"/>
          </ac:spMkLst>
        </pc:spChg>
        <pc:spChg chg="add">
          <ac:chgData name="Zhigalov Roman" userId="1f97e9fdf7779aa5" providerId="Windows Live" clId="Web-{AAD563BC-375B-4D83-8C50-02EC2CD0A8EE}" dt="2022-02-03T20:51:16.899" v="804"/>
          <ac:spMkLst>
            <pc:docMk/>
            <pc:sldMk cId="2032264342" sldId="279"/>
            <ac:spMk id="9" creationId="{AB45A142-4255-493C-8284-5D566C121B10}"/>
          </ac:spMkLst>
        </pc:spChg>
        <pc:picChg chg="add mod ord">
          <ac:chgData name="Zhigalov Roman" userId="1f97e9fdf7779aa5" providerId="Windows Live" clId="Web-{AAD563BC-375B-4D83-8C50-02EC2CD0A8EE}" dt="2022-02-03T20:51:16.899" v="804"/>
          <ac:picMkLst>
            <pc:docMk/>
            <pc:sldMk cId="2032264342" sldId="279"/>
            <ac:picMk id="4" creationId="{BC6A5038-9326-46C9-8DF7-184881523CA8}"/>
          </ac:picMkLst>
        </pc:picChg>
        <pc:cxnChg chg="add">
          <ac:chgData name="Zhigalov Roman" userId="1f97e9fdf7779aa5" providerId="Windows Live" clId="Web-{AAD563BC-375B-4D83-8C50-02EC2CD0A8EE}" dt="2022-02-03T20:51:16.899" v="804"/>
          <ac:cxnSpMkLst>
            <pc:docMk/>
            <pc:sldMk cId="2032264342" sldId="279"/>
            <ac:cxnSpMk id="11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0:52:25.667" v="879"/>
        <pc:sldMkLst>
          <pc:docMk/>
          <pc:sldMk cId="3344804302" sldId="280"/>
        </pc:sldMkLst>
        <pc:spChg chg="mod">
          <ac:chgData name="Zhigalov Roman" userId="1f97e9fdf7779aa5" providerId="Windows Live" clId="Web-{AAD563BC-375B-4D83-8C50-02EC2CD0A8EE}" dt="2022-02-03T20:52:25.667" v="879"/>
          <ac:spMkLst>
            <pc:docMk/>
            <pc:sldMk cId="3344804302" sldId="280"/>
            <ac:spMk id="2" creationId="{63E4A7FE-323A-4157-A538-BA2D544D179B}"/>
          </ac:spMkLst>
        </pc:spChg>
        <pc:spChg chg="del mod">
          <ac:chgData name="Zhigalov Roman" userId="1f97e9fdf7779aa5" providerId="Windows Live" clId="Web-{AAD563BC-375B-4D83-8C50-02EC2CD0A8EE}" dt="2022-02-03T20:52:25.667" v="879"/>
          <ac:spMkLst>
            <pc:docMk/>
            <pc:sldMk cId="3344804302" sldId="280"/>
            <ac:spMk id="3" creationId="{2A3D2A1A-D4A4-4DBD-BA55-685350736300}"/>
          </ac:spMkLst>
        </pc:spChg>
        <pc:spChg chg="add">
          <ac:chgData name="Zhigalov Roman" userId="1f97e9fdf7779aa5" providerId="Windows Live" clId="Web-{AAD563BC-375B-4D83-8C50-02EC2CD0A8EE}" dt="2022-02-03T20:52:25.667" v="879"/>
          <ac:spMkLst>
            <pc:docMk/>
            <pc:sldMk cId="3344804302" sldId="280"/>
            <ac:spMk id="9" creationId="{B819A166-7571-4003-A6B8-B62034C3ED30}"/>
          </ac:spMkLst>
        </pc:spChg>
        <pc:graphicFrameChg chg="add">
          <ac:chgData name="Zhigalov Roman" userId="1f97e9fdf7779aa5" providerId="Windows Live" clId="Web-{AAD563BC-375B-4D83-8C50-02EC2CD0A8EE}" dt="2022-02-03T20:52:25.667" v="879"/>
          <ac:graphicFrameMkLst>
            <pc:docMk/>
            <pc:sldMk cId="3344804302" sldId="280"/>
            <ac:graphicFrameMk id="5" creationId="{4F30D511-1EEE-4DBD-A610-037DDF8EA0F7}"/>
          </ac:graphicFrameMkLst>
        </pc:graphicFrameChg>
      </pc:sldChg>
      <pc:sldChg chg="addSp delSp modSp new mod setBg">
        <pc:chgData name="Zhigalov Roman" userId="1f97e9fdf7779aa5" providerId="Windows Live" clId="Web-{AAD563BC-375B-4D83-8C50-02EC2CD0A8EE}" dt="2022-02-03T20:53:39.216" v="901"/>
        <pc:sldMkLst>
          <pc:docMk/>
          <pc:sldMk cId="443954852" sldId="281"/>
        </pc:sldMkLst>
        <pc:spChg chg="mod">
          <ac:chgData name="Zhigalov Roman" userId="1f97e9fdf7779aa5" providerId="Windows Live" clId="Web-{AAD563BC-375B-4D83-8C50-02EC2CD0A8EE}" dt="2022-02-03T20:53:39.216" v="901"/>
          <ac:spMkLst>
            <pc:docMk/>
            <pc:sldMk cId="443954852" sldId="281"/>
            <ac:spMk id="2" creationId="{273623DA-D7D6-4038-873A-B00EA4CFC963}"/>
          </ac:spMkLst>
        </pc:spChg>
        <pc:spChg chg="del">
          <ac:chgData name="Zhigalov Roman" userId="1f97e9fdf7779aa5" providerId="Windows Live" clId="Web-{AAD563BC-375B-4D83-8C50-02EC2CD0A8EE}" dt="2022-02-03T20:53:34.794" v="900"/>
          <ac:spMkLst>
            <pc:docMk/>
            <pc:sldMk cId="443954852" sldId="281"/>
            <ac:spMk id="3" creationId="{CAA24B16-BB7B-4F52-8AAF-5CE6602EE7D9}"/>
          </ac:spMkLst>
        </pc:spChg>
        <pc:spChg chg="add">
          <ac:chgData name="Zhigalov Roman" userId="1f97e9fdf7779aa5" providerId="Windows Live" clId="Web-{AAD563BC-375B-4D83-8C50-02EC2CD0A8EE}" dt="2022-02-03T20:53:39.216" v="901"/>
          <ac:spMkLst>
            <pc:docMk/>
            <pc:sldMk cId="443954852" sldId="281"/>
            <ac:spMk id="9" creationId="{AB45A142-4255-493C-8284-5D566C121B10}"/>
          </ac:spMkLst>
        </pc:spChg>
        <pc:picChg chg="add mod ord">
          <ac:chgData name="Zhigalov Roman" userId="1f97e9fdf7779aa5" providerId="Windows Live" clId="Web-{AAD563BC-375B-4D83-8C50-02EC2CD0A8EE}" dt="2022-02-03T20:53:39.216" v="901"/>
          <ac:picMkLst>
            <pc:docMk/>
            <pc:sldMk cId="443954852" sldId="281"/>
            <ac:picMk id="4" creationId="{1FD46C4D-1332-4827-83D7-FB500715A948}"/>
          </ac:picMkLst>
        </pc:picChg>
        <pc:cxnChg chg="add">
          <ac:chgData name="Zhigalov Roman" userId="1f97e9fdf7779aa5" providerId="Windows Live" clId="Web-{AAD563BC-375B-4D83-8C50-02EC2CD0A8EE}" dt="2022-02-03T20:53:39.216" v="901"/>
          <ac:cxnSpMkLst>
            <pc:docMk/>
            <pc:sldMk cId="443954852" sldId="281"/>
            <ac:cxnSpMk id="11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0:54:49.015" v="914"/>
        <pc:sldMkLst>
          <pc:docMk/>
          <pc:sldMk cId="3312529132" sldId="282"/>
        </pc:sldMkLst>
        <pc:spChg chg="mod">
          <ac:chgData name="Zhigalov Roman" userId="1f97e9fdf7779aa5" providerId="Windows Live" clId="Web-{AAD563BC-375B-4D83-8C50-02EC2CD0A8EE}" dt="2022-02-03T20:54:49.015" v="914"/>
          <ac:spMkLst>
            <pc:docMk/>
            <pc:sldMk cId="3312529132" sldId="282"/>
            <ac:spMk id="2" creationId="{ED8D4C72-D0FE-407C-B61E-D205426A9181}"/>
          </ac:spMkLst>
        </pc:spChg>
        <pc:spChg chg="del">
          <ac:chgData name="Zhigalov Roman" userId="1f97e9fdf7779aa5" providerId="Windows Live" clId="Web-{AAD563BC-375B-4D83-8C50-02EC2CD0A8EE}" dt="2022-02-03T20:54:34.702" v="903"/>
          <ac:spMkLst>
            <pc:docMk/>
            <pc:sldMk cId="3312529132" sldId="282"/>
            <ac:spMk id="3" creationId="{AB4E90DE-974E-49E2-946C-7A4F5DC11D82}"/>
          </ac:spMkLst>
        </pc:spChg>
        <pc:spChg chg="add">
          <ac:chgData name="Zhigalov Roman" userId="1f97e9fdf7779aa5" providerId="Windows Live" clId="Web-{AAD563BC-375B-4D83-8C50-02EC2CD0A8EE}" dt="2022-02-03T20:54:49.015" v="914"/>
          <ac:spMkLst>
            <pc:docMk/>
            <pc:sldMk cId="3312529132" sldId="282"/>
            <ac:spMk id="9" creationId="{AB45A142-4255-493C-8284-5D566C121B10}"/>
          </ac:spMkLst>
        </pc:spChg>
        <pc:picChg chg="add mod ord">
          <ac:chgData name="Zhigalov Roman" userId="1f97e9fdf7779aa5" providerId="Windows Live" clId="Web-{AAD563BC-375B-4D83-8C50-02EC2CD0A8EE}" dt="2022-02-03T20:54:49.015" v="914"/>
          <ac:picMkLst>
            <pc:docMk/>
            <pc:sldMk cId="3312529132" sldId="282"/>
            <ac:picMk id="4" creationId="{81AE5D86-5D1F-48C8-A3EB-36CEB61E9EDD}"/>
          </ac:picMkLst>
        </pc:picChg>
        <pc:cxnChg chg="add">
          <ac:chgData name="Zhigalov Roman" userId="1f97e9fdf7779aa5" providerId="Windows Live" clId="Web-{AAD563BC-375B-4D83-8C50-02EC2CD0A8EE}" dt="2022-02-03T20:54:49.015" v="914"/>
          <ac:cxnSpMkLst>
            <pc:docMk/>
            <pc:sldMk cId="3312529132" sldId="282"/>
            <ac:cxnSpMk id="11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0:57:01.488" v="936"/>
        <pc:sldMkLst>
          <pc:docMk/>
          <pc:sldMk cId="3191960911" sldId="283"/>
        </pc:sldMkLst>
        <pc:spChg chg="mod ord">
          <ac:chgData name="Zhigalov Roman" userId="1f97e9fdf7779aa5" providerId="Windows Live" clId="Web-{AAD563BC-375B-4D83-8C50-02EC2CD0A8EE}" dt="2022-02-03T20:57:01.488" v="936"/>
          <ac:spMkLst>
            <pc:docMk/>
            <pc:sldMk cId="3191960911" sldId="283"/>
            <ac:spMk id="2" creationId="{53045E60-39F5-437F-B702-070AAA0482A9}"/>
          </ac:spMkLst>
        </pc:spChg>
        <pc:spChg chg="del">
          <ac:chgData name="Zhigalov Roman" userId="1f97e9fdf7779aa5" providerId="Windows Live" clId="Web-{AAD563BC-375B-4D83-8C50-02EC2CD0A8EE}" dt="2022-02-03T20:56:48.409" v="935"/>
          <ac:spMkLst>
            <pc:docMk/>
            <pc:sldMk cId="3191960911" sldId="283"/>
            <ac:spMk id="3" creationId="{9985DD2E-5BFB-4E4D-B14B-5EC72AEC4FF2}"/>
          </ac:spMkLst>
        </pc:spChg>
        <pc:spChg chg="add">
          <ac:chgData name="Zhigalov Roman" userId="1f97e9fdf7779aa5" providerId="Windows Live" clId="Web-{AAD563BC-375B-4D83-8C50-02EC2CD0A8EE}" dt="2022-02-03T20:57:01.488" v="936"/>
          <ac:spMkLst>
            <pc:docMk/>
            <pc:sldMk cId="3191960911" sldId="283"/>
            <ac:spMk id="9" creationId="{37C89E4B-3C9F-44B9-8B86-D9E3D112D8EC}"/>
          </ac:spMkLst>
        </pc:spChg>
        <pc:picChg chg="add mod ord">
          <ac:chgData name="Zhigalov Roman" userId="1f97e9fdf7779aa5" providerId="Windows Live" clId="Web-{AAD563BC-375B-4D83-8C50-02EC2CD0A8EE}" dt="2022-02-03T20:57:01.488" v="936"/>
          <ac:picMkLst>
            <pc:docMk/>
            <pc:sldMk cId="3191960911" sldId="283"/>
            <ac:picMk id="4" creationId="{B648CC2E-DBC7-4D25-8CE5-4526CC6912F6}"/>
          </ac:picMkLst>
        </pc:picChg>
        <pc:cxnChg chg="add">
          <ac:chgData name="Zhigalov Roman" userId="1f97e9fdf7779aa5" providerId="Windows Live" clId="Web-{AAD563BC-375B-4D83-8C50-02EC2CD0A8EE}" dt="2022-02-03T20:57:01.488" v="936"/>
          <ac:cxnSpMkLst>
            <pc:docMk/>
            <pc:sldMk cId="3191960911" sldId="283"/>
            <ac:cxnSpMk id="11" creationId="{AA2EAA10-076F-46BD-8F0F-B9A2FB77A85C}"/>
          </ac:cxnSpMkLst>
        </pc:cxnChg>
        <pc:cxnChg chg="add">
          <ac:chgData name="Zhigalov Roman" userId="1f97e9fdf7779aa5" providerId="Windows Live" clId="Web-{AAD563BC-375B-4D83-8C50-02EC2CD0A8EE}" dt="2022-02-03T20:57:01.488" v="936"/>
          <ac:cxnSpMkLst>
            <pc:docMk/>
            <pc:sldMk cId="3191960911" sldId="283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AAD563BC-375B-4D83-8C50-02EC2CD0A8EE}" dt="2022-02-03T20:57:27.364" v="951"/>
        <pc:sldMkLst>
          <pc:docMk/>
          <pc:sldMk cId="1130820357" sldId="284"/>
        </pc:sldMkLst>
        <pc:spChg chg="mod">
          <ac:chgData name="Zhigalov Roman" userId="1f97e9fdf7779aa5" providerId="Windows Live" clId="Web-{AAD563BC-375B-4D83-8C50-02EC2CD0A8EE}" dt="2022-02-03T20:57:27.364" v="951"/>
          <ac:spMkLst>
            <pc:docMk/>
            <pc:sldMk cId="1130820357" sldId="284"/>
            <ac:spMk id="2" creationId="{52AB00F3-BA7A-4ACA-979C-ECF406375F73}"/>
          </ac:spMkLst>
        </pc:spChg>
        <pc:spChg chg="mod">
          <ac:chgData name="Zhigalov Roman" userId="1f97e9fdf7779aa5" providerId="Windows Live" clId="Web-{AAD563BC-375B-4D83-8C50-02EC2CD0A8EE}" dt="2022-02-03T20:57:27.364" v="951"/>
          <ac:spMkLst>
            <pc:docMk/>
            <pc:sldMk cId="1130820357" sldId="284"/>
            <ac:spMk id="3" creationId="{28D295AB-5886-48B0-95F2-C8BA21809F57}"/>
          </ac:spMkLst>
        </pc:spChg>
        <pc:spChg chg="add">
          <ac:chgData name="Zhigalov Roman" userId="1f97e9fdf7779aa5" providerId="Windows Live" clId="Web-{AAD563BC-375B-4D83-8C50-02EC2CD0A8EE}" dt="2022-02-03T20:57:27.364" v="951"/>
          <ac:spMkLst>
            <pc:docMk/>
            <pc:sldMk cId="1130820357" sldId="284"/>
            <ac:spMk id="8" creationId="{4522B21E-B2B9-4C72-9A71-C87EFD137480}"/>
          </ac:spMkLst>
        </pc:spChg>
        <pc:spChg chg="add">
          <ac:chgData name="Zhigalov Roman" userId="1f97e9fdf7779aa5" providerId="Windows Live" clId="Web-{AAD563BC-375B-4D83-8C50-02EC2CD0A8EE}" dt="2022-02-03T20:57:27.364" v="951"/>
          <ac:spMkLst>
            <pc:docMk/>
            <pc:sldMk cId="1130820357" sldId="284"/>
            <ac:spMk id="10" creationId="{5EB7D2A2-F448-44D4-938C-DC84CBCB3B1E}"/>
          </ac:spMkLst>
        </pc:spChg>
        <pc:spChg chg="add">
          <ac:chgData name="Zhigalov Roman" userId="1f97e9fdf7779aa5" providerId="Windows Live" clId="Web-{AAD563BC-375B-4D83-8C50-02EC2CD0A8EE}" dt="2022-02-03T20:57:27.364" v="951"/>
          <ac:spMkLst>
            <pc:docMk/>
            <pc:sldMk cId="1130820357" sldId="284"/>
            <ac:spMk id="12" creationId="{871AEA07-1E14-44B4-8E55-64EF049CD66F}"/>
          </ac:spMkLst>
        </pc:spChg>
        <pc:cxnChg chg="add">
          <ac:chgData name="Zhigalov Roman" userId="1f97e9fdf7779aa5" providerId="Windows Live" clId="Web-{AAD563BC-375B-4D83-8C50-02EC2CD0A8EE}" dt="2022-02-03T20:57:27.364" v="951"/>
          <ac:cxnSpMkLst>
            <pc:docMk/>
            <pc:sldMk cId="1130820357" sldId="284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AAD563BC-375B-4D83-8C50-02EC2CD0A8EE}" dt="2022-02-03T21:00:22.088" v="1073"/>
        <pc:sldMkLst>
          <pc:docMk/>
          <pc:sldMk cId="828346825" sldId="285"/>
        </pc:sldMkLst>
        <pc:spChg chg="mod">
          <ac:chgData name="Zhigalov Roman" userId="1f97e9fdf7779aa5" providerId="Windows Live" clId="Web-{AAD563BC-375B-4D83-8C50-02EC2CD0A8EE}" dt="2022-02-03T21:00:22.088" v="1073"/>
          <ac:spMkLst>
            <pc:docMk/>
            <pc:sldMk cId="828346825" sldId="285"/>
            <ac:spMk id="2" creationId="{497F7963-C2E5-42D1-9703-E64E029FD675}"/>
          </ac:spMkLst>
        </pc:spChg>
        <pc:spChg chg="del mod">
          <ac:chgData name="Zhigalov Roman" userId="1f97e9fdf7779aa5" providerId="Windows Live" clId="Web-{AAD563BC-375B-4D83-8C50-02EC2CD0A8EE}" dt="2022-02-03T21:00:22.088" v="1073"/>
          <ac:spMkLst>
            <pc:docMk/>
            <pc:sldMk cId="828346825" sldId="285"/>
            <ac:spMk id="3" creationId="{820813E4-8F63-4D5A-BBDE-400CAF762470}"/>
          </ac:spMkLst>
        </pc:spChg>
        <pc:spChg chg="add">
          <ac:chgData name="Zhigalov Roman" userId="1f97e9fdf7779aa5" providerId="Windows Live" clId="Web-{AAD563BC-375B-4D83-8C50-02EC2CD0A8EE}" dt="2022-02-03T21:00:22.088" v="1073"/>
          <ac:spMkLst>
            <pc:docMk/>
            <pc:sldMk cId="828346825" sldId="285"/>
            <ac:spMk id="9" creationId="{B819A166-7571-4003-A6B8-B62034C3ED30}"/>
          </ac:spMkLst>
        </pc:spChg>
        <pc:graphicFrameChg chg="add">
          <ac:chgData name="Zhigalov Roman" userId="1f97e9fdf7779aa5" providerId="Windows Live" clId="Web-{AAD563BC-375B-4D83-8C50-02EC2CD0A8EE}" dt="2022-02-03T21:00:22.088" v="1073"/>
          <ac:graphicFrameMkLst>
            <pc:docMk/>
            <pc:sldMk cId="828346825" sldId="285"/>
            <ac:graphicFrameMk id="5" creationId="{0635347A-8106-462C-B032-BD3B2DD75B05}"/>
          </ac:graphicFrameMkLst>
        </pc:graphicFrameChg>
      </pc:sldChg>
      <pc:sldChg chg="modSp new">
        <pc:chgData name="Zhigalov Roman" userId="1f97e9fdf7779aa5" providerId="Windows Live" clId="Web-{AAD563BC-375B-4D83-8C50-02EC2CD0A8EE}" dt="2022-02-03T21:00:35.682" v="1089" actId="20577"/>
        <pc:sldMkLst>
          <pc:docMk/>
          <pc:sldMk cId="2187546597" sldId="286"/>
        </pc:sldMkLst>
        <pc:spChg chg="mod">
          <ac:chgData name="Zhigalov Roman" userId="1f97e9fdf7779aa5" providerId="Windows Live" clId="Web-{AAD563BC-375B-4D83-8C50-02EC2CD0A8EE}" dt="2022-02-03T21:00:35.682" v="1089" actId="20577"/>
          <ac:spMkLst>
            <pc:docMk/>
            <pc:sldMk cId="2187546597" sldId="286"/>
            <ac:spMk id="2" creationId="{D942B49D-0553-4E6A-9F64-276CD4930286}"/>
          </ac:spMkLst>
        </pc:spChg>
      </pc:sldChg>
      <pc:sldChg chg="modSp new">
        <pc:chgData name="Zhigalov Roman" userId="1f97e9fdf7779aa5" providerId="Windows Live" clId="Web-{AAD563BC-375B-4D83-8C50-02EC2CD0A8EE}" dt="2022-02-03T21:01:06.902" v="1104" actId="20577"/>
        <pc:sldMkLst>
          <pc:docMk/>
          <pc:sldMk cId="3077543353" sldId="287"/>
        </pc:sldMkLst>
        <pc:spChg chg="mod">
          <ac:chgData name="Zhigalov Roman" userId="1f97e9fdf7779aa5" providerId="Windows Live" clId="Web-{AAD563BC-375B-4D83-8C50-02EC2CD0A8EE}" dt="2022-02-03T21:01:06.902" v="1104" actId="20577"/>
          <ac:spMkLst>
            <pc:docMk/>
            <pc:sldMk cId="3077543353" sldId="287"/>
            <ac:spMk id="2" creationId="{97DCF99C-32A7-474C-B145-9BA1619BAA68}"/>
          </ac:spMkLst>
        </pc:spChg>
      </pc:sldChg>
      <pc:sldChg chg="add">
        <pc:chgData name="Zhigalov Roman" userId="1f97e9fdf7779aa5" providerId="Windows Live" clId="Web-{AAD563BC-375B-4D83-8C50-02EC2CD0A8EE}" dt="2022-02-03T21:01:07.542" v="1105"/>
        <pc:sldMkLst>
          <pc:docMk/>
          <pc:sldMk cId="2809640090" sldId="288"/>
        </pc:sldMkLst>
      </pc:sldChg>
      <pc:sldMasterChg chg="add addSldLayout">
        <pc:chgData name="Zhigalov Roman" userId="1f97e9fdf7779aa5" providerId="Windows Live" clId="Web-{AAD563BC-375B-4D83-8C50-02EC2CD0A8EE}" dt="2022-02-03T21:01:07.542" v="1105"/>
        <pc:sldMasterMkLst>
          <pc:docMk/>
          <pc:sldMasterMk cId="301945449" sldId="2147483648"/>
        </pc:sldMasterMkLst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358799684" sldId="2147483649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1527312051" sldId="2147483650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2229222145" sldId="2147483651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3189454823" sldId="2147483652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3299706961" sldId="2147483653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1887191609" sldId="2147483654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3121693427" sldId="2147483655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138014167" sldId="2147483656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1676204354" sldId="2147483657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197691469" sldId="2147483658"/>
          </pc:sldLayoutMkLst>
        </pc:sldLayoutChg>
        <pc:sldLayoutChg chg="add">
          <pc:chgData name="Zhigalov Roman" userId="1f97e9fdf7779aa5" providerId="Windows Live" clId="Web-{AAD563BC-375B-4D83-8C50-02EC2CD0A8EE}" dt="2022-02-03T21:01:07.542" v="1105"/>
          <pc:sldLayoutMkLst>
            <pc:docMk/>
            <pc:sldMasterMk cId="301945449" sldId="2147483648"/>
            <pc:sldLayoutMk cId="3321597111" sldId="2147483659"/>
          </pc:sldLayoutMkLst>
        </pc:sldLayoutChg>
      </pc:sldMasterChg>
      <pc:sldMasterChg chg="replId modSldLayout">
        <pc:chgData name="Zhigalov Roman" userId="1f97e9fdf7779aa5" providerId="Windows Live" clId="Web-{AAD563BC-375B-4D83-8C50-02EC2CD0A8EE}" dt="2022-02-03T21:01:07.542" v="1105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AAD563BC-375B-4D83-8C50-02EC2CD0A8EE}" dt="2022-02-03T21:01:07.542" v="1105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clId="Web-{AAD563BC-375B-4D83-8C50-02EC2CD0A8EE}"/>
    <pc:docChg chg="modSld">
      <pc:chgData name="" userId="" providerId="" clId="Web-{AAD563BC-375B-4D83-8C50-02EC2CD0A8EE}" dt="2022-02-03T20:11:59.688" v="0" actId="20577"/>
      <pc:docMkLst>
        <pc:docMk/>
      </pc:docMkLst>
      <pc:sldChg chg="modSp">
        <pc:chgData name="" userId="" providerId="" clId="Web-{AAD563BC-375B-4D83-8C50-02EC2CD0A8EE}" dt="2022-02-03T20:11:59.688" v="0" actId="20577"/>
        <pc:sldMkLst>
          <pc:docMk/>
          <pc:sldMk cId="1351651579" sldId="256"/>
        </pc:sldMkLst>
        <pc:spChg chg="mod">
          <ac:chgData name="" userId="" providerId="" clId="Web-{AAD563BC-375B-4D83-8C50-02EC2CD0A8EE}" dt="2022-02-03T20:11:59.688" v="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990E5E-B1D9-453A-8AEA-BA7539C8625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204D73F-F8CD-4DC2-872A-0C7DA7665884}">
      <dgm:prSet/>
      <dgm:spPr/>
      <dgm:t>
        <a:bodyPr/>
        <a:lstStyle/>
        <a:p>
          <a:r>
            <a:rPr lang="ru-RU"/>
            <a:t>Строительство каменных городов</a:t>
          </a:r>
          <a:endParaRPr lang="en-US"/>
        </a:p>
      </dgm:t>
    </dgm:pt>
    <dgm:pt modelId="{F1B42BFA-47C3-4A44-9FAF-E32964013F5B}" type="parTrans" cxnId="{F65DDA40-4841-4584-B92B-49B207FF50E4}">
      <dgm:prSet/>
      <dgm:spPr/>
      <dgm:t>
        <a:bodyPr/>
        <a:lstStyle/>
        <a:p>
          <a:endParaRPr lang="en-US"/>
        </a:p>
      </dgm:t>
    </dgm:pt>
    <dgm:pt modelId="{29CFF9D5-4EDF-46C9-9F63-44AFAACF2041}" type="sibTrans" cxnId="{F65DDA40-4841-4584-B92B-49B207FF50E4}">
      <dgm:prSet/>
      <dgm:spPr/>
      <dgm:t>
        <a:bodyPr/>
        <a:lstStyle/>
        <a:p>
          <a:endParaRPr lang="en-US"/>
        </a:p>
      </dgm:t>
    </dgm:pt>
    <dgm:pt modelId="{0AB44552-85E5-4389-A091-57B96F5FBD07}">
      <dgm:prSet/>
      <dgm:spPr/>
      <dgm:t>
        <a:bodyPr/>
        <a:lstStyle/>
        <a:p>
          <a:r>
            <a:rPr lang="ru-RU"/>
            <a:t>Расширение территории Польского государства</a:t>
          </a:r>
          <a:endParaRPr lang="en-US"/>
        </a:p>
      </dgm:t>
    </dgm:pt>
    <dgm:pt modelId="{903C2A47-519C-4754-BCC5-0672DAE55364}" type="parTrans" cxnId="{DA75BFD4-D56E-46B1-A011-F692A7506F1D}">
      <dgm:prSet/>
      <dgm:spPr/>
      <dgm:t>
        <a:bodyPr/>
        <a:lstStyle/>
        <a:p>
          <a:endParaRPr lang="en-US"/>
        </a:p>
      </dgm:t>
    </dgm:pt>
    <dgm:pt modelId="{5E221D4E-4700-447A-B168-B9165E1C4F14}" type="sibTrans" cxnId="{DA75BFD4-D56E-46B1-A011-F692A7506F1D}">
      <dgm:prSet/>
      <dgm:spPr/>
      <dgm:t>
        <a:bodyPr/>
        <a:lstStyle/>
        <a:p>
          <a:endParaRPr lang="en-US"/>
        </a:p>
      </dgm:t>
    </dgm:pt>
    <dgm:pt modelId="{CF293E00-8999-4A09-B880-2E8709A18036}">
      <dgm:prSet/>
      <dgm:spPr/>
      <dgm:t>
        <a:bodyPr/>
        <a:lstStyle/>
        <a:p>
          <a:r>
            <a:rPr lang="ru-RU"/>
            <a:t>Расширение самоуправления городов</a:t>
          </a:r>
          <a:endParaRPr lang="en-US"/>
        </a:p>
      </dgm:t>
    </dgm:pt>
    <dgm:pt modelId="{70187510-CA4E-49FD-9F61-39E36AFB353B}" type="parTrans" cxnId="{19E94A9F-C919-4865-AC1C-AFD79524F620}">
      <dgm:prSet/>
      <dgm:spPr/>
      <dgm:t>
        <a:bodyPr/>
        <a:lstStyle/>
        <a:p>
          <a:endParaRPr lang="en-US"/>
        </a:p>
      </dgm:t>
    </dgm:pt>
    <dgm:pt modelId="{DFDDAC4A-9760-4D70-856F-EC0EE8EEEC4B}" type="sibTrans" cxnId="{19E94A9F-C919-4865-AC1C-AFD79524F620}">
      <dgm:prSet/>
      <dgm:spPr/>
      <dgm:t>
        <a:bodyPr/>
        <a:lstStyle/>
        <a:p>
          <a:endParaRPr lang="en-US"/>
        </a:p>
      </dgm:t>
    </dgm:pt>
    <dgm:pt modelId="{BF00F236-172E-4EAA-BA5D-FF3CE0F8633D}">
      <dgm:prSet/>
      <dgm:spPr/>
      <dgm:t>
        <a:bodyPr/>
        <a:lstStyle/>
        <a:p>
          <a:r>
            <a:rPr lang="ru-RU"/>
            <a:t>Рост экономики</a:t>
          </a:r>
          <a:endParaRPr lang="en-US"/>
        </a:p>
      </dgm:t>
    </dgm:pt>
    <dgm:pt modelId="{103B4AA6-21CF-40D3-B258-3D259ABCFF00}" type="parTrans" cxnId="{3909495D-DA55-487B-9E8B-E046E3DECA67}">
      <dgm:prSet/>
      <dgm:spPr/>
      <dgm:t>
        <a:bodyPr/>
        <a:lstStyle/>
        <a:p>
          <a:endParaRPr lang="en-US"/>
        </a:p>
      </dgm:t>
    </dgm:pt>
    <dgm:pt modelId="{A8ACC744-1C2D-4416-B4F6-950DF86E0DC1}" type="sibTrans" cxnId="{3909495D-DA55-487B-9E8B-E046E3DECA67}">
      <dgm:prSet/>
      <dgm:spPr/>
      <dgm:t>
        <a:bodyPr/>
        <a:lstStyle/>
        <a:p>
          <a:endParaRPr lang="en-US"/>
        </a:p>
      </dgm:t>
    </dgm:pt>
    <dgm:pt modelId="{53221862-2165-46BB-BB7E-F713FCBDF246}" type="pres">
      <dgm:prSet presAssocID="{E9990E5E-B1D9-453A-8AEA-BA7539C8625B}" presName="linear" presStyleCnt="0">
        <dgm:presLayoutVars>
          <dgm:animLvl val="lvl"/>
          <dgm:resizeHandles val="exact"/>
        </dgm:presLayoutVars>
      </dgm:prSet>
      <dgm:spPr/>
    </dgm:pt>
    <dgm:pt modelId="{7B77E98C-C557-440C-8F0C-73F70CE2E76D}" type="pres">
      <dgm:prSet presAssocID="{0204D73F-F8CD-4DC2-872A-0C7DA766588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7744F3C-EB61-4AFD-87CB-844BEE04D47B}" type="pres">
      <dgm:prSet presAssocID="{29CFF9D5-4EDF-46C9-9F63-44AFAACF2041}" presName="spacer" presStyleCnt="0"/>
      <dgm:spPr/>
    </dgm:pt>
    <dgm:pt modelId="{C13C15D8-DFE1-4B5E-AC99-BFDD9804A4A5}" type="pres">
      <dgm:prSet presAssocID="{0AB44552-85E5-4389-A091-57B96F5FBD0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455CD01-9553-4103-87E2-9C61A8CF1644}" type="pres">
      <dgm:prSet presAssocID="{5E221D4E-4700-447A-B168-B9165E1C4F14}" presName="spacer" presStyleCnt="0"/>
      <dgm:spPr/>
    </dgm:pt>
    <dgm:pt modelId="{FBA7D4EF-5570-4E70-A054-4478CD30A644}" type="pres">
      <dgm:prSet presAssocID="{CF293E00-8999-4A09-B880-2E8709A1803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8635282-AE21-4287-A78D-63349798D842}" type="pres">
      <dgm:prSet presAssocID="{DFDDAC4A-9760-4D70-856F-EC0EE8EEEC4B}" presName="spacer" presStyleCnt="0"/>
      <dgm:spPr/>
    </dgm:pt>
    <dgm:pt modelId="{8ECEAD39-47CF-4BC9-BA12-A50997EE2C04}" type="pres">
      <dgm:prSet presAssocID="{BF00F236-172E-4EAA-BA5D-FF3CE0F8633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03E0E19-2DA9-47BC-BE54-98FB833E795D}" type="presOf" srcId="{0204D73F-F8CD-4DC2-872A-0C7DA7665884}" destId="{7B77E98C-C557-440C-8F0C-73F70CE2E76D}" srcOrd="0" destOrd="0" presId="urn:microsoft.com/office/officeart/2005/8/layout/vList2"/>
    <dgm:cxn modelId="{F65DDA40-4841-4584-B92B-49B207FF50E4}" srcId="{E9990E5E-B1D9-453A-8AEA-BA7539C8625B}" destId="{0204D73F-F8CD-4DC2-872A-0C7DA7665884}" srcOrd="0" destOrd="0" parTransId="{F1B42BFA-47C3-4A44-9FAF-E32964013F5B}" sibTransId="{29CFF9D5-4EDF-46C9-9F63-44AFAACF2041}"/>
    <dgm:cxn modelId="{3909495D-DA55-487B-9E8B-E046E3DECA67}" srcId="{E9990E5E-B1D9-453A-8AEA-BA7539C8625B}" destId="{BF00F236-172E-4EAA-BA5D-FF3CE0F8633D}" srcOrd="3" destOrd="0" parTransId="{103B4AA6-21CF-40D3-B258-3D259ABCFF00}" sibTransId="{A8ACC744-1C2D-4416-B4F6-950DF86E0DC1}"/>
    <dgm:cxn modelId="{336FCD5A-0CC3-45B5-A71C-6236246D4A5B}" type="presOf" srcId="{CF293E00-8999-4A09-B880-2E8709A18036}" destId="{FBA7D4EF-5570-4E70-A054-4478CD30A644}" srcOrd="0" destOrd="0" presId="urn:microsoft.com/office/officeart/2005/8/layout/vList2"/>
    <dgm:cxn modelId="{D85E7096-2664-4EE1-A4CF-9E5C3ECB762C}" type="presOf" srcId="{E9990E5E-B1D9-453A-8AEA-BA7539C8625B}" destId="{53221862-2165-46BB-BB7E-F713FCBDF246}" srcOrd="0" destOrd="0" presId="urn:microsoft.com/office/officeart/2005/8/layout/vList2"/>
    <dgm:cxn modelId="{19E94A9F-C919-4865-AC1C-AFD79524F620}" srcId="{E9990E5E-B1D9-453A-8AEA-BA7539C8625B}" destId="{CF293E00-8999-4A09-B880-2E8709A18036}" srcOrd="2" destOrd="0" parTransId="{70187510-CA4E-49FD-9F61-39E36AFB353B}" sibTransId="{DFDDAC4A-9760-4D70-856F-EC0EE8EEEC4B}"/>
    <dgm:cxn modelId="{378D46AE-ABD1-4260-9473-400A293AA0D9}" type="presOf" srcId="{BF00F236-172E-4EAA-BA5D-FF3CE0F8633D}" destId="{8ECEAD39-47CF-4BC9-BA12-A50997EE2C04}" srcOrd="0" destOrd="0" presId="urn:microsoft.com/office/officeart/2005/8/layout/vList2"/>
    <dgm:cxn modelId="{EBEFB4B5-5BF4-44C8-A6AF-17D5119C53B7}" type="presOf" srcId="{0AB44552-85E5-4389-A091-57B96F5FBD07}" destId="{C13C15D8-DFE1-4B5E-AC99-BFDD9804A4A5}" srcOrd="0" destOrd="0" presId="urn:microsoft.com/office/officeart/2005/8/layout/vList2"/>
    <dgm:cxn modelId="{DA75BFD4-D56E-46B1-A011-F692A7506F1D}" srcId="{E9990E5E-B1D9-453A-8AEA-BA7539C8625B}" destId="{0AB44552-85E5-4389-A091-57B96F5FBD07}" srcOrd="1" destOrd="0" parTransId="{903C2A47-519C-4754-BCC5-0672DAE55364}" sibTransId="{5E221D4E-4700-447A-B168-B9165E1C4F14}"/>
    <dgm:cxn modelId="{06AC6B3D-F1AC-4AAA-B218-7022C9F98DA9}" type="presParOf" srcId="{53221862-2165-46BB-BB7E-F713FCBDF246}" destId="{7B77E98C-C557-440C-8F0C-73F70CE2E76D}" srcOrd="0" destOrd="0" presId="urn:microsoft.com/office/officeart/2005/8/layout/vList2"/>
    <dgm:cxn modelId="{C9EE7378-DF6D-441E-9899-0E75E5A2C77D}" type="presParOf" srcId="{53221862-2165-46BB-BB7E-F713FCBDF246}" destId="{37744F3C-EB61-4AFD-87CB-844BEE04D47B}" srcOrd="1" destOrd="0" presId="urn:microsoft.com/office/officeart/2005/8/layout/vList2"/>
    <dgm:cxn modelId="{8CCEDDF0-EDA5-4A2E-B90E-60B7ABBBBF8C}" type="presParOf" srcId="{53221862-2165-46BB-BB7E-F713FCBDF246}" destId="{C13C15D8-DFE1-4B5E-AC99-BFDD9804A4A5}" srcOrd="2" destOrd="0" presId="urn:microsoft.com/office/officeart/2005/8/layout/vList2"/>
    <dgm:cxn modelId="{D7DFBB7E-1CC9-4DDE-8356-6D22515A9262}" type="presParOf" srcId="{53221862-2165-46BB-BB7E-F713FCBDF246}" destId="{B455CD01-9553-4103-87E2-9C61A8CF1644}" srcOrd="3" destOrd="0" presId="urn:microsoft.com/office/officeart/2005/8/layout/vList2"/>
    <dgm:cxn modelId="{4824B17D-A0E5-4BB4-AB4D-9EA19FCF8AC7}" type="presParOf" srcId="{53221862-2165-46BB-BB7E-F713FCBDF246}" destId="{FBA7D4EF-5570-4E70-A054-4478CD30A644}" srcOrd="4" destOrd="0" presId="urn:microsoft.com/office/officeart/2005/8/layout/vList2"/>
    <dgm:cxn modelId="{C2939848-F852-4595-B342-4A7930A6B7A8}" type="presParOf" srcId="{53221862-2165-46BB-BB7E-F713FCBDF246}" destId="{48635282-AE21-4287-A78D-63349798D842}" srcOrd="5" destOrd="0" presId="urn:microsoft.com/office/officeart/2005/8/layout/vList2"/>
    <dgm:cxn modelId="{9AAE0E67-2551-4486-9805-21A501D6EFB5}" type="presParOf" srcId="{53221862-2165-46BB-BB7E-F713FCBDF246}" destId="{8ECEAD39-47CF-4BC9-BA12-A50997EE2C0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704914-1FC0-455A-8FD3-198829A9DEF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8B136C2-CF27-4162-9343-C9A2782356BD}">
      <dgm:prSet/>
      <dgm:spPr/>
      <dgm:t>
        <a:bodyPr/>
        <a:lstStyle/>
        <a:p>
          <a:r>
            <a:rPr lang="ru-RU"/>
            <a:t>К XIII в. сложилась сословно-феодальная структура</a:t>
          </a:r>
          <a:endParaRPr lang="en-US"/>
        </a:p>
      </dgm:t>
    </dgm:pt>
    <dgm:pt modelId="{BAC9187C-EF0E-4782-A988-0777FDBCD220}" type="parTrans" cxnId="{07C6FDE9-6D51-4F9A-8E73-DE5E27E82DFC}">
      <dgm:prSet/>
      <dgm:spPr/>
      <dgm:t>
        <a:bodyPr/>
        <a:lstStyle/>
        <a:p>
          <a:endParaRPr lang="en-US"/>
        </a:p>
      </dgm:t>
    </dgm:pt>
    <dgm:pt modelId="{D5412AB3-70EA-4F43-9B8A-F03681245EA9}" type="sibTrans" cxnId="{07C6FDE9-6D51-4F9A-8E73-DE5E27E82DFC}">
      <dgm:prSet/>
      <dgm:spPr/>
      <dgm:t>
        <a:bodyPr/>
        <a:lstStyle/>
        <a:p>
          <a:endParaRPr lang="en-US"/>
        </a:p>
      </dgm:t>
    </dgm:pt>
    <dgm:pt modelId="{C73871EE-6FCA-4746-A6E8-0B203A0ADBCC}">
      <dgm:prSet/>
      <dgm:spPr/>
      <dgm:t>
        <a:bodyPr/>
        <a:lstStyle/>
        <a:p>
          <a:r>
            <a:rPr lang="ru-RU"/>
            <a:t>Крупные феодалы в Чехии назывались панами, а в Польше — магнатами</a:t>
          </a:r>
          <a:endParaRPr lang="en-US"/>
        </a:p>
      </dgm:t>
    </dgm:pt>
    <dgm:pt modelId="{ADEB66F2-A42D-4238-83F8-4A8A939D7ADB}" type="parTrans" cxnId="{D86204C8-53C8-41DF-ACC7-088892A68C6C}">
      <dgm:prSet/>
      <dgm:spPr/>
      <dgm:t>
        <a:bodyPr/>
        <a:lstStyle/>
        <a:p>
          <a:endParaRPr lang="en-US"/>
        </a:p>
      </dgm:t>
    </dgm:pt>
    <dgm:pt modelId="{0390439D-EB9E-473F-BB23-29B714B1EA2A}" type="sibTrans" cxnId="{D86204C8-53C8-41DF-ACC7-088892A68C6C}">
      <dgm:prSet/>
      <dgm:spPr/>
      <dgm:t>
        <a:bodyPr/>
        <a:lstStyle/>
        <a:p>
          <a:endParaRPr lang="en-US"/>
        </a:p>
      </dgm:t>
    </dgm:pt>
    <dgm:pt modelId="{9A928AF5-559B-4B88-B32E-5571A2B97FCB}">
      <dgm:prSet/>
      <dgm:spPr/>
      <dgm:t>
        <a:bodyPr/>
        <a:lstStyle/>
        <a:p>
          <a:r>
            <a:rPr lang="ru-RU"/>
            <a:t>Польская шляхта обладала широкими полномочиями</a:t>
          </a:r>
          <a:endParaRPr lang="en-US"/>
        </a:p>
      </dgm:t>
    </dgm:pt>
    <dgm:pt modelId="{6587321E-37BE-4B72-AD50-A2F7C425A852}" type="parTrans" cxnId="{5E757170-542C-42E2-A9BC-ECF1C7DBD372}">
      <dgm:prSet/>
      <dgm:spPr/>
      <dgm:t>
        <a:bodyPr/>
        <a:lstStyle/>
        <a:p>
          <a:endParaRPr lang="en-US"/>
        </a:p>
      </dgm:t>
    </dgm:pt>
    <dgm:pt modelId="{07D4C8A0-5D84-4B19-91AF-7B30D936E444}" type="sibTrans" cxnId="{5E757170-542C-42E2-A9BC-ECF1C7DBD372}">
      <dgm:prSet/>
      <dgm:spPr/>
      <dgm:t>
        <a:bodyPr/>
        <a:lstStyle/>
        <a:p>
          <a:endParaRPr lang="en-US"/>
        </a:p>
      </dgm:t>
    </dgm:pt>
    <dgm:pt modelId="{50CE44A9-299A-4DF0-BB2A-E3889D2D62A4}">
      <dgm:prSet/>
      <dgm:spPr/>
      <dgm:t>
        <a:bodyPr/>
        <a:lstStyle/>
        <a:p>
          <a:r>
            <a:rPr lang="ru-RU"/>
            <a:t>Крестьяне постепенно попадали в личную зависимость от феодалов</a:t>
          </a:r>
          <a:endParaRPr lang="en-US"/>
        </a:p>
      </dgm:t>
    </dgm:pt>
    <dgm:pt modelId="{588A8A7E-3B94-428A-B604-96F2E6745CCF}" type="parTrans" cxnId="{265D74DE-869C-4E0D-8470-CD213795CF68}">
      <dgm:prSet/>
      <dgm:spPr/>
      <dgm:t>
        <a:bodyPr/>
        <a:lstStyle/>
        <a:p>
          <a:endParaRPr lang="en-US"/>
        </a:p>
      </dgm:t>
    </dgm:pt>
    <dgm:pt modelId="{C41A4EC7-D7C5-43C1-A75B-42C85EEDE954}" type="sibTrans" cxnId="{265D74DE-869C-4E0D-8470-CD213795CF68}">
      <dgm:prSet/>
      <dgm:spPr/>
      <dgm:t>
        <a:bodyPr/>
        <a:lstStyle/>
        <a:p>
          <a:endParaRPr lang="en-US"/>
        </a:p>
      </dgm:t>
    </dgm:pt>
    <dgm:pt modelId="{605CDB03-4C32-47E3-86FF-4D0A54B76CB6}" type="pres">
      <dgm:prSet presAssocID="{0E704914-1FC0-455A-8FD3-198829A9DEF7}" presName="linear" presStyleCnt="0">
        <dgm:presLayoutVars>
          <dgm:animLvl val="lvl"/>
          <dgm:resizeHandles val="exact"/>
        </dgm:presLayoutVars>
      </dgm:prSet>
      <dgm:spPr/>
    </dgm:pt>
    <dgm:pt modelId="{66DB8EB5-224C-47FE-B8CF-CB9912E1E708}" type="pres">
      <dgm:prSet presAssocID="{F8B136C2-CF27-4162-9343-C9A2782356B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8054233-DA67-450D-B82F-C36DC34B6E42}" type="pres">
      <dgm:prSet presAssocID="{D5412AB3-70EA-4F43-9B8A-F03681245EA9}" presName="spacer" presStyleCnt="0"/>
      <dgm:spPr/>
    </dgm:pt>
    <dgm:pt modelId="{23295939-11A0-4F14-9E00-E7489B00C1CD}" type="pres">
      <dgm:prSet presAssocID="{C73871EE-6FCA-4746-A6E8-0B203A0ADBC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068EB37-BAFA-4256-B39E-1EA56E9C7A78}" type="pres">
      <dgm:prSet presAssocID="{0390439D-EB9E-473F-BB23-29B714B1EA2A}" presName="spacer" presStyleCnt="0"/>
      <dgm:spPr/>
    </dgm:pt>
    <dgm:pt modelId="{90B8AE3C-3F8A-4C4E-8F99-B2F3CE98AFFF}" type="pres">
      <dgm:prSet presAssocID="{9A928AF5-559B-4B88-B32E-5571A2B97FC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3DEF7DD-B716-44BA-B099-7E7A39EC026F}" type="pres">
      <dgm:prSet presAssocID="{07D4C8A0-5D84-4B19-91AF-7B30D936E444}" presName="spacer" presStyleCnt="0"/>
      <dgm:spPr/>
    </dgm:pt>
    <dgm:pt modelId="{0AB0A5FD-A9DF-4849-BB0B-2CAD434BF3B1}" type="pres">
      <dgm:prSet presAssocID="{50CE44A9-299A-4DF0-BB2A-E3889D2D62A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FD5B035-410C-4ECC-B334-852606F42570}" type="presOf" srcId="{9A928AF5-559B-4B88-B32E-5571A2B97FCB}" destId="{90B8AE3C-3F8A-4C4E-8F99-B2F3CE98AFFF}" srcOrd="0" destOrd="0" presId="urn:microsoft.com/office/officeart/2005/8/layout/vList2"/>
    <dgm:cxn modelId="{476EBE3E-68D5-4D39-AFA9-74F55A019AB9}" type="presOf" srcId="{C73871EE-6FCA-4746-A6E8-0B203A0ADBCC}" destId="{23295939-11A0-4F14-9E00-E7489B00C1CD}" srcOrd="0" destOrd="0" presId="urn:microsoft.com/office/officeart/2005/8/layout/vList2"/>
    <dgm:cxn modelId="{2D26276A-BEE5-42E6-B57A-82100FCF1B26}" type="presOf" srcId="{0E704914-1FC0-455A-8FD3-198829A9DEF7}" destId="{605CDB03-4C32-47E3-86FF-4D0A54B76CB6}" srcOrd="0" destOrd="0" presId="urn:microsoft.com/office/officeart/2005/8/layout/vList2"/>
    <dgm:cxn modelId="{5E757170-542C-42E2-A9BC-ECF1C7DBD372}" srcId="{0E704914-1FC0-455A-8FD3-198829A9DEF7}" destId="{9A928AF5-559B-4B88-B32E-5571A2B97FCB}" srcOrd="2" destOrd="0" parTransId="{6587321E-37BE-4B72-AD50-A2F7C425A852}" sibTransId="{07D4C8A0-5D84-4B19-91AF-7B30D936E444}"/>
    <dgm:cxn modelId="{105A43B2-3916-4362-B8DE-E501A791B495}" type="presOf" srcId="{F8B136C2-CF27-4162-9343-C9A2782356BD}" destId="{66DB8EB5-224C-47FE-B8CF-CB9912E1E708}" srcOrd="0" destOrd="0" presId="urn:microsoft.com/office/officeart/2005/8/layout/vList2"/>
    <dgm:cxn modelId="{D86204C8-53C8-41DF-ACC7-088892A68C6C}" srcId="{0E704914-1FC0-455A-8FD3-198829A9DEF7}" destId="{C73871EE-6FCA-4746-A6E8-0B203A0ADBCC}" srcOrd="1" destOrd="0" parTransId="{ADEB66F2-A42D-4238-83F8-4A8A939D7ADB}" sibTransId="{0390439D-EB9E-473F-BB23-29B714B1EA2A}"/>
    <dgm:cxn modelId="{265D74DE-869C-4E0D-8470-CD213795CF68}" srcId="{0E704914-1FC0-455A-8FD3-198829A9DEF7}" destId="{50CE44A9-299A-4DF0-BB2A-E3889D2D62A4}" srcOrd="3" destOrd="0" parTransId="{588A8A7E-3B94-428A-B604-96F2E6745CCF}" sibTransId="{C41A4EC7-D7C5-43C1-A75B-42C85EEDE954}"/>
    <dgm:cxn modelId="{07C6FDE9-6D51-4F9A-8E73-DE5E27E82DFC}" srcId="{0E704914-1FC0-455A-8FD3-198829A9DEF7}" destId="{F8B136C2-CF27-4162-9343-C9A2782356BD}" srcOrd="0" destOrd="0" parTransId="{BAC9187C-EF0E-4782-A988-0777FDBCD220}" sibTransId="{D5412AB3-70EA-4F43-9B8A-F03681245EA9}"/>
    <dgm:cxn modelId="{A3FEC9ED-4CD7-48F8-95CA-97EAFC82E3CA}" type="presOf" srcId="{50CE44A9-299A-4DF0-BB2A-E3889D2D62A4}" destId="{0AB0A5FD-A9DF-4849-BB0B-2CAD434BF3B1}" srcOrd="0" destOrd="0" presId="urn:microsoft.com/office/officeart/2005/8/layout/vList2"/>
    <dgm:cxn modelId="{1FFAFCAD-5BD7-4499-90AD-560204A2958D}" type="presParOf" srcId="{605CDB03-4C32-47E3-86FF-4D0A54B76CB6}" destId="{66DB8EB5-224C-47FE-B8CF-CB9912E1E708}" srcOrd="0" destOrd="0" presId="urn:microsoft.com/office/officeart/2005/8/layout/vList2"/>
    <dgm:cxn modelId="{D4B5D5E9-8EC1-4C85-9EB3-2C08AC34003B}" type="presParOf" srcId="{605CDB03-4C32-47E3-86FF-4D0A54B76CB6}" destId="{68054233-DA67-450D-B82F-C36DC34B6E42}" srcOrd="1" destOrd="0" presId="urn:microsoft.com/office/officeart/2005/8/layout/vList2"/>
    <dgm:cxn modelId="{7196CE3B-CEFE-488C-AC60-B0CF2286EAD3}" type="presParOf" srcId="{605CDB03-4C32-47E3-86FF-4D0A54B76CB6}" destId="{23295939-11A0-4F14-9E00-E7489B00C1CD}" srcOrd="2" destOrd="0" presId="urn:microsoft.com/office/officeart/2005/8/layout/vList2"/>
    <dgm:cxn modelId="{AAE58095-D2D1-4073-AC42-2F1A4EA44E58}" type="presParOf" srcId="{605CDB03-4C32-47E3-86FF-4D0A54B76CB6}" destId="{1068EB37-BAFA-4256-B39E-1EA56E9C7A78}" srcOrd="3" destOrd="0" presId="urn:microsoft.com/office/officeart/2005/8/layout/vList2"/>
    <dgm:cxn modelId="{A23D6713-E7E6-4BD7-9E67-AD05D98A5F26}" type="presParOf" srcId="{605CDB03-4C32-47E3-86FF-4D0A54B76CB6}" destId="{90B8AE3C-3F8A-4C4E-8F99-B2F3CE98AFFF}" srcOrd="4" destOrd="0" presId="urn:microsoft.com/office/officeart/2005/8/layout/vList2"/>
    <dgm:cxn modelId="{AD2D9AD3-B813-4C9B-9729-4D54F47775A0}" type="presParOf" srcId="{605CDB03-4C32-47E3-86FF-4D0A54B76CB6}" destId="{43DEF7DD-B716-44BA-B099-7E7A39EC026F}" srcOrd="5" destOrd="0" presId="urn:microsoft.com/office/officeart/2005/8/layout/vList2"/>
    <dgm:cxn modelId="{248BFB54-9202-4CF4-B35E-8ADFC043299A}" type="presParOf" srcId="{605CDB03-4C32-47E3-86FF-4D0A54B76CB6}" destId="{0AB0A5FD-A9DF-4849-BB0B-2CAD434BF3B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7E98C-C557-440C-8F0C-73F70CE2E76D}">
      <dsp:nvSpPr>
        <dsp:cNvPr id="0" name=""/>
        <dsp:cNvSpPr/>
      </dsp:nvSpPr>
      <dsp:spPr>
        <a:xfrm>
          <a:off x="0" y="71693"/>
          <a:ext cx="6263640" cy="12712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Строительство каменных городов</a:t>
          </a:r>
          <a:endParaRPr lang="en-US" sz="3200" kern="1200"/>
        </a:p>
      </dsp:txBody>
      <dsp:txXfrm>
        <a:off x="62055" y="133748"/>
        <a:ext cx="6139530" cy="1147095"/>
      </dsp:txXfrm>
    </dsp:sp>
    <dsp:sp modelId="{C13C15D8-DFE1-4B5E-AC99-BFDD9804A4A5}">
      <dsp:nvSpPr>
        <dsp:cNvPr id="0" name=""/>
        <dsp:cNvSpPr/>
      </dsp:nvSpPr>
      <dsp:spPr>
        <a:xfrm>
          <a:off x="0" y="1435058"/>
          <a:ext cx="6263640" cy="127120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Расширение территории Польского государства</a:t>
          </a:r>
          <a:endParaRPr lang="en-US" sz="3200" kern="1200"/>
        </a:p>
      </dsp:txBody>
      <dsp:txXfrm>
        <a:off x="62055" y="1497113"/>
        <a:ext cx="6139530" cy="1147095"/>
      </dsp:txXfrm>
    </dsp:sp>
    <dsp:sp modelId="{FBA7D4EF-5570-4E70-A054-4478CD30A644}">
      <dsp:nvSpPr>
        <dsp:cNvPr id="0" name=""/>
        <dsp:cNvSpPr/>
      </dsp:nvSpPr>
      <dsp:spPr>
        <a:xfrm>
          <a:off x="0" y="2798423"/>
          <a:ext cx="6263640" cy="12712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Расширение самоуправления городов</a:t>
          </a:r>
          <a:endParaRPr lang="en-US" sz="3200" kern="1200"/>
        </a:p>
      </dsp:txBody>
      <dsp:txXfrm>
        <a:off x="62055" y="2860478"/>
        <a:ext cx="6139530" cy="1147095"/>
      </dsp:txXfrm>
    </dsp:sp>
    <dsp:sp modelId="{8ECEAD39-47CF-4BC9-BA12-A50997EE2C04}">
      <dsp:nvSpPr>
        <dsp:cNvPr id="0" name=""/>
        <dsp:cNvSpPr/>
      </dsp:nvSpPr>
      <dsp:spPr>
        <a:xfrm>
          <a:off x="0" y="4161789"/>
          <a:ext cx="6263640" cy="12712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Рост экономики</a:t>
          </a:r>
          <a:endParaRPr lang="en-US" sz="3200" kern="1200"/>
        </a:p>
      </dsp:txBody>
      <dsp:txXfrm>
        <a:off x="62055" y="4223844"/>
        <a:ext cx="6139530" cy="1147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B8EB5-224C-47FE-B8CF-CB9912E1E708}">
      <dsp:nvSpPr>
        <dsp:cNvPr id="0" name=""/>
        <dsp:cNvSpPr/>
      </dsp:nvSpPr>
      <dsp:spPr>
        <a:xfrm>
          <a:off x="0" y="403703"/>
          <a:ext cx="6263640" cy="1113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К XIII в. сложилась сословно-феодальная структура</a:t>
          </a:r>
          <a:endParaRPr lang="en-US" sz="2800" kern="1200"/>
        </a:p>
      </dsp:txBody>
      <dsp:txXfrm>
        <a:off x="54373" y="458076"/>
        <a:ext cx="6154894" cy="1005094"/>
      </dsp:txXfrm>
    </dsp:sp>
    <dsp:sp modelId="{23295939-11A0-4F14-9E00-E7489B00C1CD}">
      <dsp:nvSpPr>
        <dsp:cNvPr id="0" name=""/>
        <dsp:cNvSpPr/>
      </dsp:nvSpPr>
      <dsp:spPr>
        <a:xfrm>
          <a:off x="0" y="1598184"/>
          <a:ext cx="6263640" cy="11138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Крупные феодалы в Чехии назывались панами, а в Польше — магнатами</a:t>
          </a:r>
          <a:endParaRPr lang="en-US" sz="2800" kern="1200"/>
        </a:p>
      </dsp:txBody>
      <dsp:txXfrm>
        <a:off x="54373" y="1652557"/>
        <a:ext cx="6154894" cy="1005094"/>
      </dsp:txXfrm>
    </dsp:sp>
    <dsp:sp modelId="{90B8AE3C-3F8A-4C4E-8F99-B2F3CE98AFFF}">
      <dsp:nvSpPr>
        <dsp:cNvPr id="0" name=""/>
        <dsp:cNvSpPr/>
      </dsp:nvSpPr>
      <dsp:spPr>
        <a:xfrm>
          <a:off x="0" y="2792664"/>
          <a:ext cx="6263640" cy="11138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Польская шляхта обладала широкими полномочиями</a:t>
          </a:r>
          <a:endParaRPr lang="en-US" sz="2800" kern="1200"/>
        </a:p>
      </dsp:txBody>
      <dsp:txXfrm>
        <a:off x="54373" y="2847037"/>
        <a:ext cx="6154894" cy="1005094"/>
      </dsp:txXfrm>
    </dsp:sp>
    <dsp:sp modelId="{0AB0A5FD-A9DF-4849-BB0B-2CAD434BF3B1}">
      <dsp:nvSpPr>
        <dsp:cNvPr id="0" name=""/>
        <dsp:cNvSpPr/>
      </dsp:nvSpPr>
      <dsp:spPr>
        <a:xfrm>
          <a:off x="0" y="3987144"/>
          <a:ext cx="6263640" cy="1113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/>
            <a:t>Крестьяне постепенно попадали в личную зависимость от феодалов</a:t>
          </a:r>
          <a:endParaRPr lang="en-US" sz="2800" kern="1200"/>
        </a:p>
      </dsp:txBody>
      <dsp:txXfrm>
        <a:off x="54373" y="4041517"/>
        <a:ext cx="6154894" cy="1005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D2702-1174-46C4-8585-426FA122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FDAFC3-9B6B-4807-993B-2B013E900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862F7-BBB0-4D79-812E-0D6F91B7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60C98-8F3C-4F79-A29E-AB8A5F0B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3B965-6E70-4F70-BAB0-937CA77D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FA349-7744-4EC0-9C83-85E7CF15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1B99F-5134-47B6-B4D5-938B9660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37E54-27E9-44A7-B554-C3FA55C8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E73B93-FE2B-40E3-ABAC-C0DF06038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92B34-6392-4D6E-B2F4-F9089EFF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1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27C1C-C1AF-44E4-A44A-ABCEE2CE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F901C9-D36B-4CEE-B6FE-60B72D67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9429A0-E01C-41A2-AB35-32D6D713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6D9B0-9DBD-446F-AE0F-253975C1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0D4CB-1AF3-4A7F-A730-640866B0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222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17570-0100-4C42-9174-B6DEEAB3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137AB-B3FA-48DD-8709-D624F72BE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04C95D-EF7F-4C54-B166-842F49969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9B8E32-1589-4DE9-862C-D8B2E15B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57D30B-D670-43A7-BB21-06B9066A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42CA16-17FC-4F5C-B769-5DE562DE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54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1AE1E-F4F4-4386-8BEC-C895D56A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6DA50-601C-4D2E-8DC9-8A57391E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77AA-E7AD-4DA8-A2BD-FF5F8BC4C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C3C2F3-A7C5-4FBF-AF2C-F552011AF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97F164-EB18-4B66-B001-5E347FD47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8C9879-D0DC-4ACD-A013-1007E198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7BE758-BA2C-48D7-836E-A6937CDC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6F4CE1-BFBC-4F61-BF20-B6FDA73A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0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0FD94-A4ED-45FB-95EA-D32868C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AF66E9-BB89-45A4-B015-009F351C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0A5B2E-8EB3-4E0A-8B93-C55AF936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AB525-1215-45D8-8DC1-80000622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191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21A3D4-1830-43FB-8746-1A7B19C8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E17CB-6C44-46EE-AC75-50A0CA17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EB386-C695-4CD2-88C9-01360AE3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693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10FEF-20F7-4B11-9A69-4424DF42D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540418-1BD8-4346-AE05-7B0DFB8D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03C0A5-F9E9-496C-BD8E-370229C1F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04E9F2-3DF5-4396-9B09-5E2BD7508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AD22-3263-4395-B37D-13D202D2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E67F3-B0CA-4A21-AC5E-1497841D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B07F1-55AC-412D-AE64-CBF0B685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FE16B5-575D-41ED-8552-8D5C9441E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D4BFDC-F03C-4FAA-A270-DEAE40AE0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997C1C-73DB-4549-9F57-90AADEE4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D71B9-25D2-43A9-B9D6-4BE11C9B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4DB5C-7EB0-4572-A260-09B8834C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04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A7778-E3DE-4CBA-BF64-BC435278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E0630-7D9B-4FC8-8A84-7DFFBD5F8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7D68C-05B5-4274-BC17-F7522582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6E6115-27F4-4C3D-B8A4-17FBBA5F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BFA28E-8FC8-48EA-82BF-937DB9FA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9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FC8667-3F5C-418A-9341-C2F9FCACE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6F7332-BF9F-4C1A-8139-6BA3ABF5C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E740E-A7CB-4200-94F4-E2872CB4D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44049B-B591-4CAA-A9FB-5001E8D66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71997-C673-4524-A848-AA12AAAD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9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58D70-8A94-4968-A762-E7999258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007579-9091-4576-B677-EB7CB821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41A0A5-5860-4AFC-8DC2-0227A3301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6135B-2C3C-4EF2-9425-1F49CBE1B01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3A39D-4492-4556-8EC8-F0E76D68A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7EE8AE-721B-4E7A-B888-D4D2654A7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9959-F420-44B5-9BCE-08EC7FAD9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17. Чехия и Польша в X—XV вв.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5525D-7207-478C-91C7-CEE8FECA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Особенности развития Чехии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C4996D-078F-4A5D-9761-5480CFFAF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 составе империи имела широкую автономию и самостоятельность</a:t>
            </a:r>
          </a:p>
          <a:p>
            <a:r>
              <a:rPr lang="ru-RU" sz="2400">
                <a:cs typeface="Calibri"/>
              </a:rPr>
              <a:t>В позднем Средневековье произошел экономический подъем, росло количество населения и городов</a:t>
            </a:r>
          </a:p>
          <a:p>
            <a:r>
              <a:rPr lang="ru-RU" sz="2400">
                <a:cs typeface="Calibri"/>
              </a:rPr>
              <a:t>Чешские монеты стали самыми ходовыми и распространенными в Центральной Европе</a:t>
            </a:r>
          </a:p>
          <a:p>
            <a:r>
              <a:rPr lang="ru-RU" sz="2400">
                <a:cs typeface="Calibri"/>
              </a:rPr>
              <a:t>Высокого уровня достигло ремесло и культура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72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0C644-F193-44FA-8D66-DCD851B5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Гуситы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D4F063-B997-4EA2-B0F8-9BB207C89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15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779D7-145B-438D-8EB0-A86F6D5C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Ян Гус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A01BED-94BD-4EBE-BC68-DA192A7D2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чешский проповедник, мыслитель, идеолог чешской Реформации. Национальный герой чешского народа. Был священником и некоторое время ректором Пражского университета.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шляпа&#10;&#10;Автоматически созданное описание">
            <a:extLst>
              <a:ext uri="{FF2B5EF4-FFF2-40B4-BE49-F238E27FC236}">
                <a16:creationId xmlns:a16="http://schemas.microsoft.com/office/drawing/2014/main" id="{2B7C1B78-A70B-44F5-9B08-4B8BD3E41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5887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40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7A683-64B1-4B35-992F-534D78D58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Основные идеи Яна Гуса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71B55F-C1C0-4FB9-B099-642BB83A4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Критика католической церкви за стремление к богатству</a:t>
            </a:r>
          </a:p>
          <a:p>
            <a:r>
              <a:rPr lang="ru-RU" sz="2400">
                <a:cs typeface="Calibri"/>
              </a:rPr>
              <a:t>Выступал против всевластия Папы Римского</a:t>
            </a:r>
          </a:p>
          <a:p>
            <a:r>
              <a:rPr lang="ru-RU" sz="2400">
                <a:cs typeface="Calibri"/>
              </a:rPr>
              <a:t>Религиозные обряды должны быть бесплатными</a:t>
            </a:r>
          </a:p>
          <a:p>
            <a:r>
              <a:rPr lang="ru-RU" sz="2400">
                <a:cs typeface="Calibri"/>
              </a:rPr>
              <a:t>Выступал против засилья немцев в Чехии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110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5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38067-69FA-40C5-82BC-3EFF0DED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Ян Гус на соборе в Констанце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танцор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B7B5FF3-800E-4A1F-A46B-FF662B83D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91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87726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38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291E9-14BA-4D08-A6C8-18B3F0F1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Казнь Яна Гуса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447F32EB-541F-4CC9-B821-BD387F416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658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9848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04A32-24A7-404F-8288-442D86B9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1419 г. - восстание гуситов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группа, в позе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6204094B-216E-4B1D-B3B0-07C5D7F33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147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448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DEA16-9394-44C5-B8CB-E0301521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Гуситы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213D4354-D28A-44F1-9DF0-E3DD6D6D46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0382" y="2426818"/>
            <a:ext cx="2898287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3465C4B-D64E-43AE-9F82-65BDFC98A9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4327" y="2426818"/>
            <a:ext cx="527740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5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6ED2B-E7F1-4D0C-98E0-1B6C1B1A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Зарождение Польского государства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A3CA0-2770-446F-B874-186825AB2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234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5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2A4B6-DACD-418B-914A-C7D3C101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Племена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поляков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на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карте</a:t>
            </a:r>
            <a:endParaRPr lang="en-US" sz="3600" dirty="0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BC4698A-27A7-40DF-BAF3-F4343F78F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224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9473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93FC5-0147-4E50-BB3C-F4A6B264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767592-12DC-4A2E-B65A-6D21F5A7F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599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1E7CB-FE50-4E47-87B4-729B759E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Мешко I - основатель польского государства </a:t>
            </a: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048B9F-F786-4386-8A5C-64BF4A11B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415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68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FAFF8-39C9-4834-AFC5-178DCC36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Болесла I Храбрый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05FE88-C28C-4EF7-B3A8-694CF6192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князь (992—1025) и первый король Польши (1025)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1F2E4197-8EE5-4B01-9739-1E90093EB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7614" y="492573"/>
            <a:ext cx="414596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09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F3ED3-9C6A-4393-8A30-36FE3E38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Польское княжество при Болеславе I Храбром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128999F-78A7-4320-810A-6C5512A3C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4385" y="492573"/>
            <a:ext cx="655241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2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A1B60-D288-4639-BE42-3BE84167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Казимир III Великий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ABE77B-20A6-47B9-A410-8A51BAEEC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Король Польши с 1333 по 1370 г. При Казимире государство увеличилось в 2 раза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мужчина, человек, костюм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DB61C8CB-6F30-45A9-BC66-FC96158A8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3243" y="492573"/>
            <a:ext cx="445470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33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4F4101-AB77-46C8-8534-8C9982FA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Польша при Казимире III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C6A5038-9326-46C9-8DF7-184881523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3563" y="492573"/>
            <a:ext cx="6174063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64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4A7FE-323A-4157-A538-BA2D544D1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Польша при Казимире III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F30D511-1EEE-4DBD-A610-037DDF8EA0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95038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4804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D4C72-D0FE-407C-B61E-D205426A9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Экспансия крестоносцев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1AE5D86-5D1F-48C8-A3EB-36CEB61E9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582179"/>
            <a:ext cx="6553545" cy="57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9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623DA-D7D6-4038-873A-B00EA4CF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1385 г. - Кревская уния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FD46C4D-1332-4827-83D7-FB500715A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7812" y="492573"/>
            <a:ext cx="564556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54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648CC2E-DBC7-4D25-8CE5-4526CC691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86" r="74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45E60-39F5-437F-B702-070AAA048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1410 г. - Грюнвальдская битва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960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B00F3-BA7A-4ACA-979C-ECF406375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Общество Западных Славян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D295AB-5886-48B0-95F2-C8BA21809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820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A9DE0-5403-47B2-8BC8-1C77D4FC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406D8F-0223-4E73-8176-C42AC96A2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Зарождение Чешского государства</a:t>
            </a:r>
          </a:p>
          <a:p>
            <a:r>
              <a:rPr lang="ru-RU" sz="2400">
                <a:cs typeface="Calibri"/>
              </a:rPr>
              <a:t>Гуситы</a:t>
            </a:r>
          </a:p>
          <a:p>
            <a:r>
              <a:rPr lang="ru-RU" sz="2400">
                <a:cs typeface="Calibri"/>
              </a:rPr>
              <a:t>Зарождение Польского государства</a:t>
            </a:r>
          </a:p>
          <a:p>
            <a:r>
              <a:rPr lang="ru-RU" sz="2400">
                <a:cs typeface="Calibri"/>
              </a:rPr>
              <a:t>Общество Западных славян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159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F7963-C2E5-42D1-9703-E64E029F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Основные положения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635347A-8106-462C-B032-BD3B2DD75B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957660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8346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2B49D-0553-4E6A-9F64-276CD4930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CE33F5-62D7-4C2F-B8DD-7FBBC94E2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46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CF99C-32A7-474C-B145-9BA1619B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379E5A-A8D6-447F-A286-BB734414E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43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640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0CEA2-BDE3-477E-B901-1199193E6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Зарождение Чешского государства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EE0A11-360D-4F5B-A691-C91A8C4FE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14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DF0D9-3B9E-4BA5-AFCE-FB60F1609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9" y="640081"/>
            <a:ext cx="3494341" cy="379348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Расселение славян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DA6B9C8-A8CE-43C0-A157-D6B173252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2994" y="804672"/>
            <a:ext cx="4631938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2614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5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2A4B6-DACD-418B-914A-C7D3C101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Племена чехов на карте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BC4698A-27A7-40DF-BAF3-F4343F78F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224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1863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8C3490F-DE56-4ED7-93B5-F73E31C37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78" b="91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00A8B-C02F-4973-93A4-3196AA53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IX в. - Великоморавское государство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111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C39B9-951D-4FA7-91F5-4B59D2AE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X в. - рождение Чешского государства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C4EAB08-7DBE-4B2C-B147-F5803AF4C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054591"/>
            <a:ext cx="6780700" cy="474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F8998-B29C-41BB-8D14-DA744EE3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Чехия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составе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Священной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Римской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империи</a:t>
            </a:r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7E3F63F-B47A-4A43-A52E-C4F1FC4D7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4171" y="492573"/>
            <a:ext cx="479284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30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Тема Office</vt:lpstr>
      <vt:lpstr>§ 17. Чехия и Польша в X—XV вв.</vt:lpstr>
      <vt:lpstr>Проверка д/з</vt:lpstr>
      <vt:lpstr>План урока</vt:lpstr>
      <vt:lpstr>1. Зарождение Чешского государства</vt:lpstr>
      <vt:lpstr>Расселение славян</vt:lpstr>
      <vt:lpstr>Племена чехов на карте</vt:lpstr>
      <vt:lpstr>IX в. - Великоморавское государство</vt:lpstr>
      <vt:lpstr>X в. - рождение Чешского государства</vt:lpstr>
      <vt:lpstr>Чехия в составе Священной Римской империи</vt:lpstr>
      <vt:lpstr>Особенности развития Чехии</vt:lpstr>
      <vt:lpstr>2. Гуситы</vt:lpstr>
      <vt:lpstr>Ян Гус</vt:lpstr>
      <vt:lpstr>Основные идеи Яна Гуса</vt:lpstr>
      <vt:lpstr>Ян Гус на соборе в Констанце</vt:lpstr>
      <vt:lpstr>Казнь Яна Гуса</vt:lpstr>
      <vt:lpstr>1419 г. - восстание гуситов</vt:lpstr>
      <vt:lpstr>Гуситы</vt:lpstr>
      <vt:lpstr>3. Зарождение Польского государства</vt:lpstr>
      <vt:lpstr>Племена поляков на карте</vt:lpstr>
      <vt:lpstr>Мешко I - основатель польского государства </vt:lpstr>
      <vt:lpstr>Болесла I Храбрый</vt:lpstr>
      <vt:lpstr>Польское княжество при Болеславе I Храбром</vt:lpstr>
      <vt:lpstr>Казимир III Великий</vt:lpstr>
      <vt:lpstr>Польша при Казимире III</vt:lpstr>
      <vt:lpstr>Польша при Казимире III</vt:lpstr>
      <vt:lpstr>Экспансия крестоносцев</vt:lpstr>
      <vt:lpstr>1385 г. - Кревская уния</vt:lpstr>
      <vt:lpstr>1410 г. - Грюнвальдская битва</vt:lpstr>
      <vt:lpstr>4. Общество Западных Славян</vt:lpstr>
      <vt:lpstr>Основные положения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17. Чехия и Польша в X—XV вв.</dc:title>
  <dc:creator/>
  <cp:lastModifiedBy/>
  <cp:revision>174</cp:revision>
  <dcterms:created xsi:type="dcterms:W3CDTF">2022-02-03T20:11:45Z</dcterms:created>
  <dcterms:modified xsi:type="dcterms:W3CDTF">2022-02-03T21:01:12Z</dcterms:modified>
</cp:coreProperties>
</file>