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8" r:id="rId2"/>
    <p:sldId id="256" r:id="rId3"/>
    <p:sldId id="257" r:id="rId4"/>
    <p:sldId id="260" r:id="rId5"/>
    <p:sldId id="263" r:id="rId6"/>
    <p:sldId id="259" r:id="rId7"/>
    <p:sldId id="261" r:id="rId8"/>
    <p:sldId id="264" r:id="rId9"/>
    <p:sldId id="266" r:id="rId10"/>
    <p:sldId id="267" r:id="rId11"/>
    <p:sldId id="26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898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7C05CE-3F91-4C60-98B9-B7ACF18CDF63}" type="doc">
      <dgm:prSet loTypeId="urn:microsoft.com/office/officeart/2005/8/layout/chevron2" loCatId="list" qsTypeId="urn:microsoft.com/office/officeart/2005/8/quickstyle/3d4" qsCatId="3D" csTypeId="urn:microsoft.com/office/officeart/2005/8/colors/accent4_4" csCatId="accent4" phldr="1"/>
      <dgm:spPr/>
      <dgm:t>
        <a:bodyPr/>
        <a:lstStyle/>
        <a:p>
          <a:endParaRPr lang="ru-RU"/>
        </a:p>
      </dgm:t>
    </dgm:pt>
    <dgm:pt modelId="{BD03741C-F747-400D-A12F-DD34B10059F7}">
      <dgm:prSet phldrT="[Текст]"/>
      <dgm:spPr/>
      <dgm:t>
        <a:bodyPr/>
        <a:lstStyle/>
        <a:p>
          <a:r>
            <a:rPr lang="ru-RU" dirty="0"/>
            <a:t>1</a:t>
          </a:r>
        </a:p>
      </dgm:t>
    </dgm:pt>
    <dgm:pt modelId="{4399100F-B1BA-45FA-81A6-2E11B858DE00}" type="parTrans" cxnId="{4F15FBEC-6457-4A05-9459-1D404E5AB71F}">
      <dgm:prSet/>
      <dgm:spPr/>
      <dgm:t>
        <a:bodyPr/>
        <a:lstStyle/>
        <a:p>
          <a:endParaRPr lang="ru-RU"/>
        </a:p>
      </dgm:t>
    </dgm:pt>
    <dgm:pt modelId="{C0AB03F5-6EB8-4E5C-B29B-C19C2611DDA8}" type="sibTrans" cxnId="{4F15FBEC-6457-4A05-9459-1D404E5AB71F}">
      <dgm:prSet/>
      <dgm:spPr/>
      <dgm:t>
        <a:bodyPr/>
        <a:lstStyle/>
        <a:p>
          <a:endParaRPr lang="ru-RU"/>
        </a:p>
      </dgm:t>
    </dgm:pt>
    <dgm:pt modelId="{40F617E0-E4D2-48BB-A227-C4BE347B3C4F}">
      <dgm:prSet phldrT="[Текст]"/>
      <dgm:spPr/>
      <dgm:t>
        <a:bodyPr/>
        <a:lstStyle/>
        <a:p>
          <a:r>
            <a:rPr lang="ru-RU" dirty="0"/>
            <a:t>2</a:t>
          </a:r>
        </a:p>
      </dgm:t>
    </dgm:pt>
    <dgm:pt modelId="{21FC0416-432D-450D-9217-718A00D0B529}" type="parTrans" cxnId="{4763B13A-B0E4-4581-A870-B0CE55DA536F}">
      <dgm:prSet/>
      <dgm:spPr/>
      <dgm:t>
        <a:bodyPr/>
        <a:lstStyle/>
        <a:p>
          <a:endParaRPr lang="ru-RU"/>
        </a:p>
      </dgm:t>
    </dgm:pt>
    <dgm:pt modelId="{713D8D78-18B3-4810-A463-9F3042CF8AA8}" type="sibTrans" cxnId="{4763B13A-B0E4-4581-A870-B0CE55DA536F}">
      <dgm:prSet/>
      <dgm:spPr/>
      <dgm:t>
        <a:bodyPr/>
        <a:lstStyle/>
        <a:p>
          <a:endParaRPr lang="ru-RU"/>
        </a:p>
      </dgm:t>
    </dgm:pt>
    <dgm:pt modelId="{20CADC26-657B-4FFC-A7B3-40DB00DFA306}">
      <dgm:prSet phldrT="[Текст]" custT="1"/>
      <dgm:spPr/>
      <dgm:t>
        <a:bodyPr/>
        <a:lstStyle/>
        <a:p>
          <a:r>
            <a:rPr lang="ru-RU" sz="3200" b="1" dirty="0">
              <a:latin typeface="Times New Roman" pitchFamily="18" charset="0"/>
              <a:cs typeface="Times New Roman" pitchFamily="18" charset="0"/>
            </a:rPr>
            <a:t>Преодоление экономической отсталости</a:t>
          </a:r>
        </a:p>
      </dgm:t>
    </dgm:pt>
    <dgm:pt modelId="{203C42D6-1254-40FA-8EAA-EDBA1FEB51EF}" type="parTrans" cxnId="{6393DDA2-44A1-4827-8196-E545FAB0579F}">
      <dgm:prSet/>
      <dgm:spPr/>
      <dgm:t>
        <a:bodyPr/>
        <a:lstStyle/>
        <a:p>
          <a:endParaRPr lang="ru-RU"/>
        </a:p>
      </dgm:t>
    </dgm:pt>
    <dgm:pt modelId="{795A78B6-4379-4F55-A4FA-19B12087AA9D}" type="sibTrans" cxnId="{6393DDA2-44A1-4827-8196-E545FAB0579F}">
      <dgm:prSet/>
      <dgm:spPr/>
      <dgm:t>
        <a:bodyPr/>
        <a:lstStyle/>
        <a:p>
          <a:endParaRPr lang="ru-RU"/>
        </a:p>
      </dgm:t>
    </dgm:pt>
    <dgm:pt modelId="{D1D75BA3-3AD6-409B-ACAF-AEF7ACB6B8C0}">
      <dgm:prSet phldrT="[Текст]"/>
      <dgm:spPr/>
      <dgm:t>
        <a:bodyPr/>
        <a:lstStyle/>
        <a:p>
          <a:r>
            <a:rPr lang="ru-RU" dirty="0"/>
            <a:t>3</a:t>
          </a:r>
        </a:p>
      </dgm:t>
    </dgm:pt>
    <dgm:pt modelId="{F57EAE9A-6E02-4701-8B72-5FA1A24F6C3D}" type="parTrans" cxnId="{CDC955BE-2A61-4E7E-B095-2C35FE2D1B09}">
      <dgm:prSet/>
      <dgm:spPr/>
      <dgm:t>
        <a:bodyPr/>
        <a:lstStyle/>
        <a:p>
          <a:endParaRPr lang="ru-RU"/>
        </a:p>
      </dgm:t>
    </dgm:pt>
    <dgm:pt modelId="{6956CAF6-F0D4-4621-B53A-9510315CCD70}" type="sibTrans" cxnId="{CDC955BE-2A61-4E7E-B095-2C35FE2D1B09}">
      <dgm:prSet/>
      <dgm:spPr/>
      <dgm:t>
        <a:bodyPr/>
        <a:lstStyle/>
        <a:p>
          <a:endParaRPr lang="ru-RU"/>
        </a:p>
      </dgm:t>
    </dgm:pt>
    <dgm:pt modelId="{37CDBF05-5B72-43C8-8D4B-49FEC0BC21A8}">
      <dgm:prSet phldrT="[Текст]" custT="1"/>
      <dgm:spPr/>
      <dgm:t>
        <a:bodyPr/>
        <a:lstStyle/>
        <a:p>
          <a:r>
            <a:rPr lang="ru-RU" sz="3200" b="1">
              <a:latin typeface="Times New Roman" pitchFamily="18" charset="0"/>
              <a:cs typeface="Times New Roman" pitchFamily="18" charset="0"/>
            </a:rPr>
            <a:t>Развитие внутренней и внешней торговли</a:t>
          </a:r>
          <a:endParaRPr lang="ru-RU" sz="3200" b="1" dirty="0">
            <a:latin typeface="Times New Roman" pitchFamily="18" charset="0"/>
            <a:cs typeface="Times New Roman" pitchFamily="18" charset="0"/>
          </a:endParaRPr>
        </a:p>
      </dgm:t>
    </dgm:pt>
    <dgm:pt modelId="{07494F52-C367-4847-9979-1890D22B9AC8}" type="parTrans" cxnId="{A4EB120F-D492-4B7E-A616-1C00E119550E}">
      <dgm:prSet/>
      <dgm:spPr/>
      <dgm:t>
        <a:bodyPr/>
        <a:lstStyle/>
        <a:p>
          <a:endParaRPr lang="ru-RU"/>
        </a:p>
      </dgm:t>
    </dgm:pt>
    <dgm:pt modelId="{850C9F78-9300-4D4F-B9B2-CFED350DEF08}" type="sibTrans" cxnId="{A4EB120F-D492-4B7E-A616-1C00E119550E}">
      <dgm:prSet/>
      <dgm:spPr/>
      <dgm:t>
        <a:bodyPr/>
        <a:lstStyle/>
        <a:p>
          <a:endParaRPr lang="ru-RU"/>
        </a:p>
      </dgm:t>
    </dgm:pt>
    <dgm:pt modelId="{FAF162F2-C7F2-4F18-8EB2-1A8E15E23258}">
      <dgm:prSet phldrT="[Текст]" custT="1"/>
      <dgm:spPr/>
      <dgm:t>
        <a:bodyPr/>
        <a:lstStyle/>
        <a:p>
          <a:r>
            <a:rPr lang="ru-RU" sz="3200" b="1" dirty="0">
              <a:latin typeface="Times New Roman" pitchFamily="18" charset="0"/>
              <a:cs typeface="Times New Roman" pitchFamily="18" charset="0"/>
            </a:rPr>
            <a:t>Обеспечение армии и флота оружием, снаряжением.</a:t>
          </a:r>
        </a:p>
      </dgm:t>
    </dgm:pt>
    <dgm:pt modelId="{6C6EBFFE-ECE2-4068-9803-38F685AA8D67}" type="sibTrans" cxnId="{6309A31C-9CC5-4B48-8F85-528001746E17}">
      <dgm:prSet/>
      <dgm:spPr/>
      <dgm:t>
        <a:bodyPr/>
        <a:lstStyle/>
        <a:p>
          <a:endParaRPr lang="ru-RU"/>
        </a:p>
      </dgm:t>
    </dgm:pt>
    <dgm:pt modelId="{D1C2EB07-9A8E-45C8-BA30-6911CCD2E145}" type="parTrans" cxnId="{6309A31C-9CC5-4B48-8F85-528001746E17}">
      <dgm:prSet/>
      <dgm:spPr/>
      <dgm:t>
        <a:bodyPr/>
        <a:lstStyle/>
        <a:p>
          <a:endParaRPr lang="ru-RU"/>
        </a:p>
      </dgm:t>
    </dgm:pt>
    <dgm:pt modelId="{88116C9E-0A6E-4D91-BD48-C93B09B7B7D8}" type="pres">
      <dgm:prSet presAssocID="{777C05CE-3F91-4C60-98B9-B7ACF18CDF63}" presName="linearFlow" presStyleCnt="0">
        <dgm:presLayoutVars>
          <dgm:dir/>
          <dgm:animLvl val="lvl"/>
          <dgm:resizeHandles val="exact"/>
        </dgm:presLayoutVars>
      </dgm:prSet>
      <dgm:spPr/>
    </dgm:pt>
    <dgm:pt modelId="{0104E9AA-412D-4035-90E6-126C0447A637}" type="pres">
      <dgm:prSet presAssocID="{BD03741C-F747-400D-A12F-DD34B10059F7}" presName="composite" presStyleCnt="0"/>
      <dgm:spPr/>
    </dgm:pt>
    <dgm:pt modelId="{6B7DED86-02E9-42E1-84B6-ECDF5445A5F4}" type="pres">
      <dgm:prSet presAssocID="{BD03741C-F747-400D-A12F-DD34B10059F7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065D16A1-7637-4FAF-82A5-C385B07A5B3A}" type="pres">
      <dgm:prSet presAssocID="{BD03741C-F747-400D-A12F-DD34B10059F7}" presName="descendantText" presStyleLbl="alignAcc1" presStyleIdx="0" presStyleCnt="3" custLinFactNeighborX="-1140" custLinFactNeighborY="-3474">
        <dgm:presLayoutVars>
          <dgm:bulletEnabled val="1"/>
        </dgm:presLayoutVars>
      </dgm:prSet>
      <dgm:spPr/>
    </dgm:pt>
    <dgm:pt modelId="{3B853560-279A-47AB-88AC-C60609E4110B}" type="pres">
      <dgm:prSet presAssocID="{C0AB03F5-6EB8-4E5C-B29B-C19C2611DDA8}" presName="sp" presStyleCnt="0"/>
      <dgm:spPr/>
    </dgm:pt>
    <dgm:pt modelId="{A5EE8440-B5BE-408A-9F70-A050E6474E55}" type="pres">
      <dgm:prSet presAssocID="{40F617E0-E4D2-48BB-A227-C4BE347B3C4F}" presName="composite" presStyleCnt="0"/>
      <dgm:spPr/>
    </dgm:pt>
    <dgm:pt modelId="{02A8FBA7-A2FA-469B-B54B-CB7C233702D7}" type="pres">
      <dgm:prSet presAssocID="{40F617E0-E4D2-48BB-A227-C4BE347B3C4F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B49474CC-ED0C-4EC8-A7FC-8D62FF0D6F18}" type="pres">
      <dgm:prSet presAssocID="{40F617E0-E4D2-48BB-A227-C4BE347B3C4F}" presName="descendantText" presStyleLbl="alignAcc1" presStyleIdx="1" presStyleCnt="3">
        <dgm:presLayoutVars>
          <dgm:bulletEnabled val="1"/>
        </dgm:presLayoutVars>
      </dgm:prSet>
      <dgm:spPr/>
    </dgm:pt>
    <dgm:pt modelId="{52AF4492-B685-42D7-AAB0-DCCECC737135}" type="pres">
      <dgm:prSet presAssocID="{713D8D78-18B3-4810-A463-9F3042CF8AA8}" presName="sp" presStyleCnt="0"/>
      <dgm:spPr/>
    </dgm:pt>
    <dgm:pt modelId="{12A1F75A-3F8F-4213-A4DC-9EA5712BD558}" type="pres">
      <dgm:prSet presAssocID="{D1D75BA3-3AD6-409B-ACAF-AEF7ACB6B8C0}" presName="composite" presStyleCnt="0"/>
      <dgm:spPr/>
    </dgm:pt>
    <dgm:pt modelId="{3817EE09-3A74-43D9-849F-50DCA5CE3DC7}" type="pres">
      <dgm:prSet presAssocID="{D1D75BA3-3AD6-409B-ACAF-AEF7ACB6B8C0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B615924A-CCF8-4A43-8F37-795E939FE73A}" type="pres">
      <dgm:prSet presAssocID="{D1D75BA3-3AD6-409B-ACAF-AEF7ACB6B8C0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A4EB120F-D492-4B7E-A616-1C00E119550E}" srcId="{D1D75BA3-3AD6-409B-ACAF-AEF7ACB6B8C0}" destId="{37CDBF05-5B72-43C8-8D4B-49FEC0BC21A8}" srcOrd="0" destOrd="0" parTransId="{07494F52-C367-4847-9979-1890D22B9AC8}" sibTransId="{850C9F78-9300-4D4F-B9B2-CFED350DEF08}"/>
    <dgm:cxn modelId="{6309A31C-9CC5-4B48-8F85-528001746E17}" srcId="{BD03741C-F747-400D-A12F-DD34B10059F7}" destId="{FAF162F2-C7F2-4F18-8EB2-1A8E15E23258}" srcOrd="0" destOrd="0" parTransId="{D1C2EB07-9A8E-45C8-BA30-6911CCD2E145}" sibTransId="{6C6EBFFE-ECE2-4068-9803-38F685AA8D67}"/>
    <dgm:cxn modelId="{9E7F082A-39FC-4090-B196-FC58EB0FCF52}" type="presOf" srcId="{20CADC26-657B-4FFC-A7B3-40DB00DFA306}" destId="{B49474CC-ED0C-4EC8-A7FC-8D62FF0D6F18}" srcOrd="0" destOrd="0" presId="urn:microsoft.com/office/officeart/2005/8/layout/chevron2"/>
    <dgm:cxn modelId="{4763B13A-B0E4-4581-A870-B0CE55DA536F}" srcId="{777C05CE-3F91-4C60-98B9-B7ACF18CDF63}" destId="{40F617E0-E4D2-48BB-A227-C4BE347B3C4F}" srcOrd="1" destOrd="0" parTransId="{21FC0416-432D-450D-9217-718A00D0B529}" sibTransId="{713D8D78-18B3-4810-A463-9F3042CF8AA8}"/>
    <dgm:cxn modelId="{146EB23C-9916-49DC-9C9A-6743BB463688}" type="presOf" srcId="{777C05CE-3F91-4C60-98B9-B7ACF18CDF63}" destId="{88116C9E-0A6E-4D91-BD48-C93B09B7B7D8}" srcOrd="0" destOrd="0" presId="urn:microsoft.com/office/officeart/2005/8/layout/chevron2"/>
    <dgm:cxn modelId="{4AD42F5D-5D5A-4AE8-8096-F431B52C80B0}" type="presOf" srcId="{FAF162F2-C7F2-4F18-8EB2-1A8E15E23258}" destId="{065D16A1-7637-4FAF-82A5-C385B07A5B3A}" srcOrd="0" destOrd="0" presId="urn:microsoft.com/office/officeart/2005/8/layout/chevron2"/>
    <dgm:cxn modelId="{6CDF9F84-A35B-4725-9FA1-FC5C49D772A8}" type="presOf" srcId="{40F617E0-E4D2-48BB-A227-C4BE347B3C4F}" destId="{02A8FBA7-A2FA-469B-B54B-CB7C233702D7}" srcOrd="0" destOrd="0" presId="urn:microsoft.com/office/officeart/2005/8/layout/chevron2"/>
    <dgm:cxn modelId="{6393DDA2-44A1-4827-8196-E545FAB0579F}" srcId="{40F617E0-E4D2-48BB-A227-C4BE347B3C4F}" destId="{20CADC26-657B-4FFC-A7B3-40DB00DFA306}" srcOrd="0" destOrd="0" parTransId="{203C42D6-1254-40FA-8EAA-EDBA1FEB51EF}" sibTransId="{795A78B6-4379-4F55-A4FA-19B12087AA9D}"/>
    <dgm:cxn modelId="{CDC955BE-2A61-4E7E-B095-2C35FE2D1B09}" srcId="{777C05CE-3F91-4C60-98B9-B7ACF18CDF63}" destId="{D1D75BA3-3AD6-409B-ACAF-AEF7ACB6B8C0}" srcOrd="2" destOrd="0" parTransId="{F57EAE9A-6E02-4701-8B72-5FA1A24F6C3D}" sibTransId="{6956CAF6-F0D4-4621-B53A-9510315CCD70}"/>
    <dgm:cxn modelId="{501050C8-1919-44BD-B2A7-BD37748068D1}" type="presOf" srcId="{D1D75BA3-3AD6-409B-ACAF-AEF7ACB6B8C0}" destId="{3817EE09-3A74-43D9-849F-50DCA5CE3DC7}" srcOrd="0" destOrd="0" presId="urn:microsoft.com/office/officeart/2005/8/layout/chevron2"/>
    <dgm:cxn modelId="{BAF208DE-12F5-4F97-A1FA-2A55A289F607}" type="presOf" srcId="{37CDBF05-5B72-43C8-8D4B-49FEC0BC21A8}" destId="{B615924A-CCF8-4A43-8F37-795E939FE73A}" srcOrd="0" destOrd="0" presId="urn:microsoft.com/office/officeart/2005/8/layout/chevron2"/>
    <dgm:cxn modelId="{C79F8DE5-FE2D-45CE-8D81-0FB7D1D37D9B}" type="presOf" srcId="{BD03741C-F747-400D-A12F-DD34B10059F7}" destId="{6B7DED86-02E9-42E1-84B6-ECDF5445A5F4}" srcOrd="0" destOrd="0" presId="urn:microsoft.com/office/officeart/2005/8/layout/chevron2"/>
    <dgm:cxn modelId="{4F15FBEC-6457-4A05-9459-1D404E5AB71F}" srcId="{777C05CE-3F91-4C60-98B9-B7ACF18CDF63}" destId="{BD03741C-F747-400D-A12F-DD34B10059F7}" srcOrd="0" destOrd="0" parTransId="{4399100F-B1BA-45FA-81A6-2E11B858DE00}" sibTransId="{C0AB03F5-6EB8-4E5C-B29B-C19C2611DDA8}"/>
    <dgm:cxn modelId="{C0123568-320F-460E-90DE-856AAD051AE8}" type="presParOf" srcId="{88116C9E-0A6E-4D91-BD48-C93B09B7B7D8}" destId="{0104E9AA-412D-4035-90E6-126C0447A637}" srcOrd="0" destOrd="0" presId="urn:microsoft.com/office/officeart/2005/8/layout/chevron2"/>
    <dgm:cxn modelId="{4898C2EA-8EE4-42EC-BEF8-DCE8F84F3F56}" type="presParOf" srcId="{0104E9AA-412D-4035-90E6-126C0447A637}" destId="{6B7DED86-02E9-42E1-84B6-ECDF5445A5F4}" srcOrd="0" destOrd="0" presId="urn:microsoft.com/office/officeart/2005/8/layout/chevron2"/>
    <dgm:cxn modelId="{E24B448C-2562-4113-94F7-D7B671BC8D7F}" type="presParOf" srcId="{0104E9AA-412D-4035-90E6-126C0447A637}" destId="{065D16A1-7637-4FAF-82A5-C385B07A5B3A}" srcOrd="1" destOrd="0" presId="urn:microsoft.com/office/officeart/2005/8/layout/chevron2"/>
    <dgm:cxn modelId="{A9A38ED8-7BE0-4BF5-B0E6-507AB3175240}" type="presParOf" srcId="{88116C9E-0A6E-4D91-BD48-C93B09B7B7D8}" destId="{3B853560-279A-47AB-88AC-C60609E4110B}" srcOrd="1" destOrd="0" presId="urn:microsoft.com/office/officeart/2005/8/layout/chevron2"/>
    <dgm:cxn modelId="{25DF20E4-DB2E-48DB-A9C1-0EEE828DC1EC}" type="presParOf" srcId="{88116C9E-0A6E-4D91-BD48-C93B09B7B7D8}" destId="{A5EE8440-B5BE-408A-9F70-A050E6474E55}" srcOrd="2" destOrd="0" presId="urn:microsoft.com/office/officeart/2005/8/layout/chevron2"/>
    <dgm:cxn modelId="{AB844E9E-F594-408F-BB15-36B0A84244AD}" type="presParOf" srcId="{A5EE8440-B5BE-408A-9F70-A050E6474E55}" destId="{02A8FBA7-A2FA-469B-B54B-CB7C233702D7}" srcOrd="0" destOrd="0" presId="urn:microsoft.com/office/officeart/2005/8/layout/chevron2"/>
    <dgm:cxn modelId="{07B3BBF5-FB01-4140-9B49-F5317B49B208}" type="presParOf" srcId="{A5EE8440-B5BE-408A-9F70-A050E6474E55}" destId="{B49474CC-ED0C-4EC8-A7FC-8D62FF0D6F18}" srcOrd="1" destOrd="0" presId="urn:microsoft.com/office/officeart/2005/8/layout/chevron2"/>
    <dgm:cxn modelId="{ADE13DA3-ACA5-4C3B-BF43-A39FBE8879D2}" type="presParOf" srcId="{88116C9E-0A6E-4D91-BD48-C93B09B7B7D8}" destId="{52AF4492-B685-42D7-AAB0-DCCECC737135}" srcOrd="3" destOrd="0" presId="urn:microsoft.com/office/officeart/2005/8/layout/chevron2"/>
    <dgm:cxn modelId="{7491BD83-9E02-4B25-B4F8-6DD4E6EAD313}" type="presParOf" srcId="{88116C9E-0A6E-4D91-BD48-C93B09B7B7D8}" destId="{12A1F75A-3F8F-4213-A4DC-9EA5712BD558}" srcOrd="4" destOrd="0" presId="urn:microsoft.com/office/officeart/2005/8/layout/chevron2"/>
    <dgm:cxn modelId="{12BAFAC7-1948-4BBC-86C0-354D32730E19}" type="presParOf" srcId="{12A1F75A-3F8F-4213-A4DC-9EA5712BD558}" destId="{3817EE09-3A74-43D9-849F-50DCA5CE3DC7}" srcOrd="0" destOrd="0" presId="urn:microsoft.com/office/officeart/2005/8/layout/chevron2"/>
    <dgm:cxn modelId="{C02D235C-367D-45C7-AF6D-1936512BF105}" type="presParOf" srcId="{12A1F75A-3F8F-4213-A4DC-9EA5712BD558}" destId="{B615924A-CCF8-4A43-8F37-795E939FE73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7DED86-02E9-42E1-84B6-ECDF5445A5F4}">
      <dsp:nvSpPr>
        <dsp:cNvPr id="0" name=""/>
        <dsp:cNvSpPr/>
      </dsp:nvSpPr>
      <dsp:spPr>
        <a:xfrm rot="5400000">
          <a:off x="-287138" y="290920"/>
          <a:ext cx="1914255" cy="1339978"/>
        </a:xfrm>
        <a:prstGeom prst="chevron">
          <a:avLst/>
        </a:prstGeom>
        <a:solidFill>
          <a:schemeClr val="accent4">
            <a:shade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700" kern="1200" dirty="0"/>
            <a:t>1</a:t>
          </a:r>
        </a:p>
      </dsp:txBody>
      <dsp:txXfrm rot="-5400000">
        <a:off x="1" y="673770"/>
        <a:ext cx="1339978" cy="574277"/>
      </dsp:txXfrm>
    </dsp:sp>
    <dsp:sp modelId="{065D16A1-7637-4FAF-82A5-C385B07A5B3A}">
      <dsp:nvSpPr>
        <dsp:cNvPr id="0" name=""/>
        <dsp:cNvSpPr/>
      </dsp:nvSpPr>
      <dsp:spPr>
        <a:xfrm rot="5400000">
          <a:off x="2877780" y="-1588197"/>
          <a:ext cx="1244266" cy="44206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200" b="1" kern="1200" dirty="0">
              <a:latin typeface="Times New Roman" pitchFamily="18" charset="0"/>
              <a:cs typeface="Times New Roman" pitchFamily="18" charset="0"/>
            </a:rPr>
            <a:t>Обеспечение армии и флота оружием, снаряжением.</a:t>
          </a:r>
        </a:p>
      </dsp:txBody>
      <dsp:txXfrm rot="-5400000">
        <a:off x="1289583" y="60740"/>
        <a:ext cx="4359921" cy="1122786"/>
      </dsp:txXfrm>
    </dsp:sp>
    <dsp:sp modelId="{02A8FBA7-A2FA-469B-B54B-CB7C233702D7}">
      <dsp:nvSpPr>
        <dsp:cNvPr id="0" name=""/>
        <dsp:cNvSpPr/>
      </dsp:nvSpPr>
      <dsp:spPr>
        <a:xfrm rot="5400000">
          <a:off x="-287138" y="2014160"/>
          <a:ext cx="1914255" cy="1339978"/>
        </a:xfrm>
        <a:prstGeom prst="chevron">
          <a:avLst/>
        </a:prstGeom>
        <a:solidFill>
          <a:schemeClr val="accent4">
            <a:shade val="50000"/>
            <a:hueOff val="-139623"/>
            <a:satOff val="-4225"/>
            <a:lumOff val="27741"/>
            <a:alphaOff val="0"/>
          </a:schemeClr>
        </a:solidFill>
        <a:ln w="9525" cap="flat" cmpd="sng" algn="ctr">
          <a:solidFill>
            <a:schemeClr val="accent4">
              <a:shade val="50000"/>
              <a:hueOff val="-139623"/>
              <a:satOff val="-4225"/>
              <a:lumOff val="27741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700" kern="1200" dirty="0"/>
            <a:t>2</a:t>
          </a:r>
        </a:p>
      </dsp:txBody>
      <dsp:txXfrm rot="-5400000">
        <a:off x="1" y="2397010"/>
        <a:ext cx="1339978" cy="574277"/>
      </dsp:txXfrm>
    </dsp:sp>
    <dsp:sp modelId="{B49474CC-ED0C-4EC8-A7FC-8D62FF0D6F18}">
      <dsp:nvSpPr>
        <dsp:cNvPr id="0" name=""/>
        <dsp:cNvSpPr/>
      </dsp:nvSpPr>
      <dsp:spPr>
        <a:xfrm rot="5400000">
          <a:off x="2928176" y="138824"/>
          <a:ext cx="1244266" cy="44206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39623"/>
              <a:satOff val="-4225"/>
              <a:lumOff val="27741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200" b="1" kern="1200" dirty="0">
              <a:latin typeface="Times New Roman" pitchFamily="18" charset="0"/>
              <a:cs typeface="Times New Roman" pitchFamily="18" charset="0"/>
            </a:rPr>
            <a:t>Преодоление экономической отсталости</a:t>
          </a:r>
        </a:p>
      </dsp:txBody>
      <dsp:txXfrm rot="-5400000">
        <a:off x="1339979" y="1787761"/>
        <a:ext cx="4359921" cy="1122786"/>
      </dsp:txXfrm>
    </dsp:sp>
    <dsp:sp modelId="{3817EE09-3A74-43D9-849F-50DCA5CE3DC7}">
      <dsp:nvSpPr>
        <dsp:cNvPr id="0" name=""/>
        <dsp:cNvSpPr/>
      </dsp:nvSpPr>
      <dsp:spPr>
        <a:xfrm rot="5400000">
          <a:off x="-287138" y="3737400"/>
          <a:ext cx="1914255" cy="1339978"/>
        </a:xfrm>
        <a:prstGeom prst="chevron">
          <a:avLst/>
        </a:prstGeom>
        <a:solidFill>
          <a:schemeClr val="accent4">
            <a:shade val="50000"/>
            <a:hueOff val="-139623"/>
            <a:satOff val="-4225"/>
            <a:lumOff val="27741"/>
            <a:alphaOff val="0"/>
          </a:schemeClr>
        </a:solidFill>
        <a:ln w="9525" cap="flat" cmpd="sng" algn="ctr">
          <a:solidFill>
            <a:schemeClr val="accent4">
              <a:shade val="50000"/>
              <a:hueOff val="-139623"/>
              <a:satOff val="-4225"/>
              <a:lumOff val="27741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700" kern="1200" dirty="0"/>
            <a:t>3</a:t>
          </a:r>
        </a:p>
      </dsp:txBody>
      <dsp:txXfrm rot="-5400000">
        <a:off x="1" y="4120250"/>
        <a:ext cx="1339978" cy="574277"/>
      </dsp:txXfrm>
    </dsp:sp>
    <dsp:sp modelId="{B615924A-CCF8-4A43-8F37-795E939FE73A}">
      <dsp:nvSpPr>
        <dsp:cNvPr id="0" name=""/>
        <dsp:cNvSpPr/>
      </dsp:nvSpPr>
      <dsp:spPr>
        <a:xfrm rot="5400000">
          <a:off x="2928176" y="1862064"/>
          <a:ext cx="1244266" cy="44206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39623"/>
              <a:satOff val="-4225"/>
              <a:lumOff val="27741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200" b="1" kern="1200">
              <a:latin typeface="Times New Roman" pitchFamily="18" charset="0"/>
              <a:cs typeface="Times New Roman" pitchFamily="18" charset="0"/>
            </a:rPr>
            <a:t>Развитие внутренней и внешней торговли</a:t>
          </a:r>
          <a:endParaRPr lang="ru-RU" sz="32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339979" y="3511001"/>
        <a:ext cx="4359921" cy="11227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30F7F0-1D80-4FD3-94DE-42B689FD8208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29AA62-B841-4A50-885D-383BBFB1EA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2824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0050" cy="4108450"/>
          </a:xfrm>
          <a:noFill/>
          <a:ln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E5F9-DBEC-4A71-9CAF-FB678883735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DB96-AB20-46C7-85CA-F888A630B0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812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E5F9-DBEC-4A71-9CAF-FB678883735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DB96-AB20-46C7-85CA-F888A630B0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4323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E5F9-DBEC-4A71-9CAF-FB678883735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DB96-AB20-46C7-85CA-F888A630B0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120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E5F9-DBEC-4A71-9CAF-FB678883735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DB96-AB20-46C7-85CA-F888A630B0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596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E5F9-DBEC-4A71-9CAF-FB678883735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DB96-AB20-46C7-85CA-F888A630B0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2766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E5F9-DBEC-4A71-9CAF-FB678883735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DB96-AB20-46C7-85CA-F888A630B0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126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E5F9-DBEC-4A71-9CAF-FB678883735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DB96-AB20-46C7-85CA-F888A630B0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950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E5F9-DBEC-4A71-9CAF-FB678883735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DB96-AB20-46C7-85CA-F888A630B0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890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E5F9-DBEC-4A71-9CAF-FB678883735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DB96-AB20-46C7-85CA-F888A630B0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976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E5F9-DBEC-4A71-9CAF-FB678883735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DB96-AB20-46C7-85CA-F888A630B0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23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6E5F9-DBEC-4A71-9CAF-FB678883735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DB96-AB20-46C7-85CA-F888A630B0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199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D6E5F9-DBEC-4A71-9CAF-FB678883735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7DB96-AB20-46C7-85CA-F888A630B0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314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0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040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92649" y="480060"/>
            <a:ext cx="409359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4093590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ttps://b1.culture.ru/c/71616.jpg">
            <a:extLst>
              <a:ext uri="{FF2B5EF4-FFF2-40B4-BE49-F238E27FC236}">
                <a16:creationId xmlns:a16="http://schemas.microsoft.com/office/drawing/2014/main" id="{2DFCE741-42FD-430E-9213-7F5BD7F667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63" t="28734" r="55232" b="25465"/>
          <a:stretch/>
        </p:blipFill>
        <p:spPr bwMode="auto">
          <a:xfrm>
            <a:off x="4809108" y="1340768"/>
            <a:ext cx="3902558" cy="3941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8544209-5F0E-4BB8-AEA2-1C0EFE5C10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497" t="30050" r="19354" b="50000"/>
          <a:stretch/>
        </p:blipFill>
        <p:spPr>
          <a:xfrm>
            <a:off x="432334" y="2267638"/>
            <a:ext cx="3956652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564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354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ttp://3.bp.blogspot.com/-_zwrsptO-qQ/VjZ3zUVTIPI/AAAAAAABC2g/IB5NSTfsHGw/s1600/%25D0%259F%25D1%2591%25D1%2582%25D1%2580%25D0%259F%25D0%25B5%25D1%2580%25D0%25B2%25D1%258B%25D0%25B9%25D0%2596%25D0%25B0%25D0%25B4%25D0%25BD%25D0%25BE%25D1%2581%25D1%2582%25D1%258C%25D0%2591%25D1%258E%25D1%2580%25D0%25BE%25D0%25BA%25D1%2580%25D0%25B0%25D1%2582%25D0%25B0%25D0%25A0%25D0%25BE%25D0%25B6%25D0%25B4%25D0%25B5%25D1%2581%25D1%2582%25D0%25B2%25D0%25B5%25D0%25BD%25D1%2581%25D0%25BA%25D0%25B0%25D1%258F%2B0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2" t="59839" r="60275" b="5781"/>
          <a:stretch/>
        </p:blipFill>
        <p:spPr bwMode="auto">
          <a:xfrm>
            <a:off x="1469076" y="643467"/>
            <a:ext cx="6205847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695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19E301E5-1206-47D0-9CDF-72583D739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FA31FBE-7948-4384-B68A-75DEFDC495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 descr="https://static.nevnov.ru/uploads/2016/09/12/full-1473682564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46" r="12289" b="4"/>
          <a:stretch/>
        </p:blipFill>
        <p:spPr bwMode="auto">
          <a:xfrm>
            <a:off x="480957" y="643467"/>
            <a:ext cx="3009765" cy="2702558"/>
          </a:xfrm>
          <a:prstGeom prst="rect">
            <a:avLst/>
          </a:prstGeom>
          <a:noFill/>
        </p:spPr>
      </p:pic>
      <p:pic>
        <p:nvPicPr>
          <p:cNvPr id="1026" name="Picture 2" descr="http://3.bp.blogspot.com/-_zwrsptO-qQ/VjZ3zUVTIPI/AAAAAAABC2g/IB5NSTfsHGw/s1600/%25D0%259F%25D1%2591%25D1%2582%25D1%2580%25D0%259F%25D0%25B5%25D1%2580%25D0%25B2%25D1%258B%25D0%25B9%25D0%2596%25D0%25B0%25D0%25B4%25D0%25BD%25D0%25BE%25D1%2581%25D1%2582%25D1%258C%25D0%2591%25D1%258E%25D1%2580%25D0%25BE%25D0%25BA%25D1%2580%25D0%25B0%25D1%2582%25D0%25B0%25D0%25A0%25D0%25BE%25D0%25B6%25D0%25B4%25D0%25B5%25D1%2581%25D1%2582%25D0%25B2%25D0%25B5%25D0%25BD%25D1%2581%25D0%25BA%25D0%25B0%25D1%258F%2B00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12424"/>
          <a:stretch/>
        </p:blipFill>
        <p:spPr bwMode="auto">
          <a:xfrm>
            <a:off x="482600" y="3509433"/>
            <a:ext cx="3008122" cy="270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s1.fotokto.ru/photo/full/556/556736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00" r="12315" b="-2"/>
          <a:stretch/>
        </p:blipFill>
        <p:spPr bwMode="auto">
          <a:xfrm>
            <a:off x="3609474" y="643467"/>
            <a:ext cx="5051925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12262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 73">
            <a:extLst>
              <a:ext uri="{FF2B5EF4-FFF2-40B4-BE49-F238E27FC236}">
                <a16:creationId xmlns:a16="http://schemas.microsoft.com/office/drawing/2014/main" id="{ECEF6C2F-9906-4F89-9B4F-598E9F344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42428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91E12CD6-A76F-439F-9C98-C0211D8FD8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42816"/>
            <a:ext cx="9144000" cy="261518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>
          <a:xfrm>
            <a:off x="107504" y="4242816"/>
            <a:ext cx="8856984" cy="242654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5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</a:t>
            </a:r>
            <a:r>
              <a:rPr lang="en-US" sz="5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</a:t>
            </a:r>
            <a:r>
              <a:rPr lang="en-US" sz="5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Петра</a:t>
            </a:r>
            <a:r>
              <a:rPr lang="en-US" sz="5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 в </a:t>
            </a:r>
            <a:r>
              <a:rPr lang="en-US" sz="5400" b="1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исторической</a:t>
            </a:r>
            <a:r>
              <a:rPr lang="en-US" sz="5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литературе</a:t>
            </a:r>
            <a:br>
              <a:rPr lang="en-US" sz="54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5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329124"/>
            <a:ext cx="5540692" cy="365730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t">
            <a:normAutofit/>
          </a:bodyPr>
          <a:lstStyle/>
          <a:p>
            <a:pPr marL="0" indent="457200" algn="ctr" eaLnBrk="1" hangingPunct="1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«Петр — великий государственный деятель, создатель могущественной империи, человек,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благодаря которому Россия пошла по пути мировой цивилизации».</a:t>
            </a:r>
          </a:p>
          <a:p>
            <a:pPr marL="0" indent="457200" algn="ctr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            В. Татищев</a:t>
            </a:r>
          </a:p>
        </p:txBody>
      </p:sp>
      <p:sp>
        <p:nvSpPr>
          <p:cNvPr id="5125" name="Rectangle 4"/>
          <p:cNvSpPr>
            <a:spLocks noGrp="1" noChangeArrowheads="1"/>
          </p:cNvSpPr>
          <p:nvPr>
            <p:ph type="body" idx="2"/>
          </p:nvPr>
        </p:nvSpPr>
        <p:spPr>
          <a:xfrm>
            <a:off x="5775896" y="313649"/>
            <a:ext cx="3188592" cy="365730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t">
            <a:normAutofit lnSpcReduction="10000"/>
          </a:bodyPr>
          <a:lstStyle/>
          <a:p>
            <a:pPr marL="0" indent="457200" algn="ctr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Петр — разрушитель национальных устоев, а его реформы были «блестящей ошибкой».</a:t>
            </a:r>
          </a:p>
          <a:p>
            <a:pPr marL="0" indent="45720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        </a:t>
            </a:r>
          </a:p>
          <a:p>
            <a:pPr marL="0" indent="45720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 М. Щербатов</a:t>
            </a:r>
          </a:p>
        </p:txBody>
      </p:sp>
    </p:spTree>
    <p:extLst>
      <p:ext uri="{BB962C8B-B14F-4D97-AF65-F5344CB8AC3E}">
        <p14:creationId xmlns:p14="http://schemas.microsoft.com/office/powerpoint/2010/main" val="281368480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Заставка телепередачи _Время покажет__ОРТ-Дизайн">
            <a:hlinkClick r:id="" action="ppaction://media"/>
            <a:extLst>
              <a:ext uri="{FF2B5EF4-FFF2-40B4-BE49-F238E27FC236}">
                <a16:creationId xmlns:a16="http://schemas.microsoft.com/office/drawing/2014/main" id="{F8B7DA3D-0F63-4B0D-BB68-F3342F0612E1}"/>
              </a:ext>
            </a:extLst>
          </p:cNvPr>
          <p:cNvPicPr>
            <a:picLocks noGrp="1" noChangeAspect="1"/>
          </p:cNvPicPr>
          <p:nvPr>
            <p:ph sz="half"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964" y="0"/>
            <a:ext cx="9148867" cy="6858000"/>
          </a:xfrm>
        </p:spPr>
      </p:pic>
    </p:spTree>
    <p:extLst>
      <p:ext uri="{BB962C8B-B14F-4D97-AF65-F5344CB8AC3E}">
        <p14:creationId xmlns:p14="http://schemas.microsoft.com/office/powerpoint/2010/main" val="2368380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s://clipart-best.com/img/scales/scales-clip-art-3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90" b="12675"/>
          <a:stretch/>
        </p:blipFill>
        <p:spPr bwMode="auto">
          <a:xfrm>
            <a:off x="251520" y="260648"/>
            <a:ext cx="8437917" cy="6289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03648" y="4385428"/>
            <a:ext cx="1414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ТИРАН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96136" y="4416205"/>
            <a:ext cx="230425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РЕФОРМАТОР</a:t>
            </a:r>
          </a:p>
        </p:txBody>
      </p:sp>
    </p:spTree>
    <p:extLst>
      <p:ext uri="{BB962C8B-B14F-4D97-AF65-F5344CB8AC3E}">
        <p14:creationId xmlns:p14="http://schemas.microsoft.com/office/powerpoint/2010/main" val="3471797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496" y="0"/>
            <a:ext cx="9114503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ПРАВИЛА ВЕДЕНИЯ ДИСКУССИИ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70" y="980728"/>
            <a:ext cx="9141429" cy="47525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 Быть позитивно настроенным, отказаться от агрессии.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 Критикуя, предлагать.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 Слышать и слушать друг друга (не перебивать)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 Соблюдать регламент.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 Критиковать идеи, а не личность.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 Не навязывать свое мнение.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 Толерантное отношение к другим мнениям и позициям.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 Избегать поучений.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 Развивать дискуссию, не повторяться, предлагать новые идеи.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 Иллюстрировать свои мысли примерами.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4215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Autofit/>
          </a:bodyPr>
          <a:lstStyle/>
          <a:p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Реформа государственного управления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71" b="12903"/>
          <a:stretch/>
        </p:blipFill>
        <p:spPr bwMode="auto">
          <a:xfrm>
            <a:off x="-30334" y="1489587"/>
            <a:ext cx="9144000" cy="553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84898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9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ЦЕЛИ ЭКОНОМИЧЕСКИХ РЕФОРМ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193668468"/>
              </p:ext>
            </p:extLst>
          </p:nvPr>
        </p:nvGraphicFramePr>
        <p:xfrm>
          <a:off x="251520" y="1268760"/>
          <a:ext cx="5760640" cy="5368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DE60AF-9056-42A8-BA56-E7C58D34840F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3074" name="Picture 2" descr="http://myref.ru/html/10/img27126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155"/>
          <a:stretch/>
        </p:blipFill>
        <p:spPr bwMode="auto">
          <a:xfrm flipH="1">
            <a:off x="6168799" y="1052736"/>
            <a:ext cx="2975201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487673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98765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980" y="140110"/>
            <a:ext cx="8787507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Мы просыпаемся. Какой ныне день? 1 января 1841 года – Пётр Великий велел считать месяцы от января. Пора одеваться – наше платье сшито по фасону, данному Петром Первым… Попадается на глаза книга – Пётр великий ввел в употребление этот шрифт и сам вырезал эти буквы.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За обедом от соленых сельдей и картофеля, который он указал сеять, до виноградного вина им разведенного, все блюда будут говорить вам о Петре Великом. Место в системе европейских государств, управление, судопроизводство… Фабрики, заводы, каналы, дороги… Военные училища, академии –памятники его неутомимой деятельности и его гения”.</a:t>
            </a:r>
          </a:p>
          <a:p>
            <a:pPr marL="0" indent="0" algn="r">
              <a:buNone/>
            </a:pP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М.П. Погодин</a:t>
            </a:r>
          </a:p>
          <a:p>
            <a:pPr marL="0" indent="0" algn="ctr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0420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271</Words>
  <Application>Microsoft Office PowerPoint</Application>
  <PresentationFormat>Экран (4:3)</PresentationFormat>
  <Paragraphs>31</Paragraphs>
  <Slides>11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 Оценка деятельности Петра I в исторической литературе </vt:lpstr>
      <vt:lpstr>Презентация PowerPoint</vt:lpstr>
      <vt:lpstr>Презентация PowerPoint</vt:lpstr>
      <vt:lpstr>ПРАВИЛА ВЕДЕНИЯ ДИСКУССИИ</vt:lpstr>
      <vt:lpstr>Реформа государственного управления</vt:lpstr>
      <vt:lpstr>ЦЕЛИ ЭКОНОМИЧЕСКИХ РЕФОРМ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Бикметова Эльвина Вильевна</dc:creator>
  <cp:lastModifiedBy>Бикметова Эльвина Вильевна</cp:lastModifiedBy>
  <cp:revision>4</cp:revision>
  <dcterms:created xsi:type="dcterms:W3CDTF">2021-02-08T02:30:09Z</dcterms:created>
  <dcterms:modified xsi:type="dcterms:W3CDTF">2021-02-09T11:34:45Z</dcterms:modified>
</cp:coreProperties>
</file>