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6663B-9D9F-435A-9E0C-9BE16E4545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C2D0D3-E967-42FA-BF5A-6B0FF24BB220}">
      <dgm:prSet/>
      <dgm:spPr/>
      <dgm:t>
        <a:bodyPr/>
        <a:lstStyle/>
        <a:p>
          <a:r>
            <a:rPr lang="ru-RU" dirty="0"/>
            <a:t>Социально-экономическое положение</a:t>
          </a:r>
          <a:endParaRPr lang="en-US" dirty="0"/>
        </a:p>
      </dgm:t>
    </dgm:pt>
    <dgm:pt modelId="{57B9B849-52B0-4DE6-9992-E81EBC37437E}" type="parTrans" cxnId="{AA2CB04B-B30D-4BED-8491-19467E622EA1}">
      <dgm:prSet/>
      <dgm:spPr/>
      <dgm:t>
        <a:bodyPr/>
        <a:lstStyle/>
        <a:p>
          <a:endParaRPr lang="en-US"/>
        </a:p>
      </dgm:t>
    </dgm:pt>
    <dgm:pt modelId="{64EE7BF2-2FC7-4364-B95E-37C3D7629ADB}" type="sibTrans" cxnId="{AA2CB04B-B30D-4BED-8491-19467E622EA1}">
      <dgm:prSet/>
      <dgm:spPr/>
      <dgm:t>
        <a:bodyPr/>
        <a:lstStyle/>
        <a:p>
          <a:endParaRPr lang="en-US"/>
        </a:p>
      </dgm:t>
    </dgm:pt>
    <dgm:pt modelId="{23C3E171-A9B0-4E93-9F3F-0E0DB81F04B0}">
      <dgm:prSet/>
      <dgm:spPr/>
      <dgm:t>
        <a:bodyPr/>
        <a:lstStyle/>
        <a:p>
          <a:r>
            <a:rPr lang="ru-RU"/>
            <a:t>НЭП</a:t>
          </a:r>
          <a:endParaRPr lang="en-US"/>
        </a:p>
      </dgm:t>
    </dgm:pt>
    <dgm:pt modelId="{CA85EE90-B707-42A0-ACB1-0236FDD3593E}" type="parTrans" cxnId="{5F508DD6-B218-4CAA-BFD2-B43164C228E0}">
      <dgm:prSet/>
      <dgm:spPr/>
      <dgm:t>
        <a:bodyPr/>
        <a:lstStyle/>
        <a:p>
          <a:endParaRPr lang="en-US"/>
        </a:p>
      </dgm:t>
    </dgm:pt>
    <dgm:pt modelId="{B47509EC-391E-40FB-A635-88D06A77B0D5}" type="sibTrans" cxnId="{5F508DD6-B218-4CAA-BFD2-B43164C228E0}">
      <dgm:prSet/>
      <dgm:spPr/>
      <dgm:t>
        <a:bodyPr/>
        <a:lstStyle/>
        <a:p>
          <a:endParaRPr lang="en-US"/>
        </a:p>
      </dgm:t>
    </dgm:pt>
    <dgm:pt modelId="{C17D3F35-0CE4-443C-8B9E-84CDE1C9CD39}" type="pres">
      <dgm:prSet presAssocID="{BEF6663B-9D9F-435A-9E0C-9BE16E454562}" presName="linear" presStyleCnt="0">
        <dgm:presLayoutVars>
          <dgm:animLvl val="lvl"/>
          <dgm:resizeHandles val="exact"/>
        </dgm:presLayoutVars>
      </dgm:prSet>
      <dgm:spPr/>
    </dgm:pt>
    <dgm:pt modelId="{F2427CFF-D330-403D-987F-3E529C068B0F}" type="pres">
      <dgm:prSet presAssocID="{22C2D0D3-E967-42FA-BF5A-6B0FF24BB2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57DE2D-8740-4ED6-8B01-B663AB609DEF}" type="pres">
      <dgm:prSet presAssocID="{64EE7BF2-2FC7-4364-B95E-37C3D7629ADB}" presName="spacer" presStyleCnt="0"/>
      <dgm:spPr/>
    </dgm:pt>
    <dgm:pt modelId="{E9A44CF7-5AE8-4C8E-99E3-5B5C00784F62}" type="pres">
      <dgm:prSet presAssocID="{23C3E171-A9B0-4E93-9F3F-0E0DB81F04B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23AB528-100C-48A0-9FCA-52732D01ADD6}" type="presOf" srcId="{BEF6663B-9D9F-435A-9E0C-9BE16E454562}" destId="{C17D3F35-0CE4-443C-8B9E-84CDE1C9CD39}" srcOrd="0" destOrd="0" presId="urn:microsoft.com/office/officeart/2005/8/layout/vList2"/>
    <dgm:cxn modelId="{AA2CB04B-B30D-4BED-8491-19467E622EA1}" srcId="{BEF6663B-9D9F-435A-9E0C-9BE16E454562}" destId="{22C2D0D3-E967-42FA-BF5A-6B0FF24BB220}" srcOrd="0" destOrd="0" parTransId="{57B9B849-52B0-4DE6-9992-E81EBC37437E}" sibTransId="{64EE7BF2-2FC7-4364-B95E-37C3D7629ADB}"/>
    <dgm:cxn modelId="{12035176-469E-4152-B7B8-2475F1CC1A5F}" type="presOf" srcId="{23C3E171-A9B0-4E93-9F3F-0E0DB81F04B0}" destId="{E9A44CF7-5AE8-4C8E-99E3-5B5C00784F62}" srcOrd="0" destOrd="0" presId="urn:microsoft.com/office/officeart/2005/8/layout/vList2"/>
    <dgm:cxn modelId="{5F508DD6-B218-4CAA-BFD2-B43164C228E0}" srcId="{BEF6663B-9D9F-435A-9E0C-9BE16E454562}" destId="{23C3E171-A9B0-4E93-9F3F-0E0DB81F04B0}" srcOrd="1" destOrd="0" parTransId="{CA85EE90-B707-42A0-ACB1-0236FDD3593E}" sibTransId="{B47509EC-391E-40FB-A635-88D06A77B0D5}"/>
    <dgm:cxn modelId="{7CC7AEE2-FCB0-492D-ADC9-02AA64CABA9C}" type="presOf" srcId="{22C2D0D3-E967-42FA-BF5A-6B0FF24BB220}" destId="{F2427CFF-D330-403D-987F-3E529C068B0F}" srcOrd="0" destOrd="0" presId="urn:microsoft.com/office/officeart/2005/8/layout/vList2"/>
    <dgm:cxn modelId="{FC19B4C1-44CC-409F-9507-512A32796FD5}" type="presParOf" srcId="{C17D3F35-0CE4-443C-8B9E-84CDE1C9CD39}" destId="{F2427CFF-D330-403D-987F-3E529C068B0F}" srcOrd="0" destOrd="0" presId="urn:microsoft.com/office/officeart/2005/8/layout/vList2"/>
    <dgm:cxn modelId="{B85FD28A-48DA-4C58-88DF-37BAFF8FAD71}" type="presParOf" srcId="{C17D3F35-0CE4-443C-8B9E-84CDE1C9CD39}" destId="{A957DE2D-8740-4ED6-8B01-B663AB609DEF}" srcOrd="1" destOrd="0" presId="urn:microsoft.com/office/officeart/2005/8/layout/vList2"/>
    <dgm:cxn modelId="{B9024637-12BB-4B54-88FA-D32C1E90D366}" type="presParOf" srcId="{C17D3F35-0CE4-443C-8B9E-84CDE1C9CD39}" destId="{E9A44CF7-5AE8-4C8E-99E3-5B5C00784F6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53716-80DC-42C4-AC5E-388242E254E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8835F9E-2828-49D1-9F10-B6650D1DE2C7}">
      <dgm:prSet/>
      <dgm:spPr/>
      <dgm:t>
        <a:bodyPr/>
        <a:lstStyle/>
        <a:p>
          <a:r>
            <a:rPr lang="ru-RU"/>
            <a:t>Падение сельского хозяйства на 50 процентов</a:t>
          </a:r>
          <a:endParaRPr lang="en-US"/>
        </a:p>
      </dgm:t>
    </dgm:pt>
    <dgm:pt modelId="{942A6CE6-BE60-44DF-B957-269BF50A3384}" type="parTrans" cxnId="{E6D59358-7274-49CD-9A75-46F19F0E2470}">
      <dgm:prSet/>
      <dgm:spPr/>
      <dgm:t>
        <a:bodyPr/>
        <a:lstStyle/>
        <a:p>
          <a:endParaRPr lang="en-US"/>
        </a:p>
      </dgm:t>
    </dgm:pt>
    <dgm:pt modelId="{A17C21D7-4653-4E24-B39D-09483948DFD9}" type="sibTrans" cxnId="{E6D59358-7274-49CD-9A75-46F19F0E2470}">
      <dgm:prSet/>
      <dgm:spPr/>
      <dgm:t>
        <a:bodyPr/>
        <a:lstStyle/>
        <a:p>
          <a:endParaRPr lang="en-US"/>
        </a:p>
      </dgm:t>
    </dgm:pt>
    <dgm:pt modelId="{95676D21-CAB0-4A3E-9130-011AC78ED6A8}">
      <dgm:prSet/>
      <dgm:spPr/>
      <dgm:t>
        <a:bodyPr/>
        <a:lstStyle/>
        <a:p>
          <a:r>
            <a:rPr lang="ru-RU"/>
            <a:t>Нехватка продовольствия </a:t>
          </a:r>
          <a:endParaRPr lang="en-US"/>
        </a:p>
      </dgm:t>
    </dgm:pt>
    <dgm:pt modelId="{761611DB-2454-43FB-9911-ABDB46E8262C}" type="parTrans" cxnId="{3EA4D1EB-B66F-4AB8-A6F3-4D01174B57D8}">
      <dgm:prSet/>
      <dgm:spPr/>
      <dgm:t>
        <a:bodyPr/>
        <a:lstStyle/>
        <a:p>
          <a:endParaRPr lang="en-US"/>
        </a:p>
      </dgm:t>
    </dgm:pt>
    <dgm:pt modelId="{1078B0D2-B0A3-46DA-93D4-659339D7566E}" type="sibTrans" cxnId="{3EA4D1EB-B66F-4AB8-A6F3-4D01174B57D8}">
      <dgm:prSet/>
      <dgm:spPr/>
      <dgm:t>
        <a:bodyPr/>
        <a:lstStyle/>
        <a:p>
          <a:endParaRPr lang="en-US"/>
        </a:p>
      </dgm:t>
    </dgm:pt>
    <dgm:pt modelId="{0F0FE61D-85B9-461F-89E2-89B7BCC856CD}">
      <dgm:prSet/>
      <dgm:spPr/>
      <dgm:t>
        <a:bodyPr/>
        <a:lstStyle/>
        <a:p>
          <a:r>
            <a:rPr lang="ru-RU"/>
            <a:t>Сокращение промышленного производства в 7 раз</a:t>
          </a:r>
          <a:endParaRPr lang="en-US"/>
        </a:p>
      </dgm:t>
    </dgm:pt>
    <dgm:pt modelId="{B6AF216C-3B07-4137-A969-AAF43C28F7E8}" type="parTrans" cxnId="{E3434ABA-5453-48C3-8262-B6C74B2F69DA}">
      <dgm:prSet/>
      <dgm:spPr/>
      <dgm:t>
        <a:bodyPr/>
        <a:lstStyle/>
        <a:p>
          <a:endParaRPr lang="en-US"/>
        </a:p>
      </dgm:t>
    </dgm:pt>
    <dgm:pt modelId="{DD0D1519-A81E-4D00-B4D1-25EF7F9887AF}" type="sibTrans" cxnId="{E3434ABA-5453-48C3-8262-B6C74B2F69DA}">
      <dgm:prSet/>
      <dgm:spPr/>
      <dgm:t>
        <a:bodyPr/>
        <a:lstStyle/>
        <a:p>
          <a:endParaRPr lang="en-US"/>
        </a:p>
      </dgm:t>
    </dgm:pt>
    <dgm:pt modelId="{C4FEBD87-EEFE-4DA9-943F-B45976445DF9}">
      <dgm:prSet/>
      <dgm:spPr/>
      <dgm:t>
        <a:bodyPr/>
        <a:lstStyle/>
        <a:p>
          <a:r>
            <a:rPr lang="ru-RU"/>
            <a:t>Нехватка основных продуктов питания и топлива</a:t>
          </a:r>
          <a:endParaRPr lang="en-US"/>
        </a:p>
      </dgm:t>
    </dgm:pt>
    <dgm:pt modelId="{5A690F22-2DC3-4F3B-9EF3-98FD972DE062}" type="parTrans" cxnId="{F68BBB21-F071-4F07-9806-E6F5B55CD11D}">
      <dgm:prSet/>
      <dgm:spPr/>
      <dgm:t>
        <a:bodyPr/>
        <a:lstStyle/>
        <a:p>
          <a:endParaRPr lang="en-US"/>
        </a:p>
      </dgm:t>
    </dgm:pt>
    <dgm:pt modelId="{55F79A1C-CE77-46EC-8157-FA11B099DBBE}" type="sibTrans" cxnId="{F68BBB21-F071-4F07-9806-E6F5B55CD11D}">
      <dgm:prSet/>
      <dgm:spPr/>
      <dgm:t>
        <a:bodyPr/>
        <a:lstStyle/>
        <a:p>
          <a:endParaRPr lang="en-US"/>
        </a:p>
      </dgm:t>
    </dgm:pt>
    <dgm:pt modelId="{2713E2F3-8295-41FD-8B88-FDD36E868E06}">
      <dgm:prSet/>
      <dgm:spPr/>
      <dgm:t>
        <a:bodyPr/>
        <a:lstStyle/>
        <a:p>
          <a:r>
            <a:rPr lang="ru-RU"/>
            <a:t>Общее недовольство простого населения </a:t>
          </a:r>
          <a:endParaRPr lang="en-US"/>
        </a:p>
      </dgm:t>
    </dgm:pt>
    <dgm:pt modelId="{3C939731-27CD-48CB-B1D5-2C2AD14BE6DF}" type="parTrans" cxnId="{D67FC17B-F150-4C7D-9ACB-E9DCD423C6CF}">
      <dgm:prSet/>
      <dgm:spPr/>
      <dgm:t>
        <a:bodyPr/>
        <a:lstStyle/>
        <a:p>
          <a:endParaRPr lang="en-US"/>
        </a:p>
      </dgm:t>
    </dgm:pt>
    <dgm:pt modelId="{B0D6C7AF-9544-41E4-9320-7DB2E751D312}" type="sibTrans" cxnId="{D67FC17B-F150-4C7D-9ACB-E9DCD423C6CF}">
      <dgm:prSet/>
      <dgm:spPr/>
      <dgm:t>
        <a:bodyPr/>
        <a:lstStyle/>
        <a:p>
          <a:endParaRPr lang="en-US"/>
        </a:p>
      </dgm:t>
    </dgm:pt>
    <dgm:pt modelId="{E9BAD3C4-C473-499B-80BF-D7F189D6F170}" type="pres">
      <dgm:prSet presAssocID="{7D353716-80DC-42C4-AC5E-388242E254E2}" presName="linear" presStyleCnt="0">
        <dgm:presLayoutVars>
          <dgm:animLvl val="lvl"/>
          <dgm:resizeHandles val="exact"/>
        </dgm:presLayoutVars>
      </dgm:prSet>
      <dgm:spPr/>
    </dgm:pt>
    <dgm:pt modelId="{42C68C9E-CA6D-4967-AAC9-05F3AF86F502}" type="pres">
      <dgm:prSet presAssocID="{08835F9E-2828-49D1-9F10-B6650D1DE2C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855F9F-6247-49B3-AB9A-7429D51E85D8}" type="pres">
      <dgm:prSet presAssocID="{A17C21D7-4653-4E24-B39D-09483948DFD9}" presName="spacer" presStyleCnt="0"/>
      <dgm:spPr/>
    </dgm:pt>
    <dgm:pt modelId="{33D1E5D8-E1FF-4F82-9AF5-922677EB4C8E}" type="pres">
      <dgm:prSet presAssocID="{95676D21-CAB0-4A3E-9130-011AC78ED6A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6A86827-61FC-441B-B5CF-652C71FA7BBC}" type="pres">
      <dgm:prSet presAssocID="{1078B0D2-B0A3-46DA-93D4-659339D7566E}" presName="spacer" presStyleCnt="0"/>
      <dgm:spPr/>
    </dgm:pt>
    <dgm:pt modelId="{78F2ACC5-BF43-4AEF-9729-6F6755E8BC29}" type="pres">
      <dgm:prSet presAssocID="{0F0FE61D-85B9-461F-89E2-89B7BCC856C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EC58E04-3CD8-44E8-A738-1E9BE28C9440}" type="pres">
      <dgm:prSet presAssocID="{DD0D1519-A81E-4D00-B4D1-25EF7F9887AF}" presName="spacer" presStyleCnt="0"/>
      <dgm:spPr/>
    </dgm:pt>
    <dgm:pt modelId="{94187FA8-054C-452A-8C21-6CFDC6F66216}" type="pres">
      <dgm:prSet presAssocID="{C4FEBD87-EEFE-4DA9-943F-B45976445DF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09665D-2E07-4E07-86E8-7316284E6E39}" type="pres">
      <dgm:prSet presAssocID="{55F79A1C-CE77-46EC-8157-FA11B099DBBE}" presName="spacer" presStyleCnt="0"/>
      <dgm:spPr/>
    </dgm:pt>
    <dgm:pt modelId="{CAA7B55F-0AAD-470D-A434-6CE928FC636F}" type="pres">
      <dgm:prSet presAssocID="{2713E2F3-8295-41FD-8B88-FDD36E868E0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495717-81AD-4511-8E54-A4B14A8E295A}" type="presOf" srcId="{C4FEBD87-EEFE-4DA9-943F-B45976445DF9}" destId="{94187FA8-054C-452A-8C21-6CFDC6F66216}" srcOrd="0" destOrd="0" presId="urn:microsoft.com/office/officeart/2005/8/layout/vList2"/>
    <dgm:cxn modelId="{F68BBB21-F071-4F07-9806-E6F5B55CD11D}" srcId="{7D353716-80DC-42C4-AC5E-388242E254E2}" destId="{C4FEBD87-EEFE-4DA9-943F-B45976445DF9}" srcOrd="3" destOrd="0" parTransId="{5A690F22-2DC3-4F3B-9EF3-98FD972DE062}" sibTransId="{55F79A1C-CE77-46EC-8157-FA11B099DBBE}"/>
    <dgm:cxn modelId="{165EA426-7919-4FD8-8C97-AD2D928005AE}" type="presOf" srcId="{7D353716-80DC-42C4-AC5E-388242E254E2}" destId="{E9BAD3C4-C473-499B-80BF-D7F189D6F170}" srcOrd="0" destOrd="0" presId="urn:microsoft.com/office/officeart/2005/8/layout/vList2"/>
    <dgm:cxn modelId="{7508234A-8DE5-48FB-AAB8-F3E8453000F1}" type="presOf" srcId="{2713E2F3-8295-41FD-8B88-FDD36E868E06}" destId="{CAA7B55F-0AAD-470D-A434-6CE928FC636F}" srcOrd="0" destOrd="0" presId="urn:microsoft.com/office/officeart/2005/8/layout/vList2"/>
    <dgm:cxn modelId="{E6D59358-7274-49CD-9A75-46F19F0E2470}" srcId="{7D353716-80DC-42C4-AC5E-388242E254E2}" destId="{08835F9E-2828-49D1-9F10-B6650D1DE2C7}" srcOrd="0" destOrd="0" parTransId="{942A6CE6-BE60-44DF-B957-269BF50A3384}" sibTransId="{A17C21D7-4653-4E24-B39D-09483948DFD9}"/>
    <dgm:cxn modelId="{D67FC17B-F150-4C7D-9ACB-E9DCD423C6CF}" srcId="{7D353716-80DC-42C4-AC5E-388242E254E2}" destId="{2713E2F3-8295-41FD-8B88-FDD36E868E06}" srcOrd="4" destOrd="0" parTransId="{3C939731-27CD-48CB-B1D5-2C2AD14BE6DF}" sibTransId="{B0D6C7AF-9544-41E4-9320-7DB2E751D312}"/>
    <dgm:cxn modelId="{DDE2CD99-A9F7-49DC-8C41-A804C54BF791}" type="presOf" srcId="{0F0FE61D-85B9-461F-89E2-89B7BCC856CD}" destId="{78F2ACC5-BF43-4AEF-9729-6F6755E8BC29}" srcOrd="0" destOrd="0" presId="urn:microsoft.com/office/officeart/2005/8/layout/vList2"/>
    <dgm:cxn modelId="{E3434ABA-5453-48C3-8262-B6C74B2F69DA}" srcId="{7D353716-80DC-42C4-AC5E-388242E254E2}" destId="{0F0FE61D-85B9-461F-89E2-89B7BCC856CD}" srcOrd="2" destOrd="0" parTransId="{B6AF216C-3B07-4137-A969-AAF43C28F7E8}" sibTransId="{DD0D1519-A81E-4D00-B4D1-25EF7F9887AF}"/>
    <dgm:cxn modelId="{8FDB1CC8-3EF9-4FEA-97D3-840301038D37}" type="presOf" srcId="{08835F9E-2828-49D1-9F10-B6650D1DE2C7}" destId="{42C68C9E-CA6D-4967-AAC9-05F3AF86F502}" srcOrd="0" destOrd="0" presId="urn:microsoft.com/office/officeart/2005/8/layout/vList2"/>
    <dgm:cxn modelId="{B8E96FCA-D74C-4B99-AD64-E9DFC073EAC6}" type="presOf" srcId="{95676D21-CAB0-4A3E-9130-011AC78ED6A8}" destId="{33D1E5D8-E1FF-4F82-9AF5-922677EB4C8E}" srcOrd="0" destOrd="0" presId="urn:microsoft.com/office/officeart/2005/8/layout/vList2"/>
    <dgm:cxn modelId="{3EA4D1EB-B66F-4AB8-A6F3-4D01174B57D8}" srcId="{7D353716-80DC-42C4-AC5E-388242E254E2}" destId="{95676D21-CAB0-4A3E-9130-011AC78ED6A8}" srcOrd="1" destOrd="0" parTransId="{761611DB-2454-43FB-9911-ABDB46E8262C}" sibTransId="{1078B0D2-B0A3-46DA-93D4-659339D7566E}"/>
    <dgm:cxn modelId="{346AB955-388A-4589-93D2-83B05E51C421}" type="presParOf" srcId="{E9BAD3C4-C473-499B-80BF-D7F189D6F170}" destId="{42C68C9E-CA6D-4967-AAC9-05F3AF86F502}" srcOrd="0" destOrd="0" presId="urn:microsoft.com/office/officeart/2005/8/layout/vList2"/>
    <dgm:cxn modelId="{C3665C53-E2D2-43A9-B499-6CCB930CDFA2}" type="presParOf" srcId="{E9BAD3C4-C473-499B-80BF-D7F189D6F170}" destId="{88855F9F-6247-49B3-AB9A-7429D51E85D8}" srcOrd="1" destOrd="0" presId="urn:microsoft.com/office/officeart/2005/8/layout/vList2"/>
    <dgm:cxn modelId="{503E68C6-4AFA-4280-88D5-7E0B4318FBF5}" type="presParOf" srcId="{E9BAD3C4-C473-499B-80BF-D7F189D6F170}" destId="{33D1E5D8-E1FF-4F82-9AF5-922677EB4C8E}" srcOrd="2" destOrd="0" presId="urn:microsoft.com/office/officeart/2005/8/layout/vList2"/>
    <dgm:cxn modelId="{BCC78805-9F9F-4483-87EE-25A31058C250}" type="presParOf" srcId="{E9BAD3C4-C473-499B-80BF-D7F189D6F170}" destId="{96A86827-61FC-441B-B5CF-652C71FA7BBC}" srcOrd="3" destOrd="0" presId="urn:microsoft.com/office/officeart/2005/8/layout/vList2"/>
    <dgm:cxn modelId="{D225132E-35BD-4A42-9CAF-982F870F1B6F}" type="presParOf" srcId="{E9BAD3C4-C473-499B-80BF-D7F189D6F170}" destId="{78F2ACC5-BF43-4AEF-9729-6F6755E8BC29}" srcOrd="4" destOrd="0" presId="urn:microsoft.com/office/officeart/2005/8/layout/vList2"/>
    <dgm:cxn modelId="{A446EE8B-1852-4CC1-98F0-941D9B4A2439}" type="presParOf" srcId="{E9BAD3C4-C473-499B-80BF-D7F189D6F170}" destId="{5EC58E04-3CD8-44E8-A738-1E9BE28C9440}" srcOrd="5" destOrd="0" presId="urn:microsoft.com/office/officeart/2005/8/layout/vList2"/>
    <dgm:cxn modelId="{7AF13299-2FA7-48D7-A81E-4E367A1ADD3C}" type="presParOf" srcId="{E9BAD3C4-C473-499B-80BF-D7F189D6F170}" destId="{94187FA8-054C-452A-8C21-6CFDC6F66216}" srcOrd="6" destOrd="0" presId="urn:microsoft.com/office/officeart/2005/8/layout/vList2"/>
    <dgm:cxn modelId="{DC476909-BDAC-4AC2-96E1-98A59DBCF70F}" type="presParOf" srcId="{E9BAD3C4-C473-499B-80BF-D7F189D6F170}" destId="{7C09665D-2E07-4E07-86E8-7316284E6E39}" srcOrd="7" destOrd="0" presId="urn:microsoft.com/office/officeart/2005/8/layout/vList2"/>
    <dgm:cxn modelId="{597A6A5C-239C-4FB6-B1AF-B5391598F1F2}" type="presParOf" srcId="{E9BAD3C4-C473-499B-80BF-D7F189D6F170}" destId="{CAA7B55F-0AAD-470D-A434-6CE928FC63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CBBAE-3312-4C40-83D3-51F83B35DE0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26006A-5B41-4C36-9890-A6ED51750283}">
      <dgm:prSet/>
      <dgm:spPr/>
      <dgm:t>
        <a:bodyPr/>
        <a:lstStyle/>
        <a:p>
          <a:r>
            <a:rPr lang="ru-RU"/>
            <a:t>Продразверстка заменяется продналогом </a:t>
          </a:r>
          <a:endParaRPr lang="en-US"/>
        </a:p>
      </dgm:t>
    </dgm:pt>
    <dgm:pt modelId="{3382FC02-2DA7-4FD1-B799-E2469D822932}" type="parTrans" cxnId="{8B25C4CA-97BA-4120-B2E1-EEA50A3F65BD}">
      <dgm:prSet/>
      <dgm:spPr/>
      <dgm:t>
        <a:bodyPr/>
        <a:lstStyle/>
        <a:p>
          <a:endParaRPr lang="en-US"/>
        </a:p>
      </dgm:t>
    </dgm:pt>
    <dgm:pt modelId="{9C38438D-9A09-43DD-BC39-5BFC8221E1EF}" type="sibTrans" cxnId="{8B25C4CA-97BA-4120-B2E1-EEA50A3F65BD}">
      <dgm:prSet/>
      <dgm:spPr/>
      <dgm:t>
        <a:bodyPr/>
        <a:lstStyle/>
        <a:p>
          <a:endParaRPr lang="en-US"/>
        </a:p>
      </dgm:t>
    </dgm:pt>
    <dgm:pt modelId="{0E37443D-4C63-41DE-BC83-C542BD1EB435}">
      <dgm:prSet/>
      <dgm:spPr/>
      <dgm:t>
        <a:bodyPr/>
        <a:lstStyle/>
        <a:p>
          <a:r>
            <a:rPr lang="ru-RU"/>
            <a:t>Свобода торговли для крестьян</a:t>
          </a:r>
          <a:endParaRPr lang="en-US"/>
        </a:p>
      </dgm:t>
    </dgm:pt>
    <dgm:pt modelId="{D41ED5D8-D648-42FE-BBF9-B69427BC8661}" type="parTrans" cxnId="{3025BC07-5B2F-4ED3-8E8C-230FB141AD51}">
      <dgm:prSet/>
      <dgm:spPr/>
      <dgm:t>
        <a:bodyPr/>
        <a:lstStyle/>
        <a:p>
          <a:endParaRPr lang="en-US"/>
        </a:p>
      </dgm:t>
    </dgm:pt>
    <dgm:pt modelId="{85CA7F2D-02A4-4021-8F80-40020B2E6FA3}" type="sibTrans" cxnId="{3025BC07-5B2F-4ED3-8E8C-230FB141AD51}">
      <dgm:prSet/>
      <dgm:spPr/>
      <dgm:t>
        <a:bodyPr/>
        <a:lstStyle/>
        <a:p>
          <a:endParaRPr lang="en-US"/>
        </a:p>
      </dgm:t>
    </dgm:pt>
    <dgm:pt modelId="{DA31ED72-4A86-4CB5-8CE3-D727671BFAE0}">
      <dgm:prSet/>
      <dgm:spPr/>
      <dgm:t>
        <a:bodyPr/>
        <a:lstStyle/>
        <a:p>
          <a:r>
            <a:rPr lang="ru-RU"/>
            <a:t>Разрешалась аренда земли и найм рабочих</a:t>
          </a:r>
          <a:endParaRPr lang="en-US"/>
        </a:p>
      </dgm:t>
    </dgm:pt>
    <dgm:pt modelId="{8C2EF957-0298-4B4F-AA6C-A89B258B8ACA}" type="parTrans" cxnId="{65033330-BE01-4925-A0F1-87BC10613930}">
      <dgm:prSet/>
      <dgm:spPr/>
      <dgm:t>
        <a:bodyPr/>
        <a:lstStyle/>
        <a:p>
          <a:endParaRPr lang="en-US"/>
        </a:p>
      </dgm:t>
    </dgm:pt>
    <dgm:pt modelId="{1BCBC8D3-6114-4ED3-A609-7A224D1CBDB6}" type="sibTrans" cxnId="{65033330-BE01-4925-A0F1-87BC10613930}">
      <dgm:prSet/>
      <dgm:spPr/>
      <dgm:t>
        <a:bodyPr/>
        <a:lstStyle/>
        <a:p>
          <a:endParaRPr lang="en-US"/>
        </a:p>
      </dgm:t>
    </dgm:pt>
    <dgm:pt modelId="{053DB7F0-74E6-43DF-974D-D298B5C3416D}">
      <dgm:prSet/>
      <dgm:spPr/>
      <dgm:t>
        <a:bodyPr/>
        <a:lstStyle/>
        <a:p>
          <a:r>
            <a:rPr lang="ru-RU"/>
            <a:t>Разрешалась кооперация (создание товариществ, торговых кооперативов) </a:t>
          </a:r>
          <a:endParaRPr lang="en-US"/>
        </a:p>
      </dgm:t>
    </dgm:pt>
    <dgm:pt modelId="{F65A93E1-52CD-4302-BB7C-D5AA78924A23}" type="parTrans" cxnId="{F95F1DD1-DFD8-4360-BBD7-3CC0766BCFED}">
      <dgm:prSet/>
      <dgm:spPr/>
      <dgm:t>
        <a:bodyPr/>
        <a:lstStyle/>
        <a:p>
          <a:endParaRPr lang="en-US"/>
        </a:p>
      </dgm:t>
    </dgm:pt>
    <dgm:pt modelId="{79E2CEA7-EF52-43C6-8CF3-1D0D961AE017}" type="sibTrans" cxnId="{F95F1DD1-DFD8-4360-BBD7-3CC0766BCFED}">
      <dgm:prSet/>
      <dgm:spPr/>
      <dgm:t>
        <a:bodyPr/>
        <a:lstStyle/>
        <a:p>
          <a:endParaRPr lang="en-US"/>
        </a:p>
      </dgm:t>
    </dgm:pt>
    <dgm:pt modelId="{91B0955F-8586-442E-8E33-A7F9B0100438}" type="pres">
      <dgm:prSet presAssocID="{3EBCBBAE-3312-4C40-83D3-51F83B35DE07}" presName="vert0" presStyleCnt="0">
        <dgm:presLayoutVars>
          <dgm:dir/>
          <dgm:animOne val="branch"/>
          <dgm:animLvl val="lvl"/>
        </dgm:presLayoutVars>
      </dgm:prSet>
      <dgm:spPr/>
    </dgm:pt>
    <dgm:pt modelId="{40C187D0-DF59-4C8C-BDBB-34ED842E6A40}" type="pres">
      <dgm:prSet presAssocID="{D026006A-5B41-4C36-9890-A6ED51750283}" presName="thickLine" presStyleLbl="alignNode1" presStyleIdx="0" presStyleCnt="4"/>
      <dgm:spPr/>
    </dgm:pt>
    <dgm:pt modelId="{87A4CE73-4116-4540-B8E3-8C020D032E78}" type="pres">
      <dgm:prSet presAssocID="{D026006A-5B41-4C36-9890-A6ED51750283}" presName="horz1" presStyleCnt="0"/>
      <dgm:spPr/>
    </dgm:pt>
    <dgm:pt modelId="{9F81CDAD-201D-4980-841F-75164723687E}" type="pres">
      <dgm:prSet presAssocID="{D026006A-5B41-4C36-9890-A6ED51750283}" presName="tx1" presStyleLbl="revTx" presStyleIdx="0" presStyleCnt="4"/>
      <dgm:spPr/>
    </dgm:pt>
    <dgm:pt modelId="{EA6404E2-DFC4-44E4-B606-C2581E4979CA}" type="pres">
      <dgm:prSet presAssocID="{D026006A-5B41-4C36-9890-A6ED51750283}" presName="vert1" presStyleCnt="0"/>
      <dgm:spPr/>
    </dgm:pt>
    <dgm:pt modelId="{2665A304-5B92-4244-AAEC-DE0603D10E80}" type="pres">
      <dgm:prSet presAssocID="{0E37443D-4C63-41DE-BC83-C542BD1EB435}" presName="thickLine" presStyleLbl="alignNode1" presStyleIdx="1" presStyleCnt="4"/>
      <dgm:spPr/>
    </dgm:pt>
    <dgm:pt modelId="{B1B6CD6E-703E-4F04-ABD4-FEDB0268A7A8}" type="pres">
      <dgm:prSet presAssocID="{0E37443D-4C63-41DE-BC83-C542BD1EB435}" presName="horz1" presStyleCnt="0"/>
      <dgm:spPr/>
    </dgm:pt>
    <dgm:pt modelId="{6E41E7A9-5C91-4375-85B7-7FB68D62A14B}" type="pres">
      <dgm:prSet presAssocID="{0E37443D-4C63-41DE-BC83-C542BD1EB435}" presName="tx1" presStyleLbl="revTx" presStyleIdx="1" presStyleCnt="4"/>
      <dgm:spPr/>
    </dgm:pt>
    <dgm:pt modelId="{F4AECDDE-801B-4A6B-822F-56F4CA9895A7}" type="pres">
      <dgm:prSet presAssocID="{0E37443D-4C63-41DE-BC83-C542BD1EB435}" presName="vert1" presStyleCnt="0"/>
      <dgm:spPr/>
    </dgm:pt>
    <dgm:pt modelId="{A62AE54C-6F25-43AB-B27F-C6DA602190EF}" type="pres">
      <dgm:prSet presAssocID="{DA31ED72-4A86-4CB5-8CE3-D727671BFAE0}" presName="thickLine" presStyleLbl="alignNode1" presStyleIdx="2" presStyleCnt="4"/>
      <dgm:spPr/>
    </dgm:pt>
    <dgm:pt modelId="{B67EF45C-B4BE-4254-8B83-814769CA756B}" type="pres">
      <dgm:prSet presAssocID="{DA31ED72-4A86-4CB5-8CE3-D727671BFAE0}" presName="horz1" presStyleCnt="0"/>
      <dgm:spPr/>
    </dgm:pt>
    <dgm:pt modelId="{44A4635E-B0BE-443B-B284-986BB98B7DA3}" type="pres">
      <dgm:prSet presAssocID="{DA31ED72-4A86-4CB5-8CE3-D727671BFAE0}" presName="tx1" presStyleLbl="revTx" presStyleIdx="2" presStyleCnt="4"/>
      <dgm:spPr/>
    </dgm:pt>
    <dgm:pt modelId="{E877076C-6EFD-472E-A5B1-8E056D5FAB3F}" type="pres">
      <dgm:prSet presAssocID="{DA31ED72-4A86-4CB5-8CE3-D727671BFAE0}" presName="vert1" presStyleCnt="0"/>
      <dgm:spPr/>
    </dgm:pt>
    <dgm:pt modelId="{E7A92F23-316A-45C7-B0ED-DBB83C2823C5}" type="pres">
      <dgm:prSet presAssocID="{053DB7F0-74E6-43DF-974D-D298B5C3416D}" presName="thickLine" presStyleLbl="alignNode1" presStyleIdx="3" presStyleCnt="4"/>
      <dgm:spPr/>
    </dgm:pt>
    <dgm:pt modelId="{4D9F65A2-256A-41D2-8277-C90D4F2EAC53}" type="pres">
      <dgm:prSet presAssocID="{053DB7F0-74E6-43DF-974D-D298B5C3416D}" presName="horz1" presStyleCnt="0"/>
      <dgm:spPr/>
    </dgm:pt>
    <dgm:pt modelId="{D0BE5929-384D-4EF6-8136-404D97868DA7}" type="pres">
      <dgm:prSet presAssocID="{053DB7F0-74E6-43DF-974D-D298B5C3416D}" presName="tx1" presStyleLbl="revTx" presStyleIdx="3" presStyleCnt="4"/>
      <dgm:spPr/>
    </dgm:pt>
    <dgm:pt modelId="{95A08AF0-0717-4BCE-831A-B4B418D95F94}" type="pres">
      <dgm:prSet presAssocID="{053DB7F0-74E6-43DF-974D-D298B5C3416D}" presName="vert1" presStyleCnt="0"/>
      <dgm:spPr/>
    </dgm:pt>
  </dgm:ptLst>
  <dgm:cxnLst>
    <dgm:cxn modelId="{3025BC07-5B2F-4ED3-8E8C-230FB141AD51}" srcId="{3EBCBBAE-3312-4C40-83D3-51F83B35DE07}" destId="{0E37443D-4C63-41DE-BC83-C542BD1EB435}" srcOrd="1" destOrd="0" parTransId="{D41ED5D8-D648-42FE-BBF9-B69427BC8661}" sibTransId="{85CA7F2D-02A4-4021-8F80-40020B2E6FA3}"/>
    <dgm:cxn modelId="{65033330-BE01-4925-A0F1-87BC10613930}" srcId="{3EBCBBAE-3312-4C40-83D3-51F83B35DE07}" destId="{DA31ED72-4A86-4CB5-8CE3-D727671BFAE0}" srcOrd="2" destOrd="0" parTransId="{8C2EF957-0298-4B4F-AA6C-A89B258B8ACA}" sibTransId="{1BCBC8D3-6114-4ED3-A609-7A224D1CBDB6}"/>
    <dgm:cxn modelId="{2AA3A63D-A6AD-4281-81AB-EB7168F03E11}" type="presOf" srcId="{D026006A-5B41-4C36-9890-A6ED51750283}" destId="{9F81CDAD-201D-4980-841F-75164723687E}" srcOrd="0" destOrd="0" presId="urn:microsoft.com/office/officeart/2008/layout/LinedList"/>
    <dgm:cxn modelId="{2E8FC874-4748-4B85-A85F-9008CFBEFBDA}" type="presOf" srcId="{053DB7F0-74E6-43DF-974D-D298B5C3416D}" destId="{D0BE5929-384D-4EF6-8136-404D97868DA7}" srcOrd="0" destOrd="0" presId="urn:microsoft.com/office/officeart/2008/layout/LinedList"/>
    <dgm:cxn modelId="{8CF40083-3928-4845-B6FA-2A232D120036}" type="presOf" srcId="{0E37443D-4C63-41DE-BC83-C542BD1EB435}" destId="{6E41E7A9-5C91-4375-85B7-7FB68D62A14B}" srcOrd="0" destOrd="0" presId="urn:microsoft.com/office/officeart/2008/layout/LinedList"/>
    <dgm:cxn modelId="{292BA4C6-07C8-4404-8208-261137D77A70}" type="presOf" srcId="{DA31ED72-4A86-4CB5-8CE3-D727671BFAE0}" destId="{44A4635E-B0BE-443B-B284-986BB98B7DA3}" srcOrd="0" destOrd="0" presId="urn:microsoft.com/office/officeart/2008/layout/LinedList"/>
    <dgm:cxn modelId="{8B25C4CA-97BA-4120-B2E1-EEA50A3F65BD}" srcId="{3EBCBBAE-3312-4C40-83D3-51F83B35DE07}" destId="{D026006A-5B41-4C36-9890-A6ED51750283}" srcOrd="0" destOrd="0" parTransId="{3382FC02-2DA7-4FD1-B799-E2469D822932}" sibTransId="{9C38438D-9A09-43DD-BC39-5BFC8221E1EF}"/>
    <dgm:cxn modelId="{F95F1DD1-DFD8-4360-BBD7-3CC0766BCFED}" srcId="{3EBCBBAE-3312-4C40-83D3-51F83B35DE07}" destId="{053DB7F0-74E6-43DF-974D-D298B5C3416D}" srcOrd="3" destOrd="0" parTransId="{F65A93E1-52CD-4302-BB7C-D5AA78924A23}" sibTransId="{79E2CEA7-EF52-43C6-8CF3-1D0D961AE017}"/>
    <dgm:cxn modelId="{B0D200EF-D7A3-4F33-928E-07E2AC7AFF90}" type="presOf" srcId="{3EBCBBAE-3312-4C40-83D3-51F83B35DE07}" destId="{91B0955F-8586-442E-8E33-A7F9B0100438}" srcOrd="0" destOrd="0" presId="urn:microsoft.com/office/officeart/2008/layout/LinedList"/>
    <dgm:cxn modelId="{0152DC85-D5AC-42D4-986D-34DEA158CA75}" type="presParOf" srcId="{91B0955F-8586-442E-8E33-A7F9B0100438}" destId="{40C187D0-DF59-4C8C-BDBB-34ED842E6A40}" srcOrd="0" destOrd="0" presId="urn:microsoft.com/office/officeart/2008/layout/LinedList"/>
    <dgm:cxn modelId="{B6AF9668-0B07-4368-A3FB-9DF64D93D8D2}" type="presParOf" srcId="{91B0955F-8586-442E-8E33-A7F9B0100438}" destId="{87A4CE73-4116-4540-B8E3-8C020D032E78}" srcOrd="1" destOrd="0" presId="urn:microsoft.com/office/officeart/2008/layout/LinedList"/>
    <dgm:cxn modelId="{E643BB9D-7EB9-4B1D-A142-9B02E79AC3EA}" type="presParOf" srcId="{87A4CE73-4116-4540-B8E3-8C020D032E78}" destId="{9F81CDAD-201D-4980-841F-75164723687E}" srcOrd="0" destOrd="0" presId="urn:microsoft.com/office/officeart/2008/layout/LinedList"/>
    <dgm:cxn modelId="{A626FF0B-A134-497E-BEA7-9151E9D5F90B}" type="presParOf" srcId="{87A4CE73-4116-4540-B8E3-8C020D032E78}" destId="{EA6404E2-DFC4-44E4-B606-C2581E4979CA}" srcOrd="1" destOrd="0" presId="urn:microsoft.com/office/officeart/2008/layout/LinedList"/>
    <dgm:cxn modelId="{6645D1E0-340B-4301-86E3-FC7277F6A5C5}" type="presParOf" srcId="{91B0955F-8586-442E-8E33-A7F9B0100438}" destId="{2665A304-5B92-4244-AAEC-DE0603D10E80}" srcOrd="2" destOrd="0" presId="urn:microsoft.com/office/officeart/2008/layout/LinedList"/>
    <dgm:cxn modelId="{8BC70896-5839-4A44-8726-8DE85D1244B5}" type="presParOf" srcId="{91B0955F-8586-442E-8E33-A7F9B0100438}" destId="{B1B6CD6E-703E-4F04-ABD4-FEDB0268A7A8}" srcOrd="3" destOrd="0" presId="urn:microsoft.com/office/officeart/2008/layout/LinedList"/>
    <dgm:cxn modelId="{DA3181BD-A9BA-46D4-83A0-E29BBE31760B}" type="presParOf" srcId="{B1B6CD6E-703E-4F04-ABD4-FEDB0268A7A8}" destId="{6E41E7A9-5C91-4375-85B7-7FB68D62A14B}" srcOrd="0" destOrd="0" presId="urn:microsoft.com/office/officeart/2008/layout/LinedList"/>
    <dgm:cxn modelId="{00E36D19-81B8-4112-8A67-B30B97A8EE89}" type="presParOf" srcId="{B1B6CD6E-703E-4F04-ABD4-FEDB0268A7A8}" destId="{F4AECDDE-801B-4A6B-822F-56F4CA9895A7}" srcOrd="1" destOrd="0" presId="urn:microsoft.com/office/officeart/2008/layout/LinedList"/>
    <dgm:cxn modelId="{E8C50128-1A4A-46A6-998C-13DA14F459A8}" type="presParOf" srcId="{91B0955F-8586-442E-8E33-A7F9B0100438}" destId="{A62AE54C-6F25-43AB-B27F-C6DA602190EF}" srcOrd="4" destOrd="0" presId="urn:microsoft.com/office/officeart/2008/layout/LinedList"/>
    <dgm:cxn modelId="{D59C2B59-5D13-4D41-89B1-B20029460435}" type="presParOf" srcId="{91B0955F-8586-442E-8E33-A7F9B0100438}" destId="{B67EF45C-B4BE-4254-8B83-814769CA756B}" srcOrd="5" destOrd="0" presId="urn:microsoft.com/office/officeart/2008/layout/LinedList"/>
    <dgm:cxn modelId="{61BDC035-BC99-4C4C-BDE9-8D3105EDCF27}" type="presParOf" srcId="{B67EF45C-B4BE-4254-8B83-814769CA756B}" destId="{44A4635E-B0BE-443B-B284-986BB98B7DA3}" srcOrd="0" destOrd="0" presId="urn:microsoft.com/office/officeart/2008/layout/LinedList"/>
    <dgm:cxn modelId="{9FBD9395-25B1-4C16-AE88-BFE495140121}" type="presParOf" srcId="{B67EF45C-B4BE-4254-8B83-814769CA756B}" destId="{E877076C-6EFD-472E-A5B1-8E056D5FAB3F}" srcOrd="1" destOrd="0" presId="urn:microsoft.com/office/officeart/2008/layout/LinedList"/>
    <dgm:cxn modelId="{08F8818A-76E5-4BE0-B3B2-C6E3246817A6}" type="presParOf" srcId="{91B0955F-8586-442E-8E33-A7F9B0100438}" destId="{E7A92F23-316A-45C7-B0ED-DBB83C2823C5}" srcOrd="6" destOrd="0" presId="urn:microsoft.com/office/officeart/2008/layout/LinedList"/>
    <dgm:cxn modelId="{2090815B-F9C5-4307-9E05-8716F5418F79}" type="presParOf" srcId="{91B0955F-8586-442E-8E33-A7F9B0100438}" destId="{4D9F65A2-256A-41D2-8277-C90D4F2EAC53}" srcOrd="7" destOrd="0" presId="urn:microsoft.com/office/officeart/2008/layout/LinedList"/>
    <dgm:cxn modelId="{4AD82B82-A614-4F89-98BC-8C3536CB9A3B}" type="presParOf" srcId="{4D9F65A2-256A-41D2-8277-C90D4F2EAC53}" destId="{D0BE5929-384D-4EF6-8136-404D97868DA7}" srcOrd="0" destOrd="0" presId="urn:microsoft.com/office/officeart/2008/layout/LinedList"/>
    <dgm:cxn modelId="{637D3EFB-9B2E-43BB-AEFD-D8C7B64A6FBD}" type="presParOf" srcId="{4D9F65A2-256A-41D2-8277-C90D4F2EAC53}" destId="{95A08AF0-0717-4BCE-831A-B4B418D95F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419E8-1D89-4240-A66B-F81407D9D6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6806C0-159B-452F-946B-DEC63EE0A0D5}">
      <dgm:prSet/>
      <dgm:spPr/>
      <dgm:t>
        <a:bodyPr/>
        <a:lstStyle/>
        <a:p>
          <a:r>
            <a:rPr lang="ru-RU"/>
            <a:t>Параграф 6 </a:t>
          </a:r>
          <a:endParaRPr lang="en-US"/>
        </a:p>
      </dgm:t>
    </dgm:pt>
    <dgm:pt modelId="{2E15E37E-BA3F-4DB5-8D59-125FD7411AD7}" type="parTrans" cxnId="{678556F1-FAA2-4F39-A958-6A11152B2D96}">
      <dgm:prSet/>
      <dgm:spPr/>
      <dgm:t>
        <a:bodyPr/>
        <a:lstStyle/>
        <a:p>
          <a:endParaRPr lang="en-US"/>
        </a:p>
      </dgm:t>
    </dgm:pt>
    <dgm:pt modelId="{20F051E2-B219-4FE1-8076-32C76EA008D3}" type="sibTrans" cxnId="{678556F1-FAA2-4F39-A958-6A11152B2D96}">
      <dgm:prSet/>
      <dgm:spPr/>
      <dgm:t>
        <a:bodyPr/>
        <a:lstStyle/>
        <a:p>
          <a:endParaRPr lang="en-US"/>
        </a:p>
      </dgm:t>
    </dgm:pt>
    <dgm:pt modelId="{345DE33D-623D-4C10-8C53-857AA4ED58A4}">
      <dgm:prSet/>
      <dgm:spPr/>
      <dgm:t>
        <a:bodyPr/>
        <a:lstStyle/>
        <a:p>
          <a:r>
            <a:rPr lang="ru-RU" dirty="0"/>
            <a:t>Знать основные этапы проведения НЭП</a:t>
          </a:r>
          <a:endParaRPr lang="en-US" dirty="0"/>
        </a:p>
      </dgm:t>
    </dgm:pt>
    <dgm:pt modelId="{8184FB4B-AF45-4EA0-85CA-4A40121B50B4}" type="parTrans" cxnId="{06572C5F-FF67-4CD7-977E-3CB7D7EA1D21}">
      <dgm:prSet/>
      <dgm:spPr/>
      <dgm:t>
        <a:bodyPr/>
        <a:lstStyle/>
        <a:p>
          <a:endParaRPr lang="en-US"/>
        </a:p>
      </dgm:t>
    </dgm:pt>
    <dgm:pt modelId="{47B2EF22-1D65-4483-979E-B899E08A6112}" type="sibTrans" cxnId="{06572C5F-FF67-4CD7-977E-3CB7D7EA1D21}">
      <dgm:prSet/>
      <dgm:spPr/>
      <dgm:t>
        <a:bodyPr/>
        <a:lstStyle/>
        <a:p>
          <a:endParaRPr lang="en-US"/>
        </a:p>
      </dgm:t>
    </dgm:pt>
    <dgm:pt modelId="{52F9653D-7604-406C-8C41-998EFA83A31D}" type="pres">
      <dgm:prSet presAssocID="{FBD419E8-1D89-4240-A66B-F81407D9D6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076BBF-E135-44AA-97F6-421C218014BF}" type="pres">
      <dgm:prSet presAssocID="{0D6806C0-159B-452F-946B-DEC63EE0A0D5}" presName="hierRoot1" presStyleCnt="0"/>
      <dgm:spPr/>
    </dgm:pt>
    <dgm:pt modelId="{421B0237-C13C-4ADB-8961-141D8D2586D4}" type="pres">
      <dgm:prSet presAssocID="{0D6806C0-159B-452F-946B-DEC63EE0A0D5}" presName="composite" presStyleCnt="0"/>
      <dgm:spPr/>
    </dgm:pt>
    <dgm:pt modelId="{847C3265-0D75-4946-A0AA-8E59D5889D2E}" type="pres">
      <dgm:prSet presAssocID="{0D6806C0-159B-452F-946B-DEC63EE0A0D5}" presName="background" presStyleLbl="node0" presStyleIdx="0" presStyleCnt="2"/>
      <dgm:spPr/>
    </dgm:pt>
    <dgm:pt modelId="{080CA9CF-E20C-426C-B0EA-B3690E71CB5E}" type="pres">
      <dgm:prSet presAssocID="{0D6806C0-159B-452F-946B-DEC63EE0A0D5}" presName="text" presStyleLbl="fgAcc0" presStyleIdx="0" presStyleCnt="2">
        <dgm:presLayoutVars>
          <dgm:chPref val="3"/>
        </dgm:presLayoutVars>
      </dgm:prSet>
      <dgm:spPr/>
    </dgm:pt>
    <dgm:pt modelId="{B8252086-9EDC-43E5-9FD8-3F35303492CD}" type="pres">
      <dgm:prSet presAssocID="{0D6806C0-159B-452F-946B-DEC63EE0A0D5}" presName="hierChild2" presStyleCnt="0"/>
      <dgm:spPr/>
    </dgm:pt>
    <dgm:pt modelId="{DEC243A7-0548-43A1-91A0-7496A8FBFD77}" type="pres">
      <dgm:prSet presAssocID="{345DE33D-623D-4C10-8C53-857AA4ED58A4}" presName="hierRoot1" presStyleCnt="0"/>
      <dgm:spPr/>
    </dgm:pt>
    <dgm:pt modelId="{01F269A8-D7E1-417C-946C-3093065B88E5}" type="pres">
      <dgm:prSet presAssocID="{345DE33D-623D-4C10-8C53-857AA4ED58A4}" presName="composite" presStyleCnt="0"/>
      <dgm:spPr/>
    </dgm:pt>
    <dgm:pt modelId="{FD2ED59E-4D5F-4EE9-949B-56271357955C}" type="pres">
      <dgm:prSet presAssocID="{345DE33D-623D-4C10-8C53-857AA4ED58A4}" presName="background" presStyleLbl="node0" presStyleIdx="1" presStyleCnt="2"/>
      <dgm:spPr/>
    </dgm:pt>
    <dgm:pt modelId="{F2309485-0050-4416-B5A3-BFA78460D159}" type="pres">
      <dgm:prSet presAssocID="{345DE33D-623D-4C10-8C53-857AA4ED58A4}" presName="text" presStyleLbl="fgAcc0" presStyleIdx="1" presStyleCnt="2">
        <dgm:presLayoutVars>
          <dgm:chPref val="3"/>
        </dgm:presLayoutVars>
      </dgm:prSet>
      <dgm:spPr/>
    </dgm:pt>
    <dgm:pt modelId="{2E4600CF-9A2E-4691-AEA2-8996DBCED0C7}" type="pres">
      <dgm:prSet presAssocID="{345DE33D-623D-4C10-8C53-857AA4ED58A4}" presName="hierChild2" presStyleCnt="0"/>
      <dgm:spPr/>
    </dgm:pt>
  </dgm:ptLst>
  <dgm:cxnLst>
    <dgm:cxn modelId="{CC69831D-7DD9-41DD-9564-C5D8A70AB4E2}" type="presOf" srcId="{FBD419E8-1D89-4240-A66B-F81407D9D62E}" destId="{52F9653D-7604-406C-8C41-998EFA83A31D}" srcOrd="0" destOrd="0" presId="urn:microsoft.com/office/officeart/2005/8/layout/hierarchy1"/>
    <dgm:cxn modelId="{06572C5F-FF67-4CD7-977E-3CB7D7EA1D21}" srcId="{FBD419E8-1D89-4240-A66B-F81407D9D62E}" destId="{345DE33D-623D-4C10-8C53-857AA4ED58A4}" srcOrd="1" destOrd="0" parTransId="{8184FB4B-AF45-4EA0-85CA-4A40121B50B4}" sibTransId="{47B2EF22-1D65-4483-979E-B899E08A6112}"/>
    <dgm:cxn modelId="{ECD3A4BC-7F56-4915-A016-7948B9D44ADF}" type="presOf" srcId="{345DE33D-623D-4C10-8C53-857AA4ED58A4}" destId="{F2309485-0050-4416-B5A3-BFA78460D159}" srcOrd="0" destOrd="0" presId="urn:microsoft.com/office/officeart/2005/8/layout/hierarchy1"/>
    <dgm:cxn modelId="{21A634E8-1CD1-4668-935C-9FB80507F961}" type="presOf" srcId="{0D6806C0-159B-452F-946B-DEC63EE0A0D5}" destId="{080CA9CF-E20C-426C-B0EA-B3690E71CB5E}" srcOrd="0" destOrd="0" presId="urn:microsoft.com/office/officeart/2005/8/layout/hierarchy1"/>
    <dgm:cxn modelId="{678556F1-FAA2-4F39-A958-6A11152B2D96}" srcId="{FBD419E8-1D89-4240-A66B-F81407D9D62E}" destId="{0D6806C0-159B-452F-946B-DEC63EE0A0D5}" srcOrd="0" destOrd="0" parTransId="{2E15E37E-BA3F-4DB5-8D59-125FD7411AD7}" sibTransId="{20F051E2-B219-4FE1-8076-32C76EA008D3}"/>
    <dgm:cxn modelId="{05DE36A3-E872-4C0F-85CF-A44044BC1970}" type="presParOf" srcId="{52F9653D-7604-406C-8C41-998EFA83A31D}" destId="{95076BBF-E135-44AA-97F6-421C218014BF}" srcOrd="0" destOrd="0" presId="urn:microsoft.com/office/officeart/2005/8/layout/hierarchy1"/>
    <dgm:cxn modelId="{53666332-D18A-4E19-92D2-184208A715FA}" type="presParOf" srcId="{95076BBF-E135-44AA-97F6-421C218014BF}" destId="{421B0237-C13C-4ADB-8961-141D8D2586D4}" srcOrd="0" destOrd="0" presId="urn:microsoft.com/office/officeart/2005/8/layout/hierarchy1"/>
    <dgm:cxn modelId="{0E80F686-8EF1-4BBD-BFB4-417174E54EFF}" type="presParOf" srcId="{421B0237-C13C-4ADB-8961-141D8D2586D4}" destId="{847C3265-0D75-4946-A0AA-8E59D5889D2E}" srcOrd="0" destOrd="0" presId="urn:microsoft.com/office/officeart/2005/8/layout/hierarchy1"/>
    <dgm:cxn modelId="{FBC504FD-5F50-420C-A477-4D8B34BA6F8D}" type="presParOf" srcId="{421B0237-C13C-4ADB-8961-141D8D2586D4}" destId="{080CA9CF-E20C-426C-B0EA-B3690E71CB5E}" srcOrd="1" destOrd="0" presId="urn:microsoft.com/office/officeart/2005/8/layout/hierarchy1"/>
    <dgm:cxn modelId="{9458E017-06E4-4111-9142-99C6ED9BE503}" type="presParOf" srcId="{95076BBF-E135-44AA-97F6-421C218014BF}" destId="{B8252086-9EDC-43E5-9FD8-3F35303492CD}" srcOrd="1" destOrd="0" presId="urn:microsoft.com/office/officeart/2005/8/layout/hierarchy1"/>
    <dgm:cxn modelId="{E9FC23D5-C6CB-42F4-8E2E-6C1FB9DDC7B6}" type="presParOf" srcId="{52F9653D-7604-406C-8C41-998EFA83A31D}" destId="{DEC243A7-0548-43A1-91A0-7496A8FBFD77}" srcOrd="1" destOrd="0" presId="urn:microsoft.com/office/officeart/2005/8/layout/hierarchy1"/>
    <dgm:cxn modelId="{B58D8F9C-EB63-4B42-B531-326D700D8C90}" type="presParOf" srcId="{DEC243A7-0548-43A1-91A0-7496A8FBFD77}" destId="{01F269A8-D7E1-417C-946C-3093065B88E5}" srcOrd="0" destOrd="0" presId="urn:microsoft.com/office/officeart/2005/8/layout/hierarchy1"/>
    <dgm:cxn modelId="{70297B0E-DD2B-43B6-8B90-876E62AD93BB}" type="presParOf" srcId="{01F269A8-D7E1-417C-946C-3093065B88E5}" destId="{FD2ED59E-4D5F-4EE9-949B-56271357955C}" srcOrd="0" destOrd="0" presId="urn:microsoft.com/office/officeart/2005/8/layout/hierarchy1"/>
    <dgm:cxn modelId="{9E09203F-92BC-4277-A04B-F31114D2B623}" type="presParOf" srcId="{01F269A8-D7E1-417C-946C-3093065B88E5}" destId="{F2309485-0050-4416-B5A3-BFA78460D159}" srcOrd="1" destOrd="0" presId="urn:microsoft.com/office/officeart/2005/8/layout/hierarchy1"/>
    <dgm:cxn modelId="{E1F85E7B-6EA0-46D6-A927-D2B82AF1779E}" type="presParOf" srcId="{DEC243A7-0548-43A1-91A0-7496A8FBFD77}" destId="{2E4600CF-9A2E-4691-AEA2-8996DBCED0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27CFF-D330-403D-987F-3E529C068B0F}">
      <dsp:nvSpPr>
        <dsp:cNvPr id="0" name=""/>
        <dsp:cNvSpPr/>
      </dsp:nvSpPr>
      <dsp:spPr>
        <a:xfrm>
          <a:off x="0" y="43703"/>
          <a:ext cx="6263640" cy="26395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Социально-экономическое положение</a:t>
          </a:r>
          <a:endParaRPr lang="en-US" sz="4800" kern="1200" dirty="0"/>
        </a:p>
      </dsp:txBody>
      <dsp:txXfrm>
        <a:off x="128851" y="172554"/>
        <a:ext cx="6005938" cy="2381817"/>
      </dsp:txXfrm>
    </dsp:sp>
    <dsp:sp modelId="{E9A44CF7-5AE8-4C8E-99E3-5B5C00784F62}">
      <dsp:nvSpPr>
        <dsp:cNvPr id="0" name=""/>
        <dsp:cNvSpPr/>
      </dsp:nvSpPr>
      <dsp:spPr>
        <a:xfrm>
          <a:off x="0" y="2821464"/>
          <a:ext cx="6263640" cy="26395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/>
            <a:t>НЭП</a:t>
          </a:r>
          <a:endParaRPr lang="en-US" sz="4800" kern="1200"/>
        </a:p>
      </dsp:txBody>
      <dsp:txXfrm>
        <a:off x="128851" y="2950315"/>
        <a:ext cx="6005938" cy="2381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68C9E-CA6D-4967-AAC9-05F3AF86F502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Падение сельского хозяйства на 50 процентов</a:t>
          </a:r>
          <a:endParaRPr lang="en-US" sz="2600" kern="1200"/>
        </a:p>
      </dsp:txBody>
      <dsp:txXfrm>
        <a:off x="50489" y="67372"/>
        <a:ext cx="6162662" cy="933302"/>
      </dsp:txXfrm>
    </dsp:sp>
    <dsp:sp modelId="{33D1E5D8-E1FF-4F82-9AF5-922677EB4C8E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Нехватка продовольствия </a:t>
          </a:r>
          <a:endParaRPr lang="en-US" sz="2600" kern="1200"/>
        </a:p>
      </dsp:txBody>
      <dsp:txXfrm>
        <a:off x="50489" y="1176532"/>
        <a:ext cx="6162662" cy="933302"/>
      </dsp:txXfrm>
    </dsp:sp>
    <dsp:sp modelId="{78F2ACC5-BF43-4AEF-9729-6F6755E8BC29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Сокращение промышленного производства в 7 раз</a:t>
          </a:r>
          <a:endParaRPr lang="en-US" sz="2600" kern="1200"/>
        </a:p>
      </dsp:txBody>
      <dsp:txXfrm>
        <a:off x="50489" y="2285692"/>
        <a:ext cx="6162662" cy="933302"/>
      </dsp:txXfrm>
    </dsp:sp>
    <dsp:sp modelId="{94187FA8-054C-452A-8C21-6CFDC6F66216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Нехватка основных продуктов питания и топлива</a:t>
          </a:r>
          <a:endParaRPr lang="en-US" sz="2600" kern="1200"/>
        </a:p>
      </dsp:txBody>
      <dsp:txXfrm>
        <a:off x="50489" y="3394852"/>
        <a:ext cx="6162662" cy="933302"/>
      </dsp:txXfrm>
    </dsp:sp>
    <dsp:sp modelId="{CAA7B55F-0AAD-470D-A434-6CE928FC636F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Общее недовольство простого населения </a:t>
          </a:r>
          <a:endParaRPr lang="en-US" sz="2600" kern="1200"/>
        </a:p>
      </dsp:txBody>
      <dsp:txXfrm>
        <a:off x="50489" y="4504012"/>
        <a:ext cx="6162662" cy="9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187D0-DF59-4C8C-BDBB-34ED842E6A40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1CDAD-201D-4980-841F-75164723687E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Продразверстка заменяется продналогом </a:t>
          </a:r>
          <a:endParaRPr lang="en-US" sz="2900" kern="1200"/>
        </a:p>
      </dsp:txBody>
      <dsp:txXfrm>
        <a:off x="0" y="0"/>
        <a:ext cx="6263640" cy="1376171"/>
      </dsp:txXfrm>
    </dsp:sp>
    <dsp:sp modelId="{2665A304-5B92-4244-AAEC-DE0603D10E80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1E7A9-5C91-4375-85B7-7FB68D62A14B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Свобода торговли для крестьян</a:t>
          </a:r>
          <a:endParaRPr lang="en-US" sz="2900" kern="1200"/>
        </a:p>
      </dsp:txBody>
      <dsp:txXfrm>
        <a:off x="0" y="1376171"/>
        <a:ext cx="6263640" cy="1376171"/>
      </dsp:txXfrm>
    </dsp:sp>
    <dsp:sp modelId="{A62AE54C-6F25-43AB-B27F-C6DA602190EF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4635E-B0BE-443B-B284-986BB98B7DA3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Разрешалась аренда земли и найм рабочих</a:t>
          </a:r>
          <a:endParaRPr lang="en-US" sz="2900" kern="1200"/>
        </a:p>
      </dsp:txBody>
      <dsp:txXfrm>
        <a:off x="0" y="2752343"/>
        <a:ext cx="6263640" cy="1376171"/>
      </dsp:txXfrm>
    </dsp:sp>
    <dsp:sp modelId="{E7A92F23-316A-45C7-B0ED-DBB83C2823C5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E5929-384D-4EF6-8136-404D97868DA7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Разрешалась кооперация (создание товариществ, торговых кооперативов) </a:t>
          </a:r>
          <a:endParaRPr lang="en-US" sz="2900" kern="1200"/>
        </a:p>
      </dsp:txBody>
      <dsp:txXfrm>
        <a:off x="0" y="4128515"/>
        <a:ext cx="6263640" cy="1376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C3265-0D75-4946-A0AA-8E59D5889D2E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CA9CF-E20C-426C-B0EA-B3690E71CB5E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Параграф 6 </a:t>
          </a:r>
          <a:endParaRPr lang="en-US" sz="4200" kern="1200"/>
        </a:p>
      </dsp:txBody>
      <dsp:txXfrm>
        <a:off x="696297" y="538547"/>
        <a:ext cx="4171627" cy="2590157"/>
      </dsp:txXfrm>
    </dsp:sp>
    <dsp:sp modelId="{FD2ED59E-4D5F-4EE9-949B-56271357955C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09485-0050-4416-B5A3-BFA78460D159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Знать основные этапы проведения НЭП</a:t>
          </a:r>
          <a:endParaRPr lang="en-US" sz="4200" kern="1200" dirty="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75B64-CFC5-4B19-ADDE-6811357B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95EF38-FD70-418B-ADD9-86441750E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8FFD48-AE21-43EC-8832-D5A3F8EB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46155-B373-4069-B558-17CE0CF2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07FAB-3324-4764-A060-D5852B80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1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AFEFE-9BBC-40A2-8F4E-18C56544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CAEA6A-93F9-42CE-B72B-60BFD7B04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157F3-1053-4916-BFDD-ADE4F0A9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051A95-C9B9-43FB-A71D-4A29DC72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0A71B-503A-4944-9BC9-6B04391E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6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A868F5-712A-49EE-A6E7-CF7D7737D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97F437-3CBB-4525-933B-2CA13323D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861548-6DD8-483C-9C39-EFAABB1A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1DAD7-718D-4FCB-8F03-C3A6EEA8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BC136-45DF-411A-96A9-D82C0E1D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021D4-8D5F-4710-BB4C-D827A76C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23A6D-C86C-4176-B25F-917CBD8B3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BA5B-7A8C-45CD-8252-765DC16E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C4302-0E8D-4690-AA95-10BBB8EC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A50E0-1907-4D2E-B0D7-B7107529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1F6D8-5B1A-42FB-9915-3BD75654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C3D86C-63DE-4825-912D-3C535E8EC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3E16E-7F00-41FB-9FF0-00221F98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42F8D-F362-49E3-AC15-047E98FB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454C0B-268B-4CDC-AC36-61F3E77D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640BC-D37B-4877-917C-1BE5FA06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E3A56-1F94-4468-A7E0-1EBA9366F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A20EDB-D00A-4022-9492-1B4D9EC93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E1C1F1-7934-44CF-A862-62CEA173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B44D94-6DA0-433A-B5C4-B73D4120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8E4C5-3AFF-4EF2-9910-9E4BBC19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3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DF73-E20B-496D-ADDB-35F72586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0C1614-D2B3-44EF-8059-40B44B18A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DA0DD4-E972-4E60-A9C4-B036698E4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ED6A59-0FA0-4A71-9F5C-7BDAE8A0E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922100-ADF5-4F5F-8F31-A734909B9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BB035D-0AE7-4329-BA47-7BE06846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FE5F7D-25C6-49D8-ABA3-C341C5DB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AAE974-46D6-4E07-BCC8-65612585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4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8C9D-CAF9-4021-833C-0970C948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05FAC3-FA80-4D91-A2D6-AD403981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FA8863-193E-43BB-B117-69F78EFE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7EAF38-06E9-45F8-90B3-D33D6162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6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79025D-B073-4286-8EC7-41E5A59C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4B74CC-925C-4D0E-A51A-334E410D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FDD7A1-5C3C-4EAB-9B71-705131EE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4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FA68B-2D1B-48C6-9954-DA30CE43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EC341-8909-4438-9C23-5F406DAD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6BE34E-4FCA-4CF5-9B71-DBE6FAAF4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DF8CB6-BF0C-4D25-BAAA-79C5359B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9DD2B-878E-4224-845F-F03A61AE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7C4761-88BB-4F5D-A9E5-38359277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5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1D57F-AE64-4792-9247-B036486B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63E686-2049-40F4-A709-7CB510B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D5A97F-6786-4232-9922-E1F92F5E0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C91274-8692-46F5-B38D-1CE90B3D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1E7F63-3B88-4647-BF2D-38F2C91C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F5C305-07ED-44C9-BEE1-469EB777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1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23457-8A52-4821-8348-B3C149CF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A17242-B4CB-4AD2-83B9-CBD61157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37C6F-E2B0-4790-9CD0-2A3B55622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2DFE-001F-4BB0-B8C1-E0FE6D878FB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33D62D-6443-4E58-950A-C7EF4BC64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8C12B4-ADA7-4DB7-85D8-06C790CF6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EBF8-6852-48A3-9878-93C4A41F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61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BDF8C-10AF-4D5F-9FB2-5E9BB3006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5. БССР в годы новой экономической политики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F9E3CA-DBA5-48A1-81EC-1E1E42A2B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4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0185B-D786-41B0-9B50-66B51747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Хутора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F1C7A8-3B7C-439A-894A-1AE476519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Особым явлением НЭПа на территории Беларуси стали хутора. Особенно хутора поддерживал народный комиссар земледелия БССР Прищепов Д. Ф. 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Минский лайфхак: как купить хутор и не ошибиться - citydog.by | журнал о  Минске">
            <a:extLst>
              <a:ext uri="{FF2B5EF4-FFF2-40B4-BE49-F238E27FC236}">
                <a16:creationId xmlns:a16="http://schemas.microsoft.com/office/drawing/2014/main" id="{904543CE-250E-4829-80F2-EAE318B687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r="7932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8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7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B9FC0-C9E4-42D1-ACD6-FA4FDA3C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Советский червонец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Советский червонец">
            <a:extLst>
              <a:ext uri="{FF2B5EF4-FFF2-40B4-BE49-F238E27FC236}">
                <a16:creationId xmlns:a16="http://schemas.microsoft.com/office/drawing/2014/main" id="{E928217B-3C7F-4125-B1A4-89A34E1082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562402"/>
            <a:ext cx="7608304" cy="38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B864FC8-35B4-48E0-8DE5-C9235E567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195" y="643467"/>
            <a:ext cx="9203609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0117E-ED6C-4AF3-A40C-B3A1C4DD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Итоги НЭП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2DDEF-CC61-46AB-A09D-ABD276AA7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/>
              <a:t>Восстановление сельского хозяйства к 1927 г.</a:t>
            </a:r>
          </a:p>
          <a:p>
            <a:r>
              <a:rPr lang="ru-RU" sz="2000"/>
              <a:t>Появление заводов и фабрик (минский литейный и чугунный, спичечная фабрика «Березина» в Борисове, обувная и кондитерская фабрики в Гомеле, лесопильные и кожевенные заводы)</a:t>
            </a:r>
          </a:p>
          <a:p>
            <a:r>
              <a:rPr lang="ru-RU" sz="2000"/>
              <a:t>Начало электрификации Беларуси</a:t>
            </a:r>
          </a:p>
          <a:p>
            <a:r>
              <a:rPr lang="ru-RU" sz="2000"/>
              <a:t>В целом было восстановлено разрушенное хозяйство</a:t>
            </a:r>
          </a:p>
        </p:txBody>
      </p:sp>
      <p:pic>
        <p:nvPicPr>
          <p:cNvPr id="5" name="Picture 4" descr="НПЗ на фоне голубого неба">
            <a:extLst>
              <a:ext uri="{FF2B5EF4-FFF2-40B4-BE49-F238E27FC236}">
                <a16:creationId xmlns:a16="http://schemas.microsoft.com/office/drawing/2014/main" id="{789AFABE-260F-4677-88BC-F63773881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28" r="2685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AA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5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485E0-1A70-4C13-9D5C-0AC6BA52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EB2E84-13DB-4F61-B9B4-E55981BFD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9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AFF93-DF10-478B-B9E7-445490A7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Домашнее задание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id="{B1DA4A73-D398-4F5B-8D66-D961498D9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2507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22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F35EB-9962-4F1C-8050-58063020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772C6E-CF7B-4604-B147-6372423FD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2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933F4-6C54-418F-A171-34CD3F81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ED82237-3E39-4C4C-BE7A-14E8DE08D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28671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25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id="{0620F267-2894-49BA-B51F-0DEEE3C61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BCCEE-B236-4A51-8A6A-7DC4A70E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1. Социально-экономическое положение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63B21-735F-4C59-9143-04F5FE41D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33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БССР игнорировала национальные интересы белорусов?">
            <a:extLst>
              <a:ext uri="{FF2B5EF4-FFF2-40B4-BE49-F238E27FC236}">
                <a16:creationId xmlns:a16="http://schemas.microsoft.com/office/drawing/2014/main" id="{ADB3A9B8-71B3-4D74-8C0E-7F2670D429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961" y="643467"/>
            <a:ext cx="537607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0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793FD-2D2D-48EC-84AB-54801DDF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chemeClr val="bg1"/>
                </a:solidFill>
              </a:rPr>
              <a:t>Последствия Первой мировой и Советско-Польской войны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6274A3B-3BB5-45BC-901B-4E7824835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03928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97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Металлические фишки для игры в крестики-нолики">
            <a:extLst>
              <a:ext uri="{FF2B5EF4-FFF2-40B4-BE49-F238E27FC236}">
                <a16:creationId xmlns:a16="http://schemas.microsoft.com/office/drawing/2014/main" id="{6E6102D4-312B-4DA7-91AA-453C171A2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239" b="57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9A6BE-4D13-4EFC-A867-11FD03E4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2. НЭП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64809-23C2-460D-AD25-6D8D61700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00B2E-B3DA-4C13-B987-B3A64246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Новая экономическая политика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00638-295E-450D-8E68-00BD37456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Политика</a:t>
            </a:r>
            <a:r>
              <a:rPr lang="en-US" sz="2000" dirty="0"/>
              <a:t> </a:t>
            </a:r>
            <a:r>
              <a:rPr lang="en-US" sz="2000" dirty="0" err="1"/>
              <a:t>советского</a:t>
            </a:r>
            <a:r>
              <a:rPr lang="en-US" sz="2000" dirty="0"/>
              <a:t> </a:t>
            </a:r>
            <a:r>
              <a:rPr lang="en-US" sz="2000" dirty="0" err="1"/>
              <a:t>руководства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преодолению</a:t>
            </a:r>
            <a:r>
              <a:rPr lang="en-US" sz="2000" dirty="0"/>
              <a:t> </a:t>
            </a:r>
            <a:r>
              <a:rPr lang="en-US" sz="2000" dirty="0" err="1"/>
              <a:t>кризиса</a:t>
            </a:r>
            <a:r>
              <a:rPr lang="en-US" sz="2000" dirty="0"/>
              <a:t> и </a:t>
            </a:r>
            <a:r>
              <a:rPr lang="en-US" sz="2000" dirty="0" err="1"/>
              <a:t>последствий</a:t>
            </a:r>
            <a:r>
              <a:rPr lang="en-US" sz="2000" dirty="0"/>
              <a:t> </a:t>
            </a:r>
            <a:r>
              <a:rPr lang="en-US" sz="2000" dirty="0" err="1"/>
              <a:t>войны</a:t>
            </a:r>
            <a:r>
              <a:rPr lang="en-US" sz="2000" dirty="0"/>
              <a:t>, </a:t>
            </a:r>
            <a:r>
              <a:rPr lang="en-US" sz="2000" dirty="0" err="1"/>
              <a:t>проводимая</a:t>
            </a:r>
            <a:r>
              <a:rPr lang="en-US" sz="2000" dirty="0"/>
              <a:t> с 1921 </a:t>
            </a:r>
            <a:r>
              <a:rPr lang="en-US" sz="2000" dirty="0" err="1"/>
              <a:t>по</a:t>
            </a:r>
            <a:r>
              <a:rPr lang="en-US" sz="2000" dirty="0"/>
              <a:t> 1929 </a:t>
            </a:r>
            <a:r>
              <a:rPr lang="en-US" sz="2000" dirty="0" err="1"/>
              <a:t>гг</a:t>
            </a:r>
            <a:r>
              <a:rPr lang="en-US" sz="2000" dirty="0"/>
              <a:t>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Любите ли вы НЭП? - Андрей Петров - ИА REGNUM">
            <a:extLst>
              <a:ext uri="{FF2B5EF4-FFF2-40B4-BE49-F238E27FC236}">
                <a16:creationId xmlns:a16="http://schemas.microsoft.com/office/drawing/2014/main" id="{800E882F-19F4-4E54-A17F-4B68872A24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2132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8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825345-A016-44FC-9AA3-8891C9B6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700">
                <a:solidFill>
                  <a:schemeClr val="bg1"/>
                </a:solidFill>
              </a:rPr>
              <a:t>Основные мероприятия </a:t>
            </a: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DA4319C6-EA2B-48F3-9921-E1BD2E8DE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75101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005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182</Words>
  <Application>Microsoft Office PowerPoint</Application>
  <PresentationFormat>Широкоэкранный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§ 5. БССР в годы новой экономической политики</vt:lpstr>
      <vt:lpstr>Проверка домашнего задания</vt:lpstr>
      <vt:lpstr>План урока</vt:lpstr>
      <vt:lpstr>1. Социально-экономическое положение </vt:lpstr>
      <vt:lpstr>Презентация PowerPoint</vt:lpstr>
      <vt:lpstr>Последствия Первой мировой и Советско-Польской войны</vt:lpstr>
      <vt:lpstr>2. НЭП </vt:lpstr>
      <vt:lpstr>Новая экономическая политика</vt:lpstr>
      <vt:lpstr>Основные мероприятия </vt:lpstr>
      <vt:lpstr>Хутора </vt:lpstr>
      <vt:lpstr>Советский червонец </vt:lpstr>
      <vt:lpstr>Презентация PowerPoint</vt:lpstr>
      <vt:lpstr>Итоги НЭП</vt:lpstr>
      <vt:lpstr>Контроль знаний</vt:lpstr>
      <vt:lpstr>Домашнее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5. БССР в годы новой экономической политики</dc:title>
  <dc:creator>Роман Жигалов</dc:creator>
  <cp:lastModifiedBy>Роман Жигалов</cp:lastModifiedBy>
  <cp:revision>2</cp:revision>
  <dcterms:created xsi:type="dcterms:W3CDTF">2021-10-02T10:22:41Z</dcterms:created>
  <dcterms:modified xsi:type="dcterms:W3CDTF">2021-10-02T15:53:12Z</dcterms:modified>
</cp:coreProperties>
</file>