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65" r:id="rId6"/>
    <p:sldId id="267" r:id="rId7"/>
    <p:sldId id="260" r:id="rId8"/>
    <p:sldId id="261" r:id="rId9"/>
    <p:sldId id="268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5F877-2A9A-45D2-9A53-E1A27EA5CE1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E6AC2-6CC2-44F8-A8F9-1F6F6B282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65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AD91-0A4A-4195-A391-7E32F95A4678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EDE0-91D7-4089-9251-FE489D252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AD91-0A4A-4195-A391-7E32F95A4678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EDE0-91D7-4089-9251-FE489D252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AD91-0A4A-4195-A391-7E32F95A4678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EDE0-91D7-4089-9251-FE489D252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AD91-0A4A-4195-A391-7E32F95A4678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EDE0-91D7-4089-9251-FE489D252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AD91-0A4A-4195-A391-7E32F95A4678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EDE0-91D7-4089-9251-FE489D252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AD91-0A4A-4195-A391-7E32F95A4678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EDE0-91D7-4089-9251-FE489D252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AD91-0A4A-4195-A391-7E32F95A4678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EDE0-91D7-4089-9251-FE489D252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AD91-0A4A-4195-A391-7E32F95A4678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EDE0-91D7-4089-9251-FE489D252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AD91-0A4A-4195-A391-7E32F95A4678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EDE0-91D7-4089-9251-FE489D252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AD91-0A4A-4195-A391-7E32F95A4678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EDE0-91D7-4089-9251-FE489D252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AD91-0A4A-4195-A391-7E32F95A4678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EDE0-91D7-4089-9251-FE489D252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AFF97">
                <a:alpha val="96000"/>
                <a:lumMod val="86000"/>
                <a:lumOff val="14000"/>
              </a:srgbClr>
            </a:gs>
            <a:gs pos="9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0AD91-0A4A-4195-A391-7E32F95A4678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EEDE0-91D7-4089-9251-FE489D252F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1223" y="1736229"/>
            <a:ext cx="62832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«Атлас профессий»</a:t>
            </a: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5625561"/>
            <a:ext cx="5813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Ершова Анастасия Павловна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МДОАУ «Детский сад № 62 «Чайка» комбинированного вида г. Орска </a:t>
            </a:r>
          </a:p>
        </p:txBody>
      </p:sp>
      <p:pic>
        <p:nvPicPr>
          <p:cNvPr id="9" name="Picture 2" descr="https://adonius.club/uploads/posts/2022-01/1641972960_32-adonius-club-p-fon-dlya-prezentatsii-professii-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8" b="5065"/>
          <a:stretch/>
        </p:blipFill>
        <p:spPr bwMode="auto">
          <a:xfrm>
            <a:off x="1698" y="62320"/>
            <a:ext cx="9142302" cy="11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645023"/>
            <a:ext cx="8693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социально - познавательный </a:t>
            </a:r>
          </a:p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подготовительного к школе возраста, воспитатель, родители воспитанников.</a:t>
            </a:r>
          </a:p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проекта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01.10.2022 г.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30.10.2022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онкурс рисунков «Кем я хочу стать» 2019, Буйский район — дата и место  проведения, программа мероприят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930350"/>
            <a:ext cx="7371378" cy="4831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35696" y="236614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 – заключительный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9133" y="5965588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Выставка рисунков «Кем я хочу стать»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251" y="212329"/>
            <a:ext cx="896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фотовыставки «Профессии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аших родителей»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F:\Ф О Т О сада\ИЗОДЕЯТЕЛЬНОСТЬ\фото рисунки ПРОФЕССИИ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6" y="1151569"/>
            <a:ext cx="4482545" cy="316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Ф О Т О сада\ИЗОДЕЯТЕЛЬНОСТЬ\фото рисунки ПРОФЕССИИ\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 bwMode="auto">
          <a:xfrm>
            <a:off x="4884327" y="2135044"/>
            <a:ext cx="3934446" cy="147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Ф О Т О сада\ИЗОДЕЯТЕЛЬНОСТЬ\фото рисунки ПРОФЕССИИ\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00"/>
          <a:stretch/>
        </p:blipFill>
        <p:spPr bwMode="auto">
          <a:xfrm>
            <a:off x="2620393" y="3789040"/>
            <a:ext cx="4482545" cy="2824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flomaster.club/uploads/posts/2022-01/1641852828_32-flomaster-club-p-risunok-na-temu-professiya-programmist-kra-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46" y="904827"/>
            <a:ext cx="2022608" cy="135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0430" y="1928802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Весёлые ребята. Дети. Шаблоны для презентаций. | Началочка | Веселые  ребята, Презентация, Де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84" l="679" r="33152">
                        <a14:foregroundMark x1="4891" y1="11449" x2="4891" y2="11449"/>
                        <a14:foregroundMark x1="3804" y1="25939" x2="3804" y2="25939"/>
                        <a14:foregroundMark x1="5299" y1="33810" x2="4755" y2="38998"/>
                        <a14:foregroundMark x1="3668" y1="46333" x2="3261" y2="51699"/>
                        <a14:foregroundMark x1="4076" y1="61896" x2="4076" y2="61896"/>
                        <a14:foregroundMark x1="4212" y1="79785" x2="4212" y2="79785"/>
                        <a14:foregroundMark x1="3804" y1="88551" x2="3804" y2="88551"/>
                        <a14:foregroundMark x1="5163" y1="94991" x2="5163" y2="94991"/>
                        <a14:foregroundMark x1="4891" y1="76744" x2="4891" y2="76744"/>
                        <a14:foregroundMark x1="2989" y1="69767" x2="2989" y2="69767"/>
                        <a14:foregroundMark x1="7065" y1="49553" x2="7065" y2="49553"/>
                        <a14:foregroundMark x1="7065" y1="42934" x2="3804" y2="11449"/>
                        <a14:foregroundMark x1="4755" y1="96780" x2="3397" y2="52594"/>
                      </a14:backgroundRemoval>
                    </a14:imgEffect>
                  </a14:imgLayer>
                </a14:imgProps>
              </a:ext>
            </a:extLst>
          </a:blip>
          <a:srcRect r="66675"/>
          <a:stretch/>
        </p:blipFill>
        <p:spPr bwMode="auto">
          <a:xfrm>
            <a:off x="0" y="0"/>
            <a:ext cx="3059830" cy="6973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477380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В старшем дошкольном возрасте особое значение для полноценного развития детской личности приобретает дальнейшее приобщение к миру взрослых людей и созданных их трудом предметов.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Ознакомление с профессиями родителей обеспечивает дальнейшее вхождение ребёнка в современный мир, приобщение к его ценностям, обеспечивает удовлетворение и развитие познавательных интересов мальчиков и девочек старшего дошкольного возраста. Поэтому и возникла идея создания данного 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https://adonius.club/uploads/posts/2022-01/1641972959_6-adonius-club-p-fon-dlya-prezentatsii-professii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30168" r="7202" b="13635"/>
          <a:stretch/>
        </p:blipFill>
        <p:spPr bwMode="auto">
          <a:xfrm>
            <a:off x="1986812" y="4365104"/>
            <a:ext cx="5170373" cy="196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есёлые ребята. Дети. Шаблоны для презентаций. | Началочка | Веселые  ребята, Презентация, Де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84" l="679" r="33152">
                        <a14:foregroundMark x1="4891" y1="11449" x2="4891" y2="11449"/>
                        <a14:foregroundMark x1="3804" y1="25939" x2="3804" y2="25939"/>
                        <a14:foregroundMark x1="5299" y1="33810" x2="4755" y2="38998"/>
                        <a14:foregroundMark x1="3668" y1="46333" x2="3261" y2="51699"/>
                        <a14:foregroundMark x1="4076" y1="61896" x2="4076" y2="61896"/>
                        <a14:foregroundMark x1="4212" y1="79785" x2="4212" y2="79785"/>
                        <a14:foregroundMark x1="3804" y1="88551" x2="3804" y2="88551"/>
                        <a14:foregroundMark x1="5163" y1="94991" x2="5163" y2="94991"/>
                        <a14:foregroundMark x1="4891" y1="76744" x2="4891" y2="76744"/>
                        <a14:foregroundMark x1="2989" y1="69767" x2="2989" y2="69767"/>
                        <a14:foregroundMark x1="7065" y1="49553" x2="7065" y2="49553"/>
                        <a14:foregroundMark x1="7065" y1="42934" x2="3804" y2="11449"/>
                        <a14:foregroundMark x1="4755" y1="96780" x2="3397" y2="52594"/>
                      </a14:backgroundRemoval>
                    </a14:imgEffect>
                  </a14:imgLayer>
                </a14:imgProps>
              </a:ext>
            </a:extLst>
          </a:blip>
          <a:srcRect r="66675"/>
          <a:stretch/>
        </p:blipFill>
        <p:spPr bwMode="auto">
          <a:xfrm flipH="1">
            <a:off x="6084168" y="-1"/>
            <a:ext cx="3059830" cy="69735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052736"/>
            <a:ext cx="698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 проекта: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Расширение и обобщение представление детей дошкольного возраста о профессиях, орудиях труда, трудовых действиях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интереса к различным профессиям, в частности к профессиям родителей и месту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 проекта: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Образовательные: познакомить детей с несколькими видами профессий, показать значение трудовой деятельности в жизни человека.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Развивающие: способствовать развитию связной речи, мышления, памяти, любознательности, наблюдательности.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Воспитательные: создать условия для воспитания уважительного и доброго отношения к людям разных профессий.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295" y="620688"/>
            <a:ext cx="8856984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детей: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представления о мире современных технических профессий нашего региона;</a:t>
            </a:r>
          </a:p>
          <a:p>
            <a:pPr lvl="0" fontAlgn="base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 структуру трудовых процессов (цель, материалы, инструменты, трудовые действия, результат);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положительное отношение к разным видам технического труда;</a:t>
            </a:r>
          </a:p>
          <a:p>
            <a:pPr lvl="0" fontAlgn="base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 о назначении техники и материалов в трудовой деятельности взрослых;</a:t>
            </a:r>
          </a:p>
          <a:p>
            <a:pPr lvl="0" fontAlgn="base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моделирует в игре отношения между людьми разных профессий;</a:t>
            </a:r>
          </a:p>
          <a:p>
            <a:pPr lvl="0" fontAlgn="base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определенные знания и представления о профессиях своих родителей (место работы родителей, значимость их труда, гордость и уважение к труду своих родителей);</a:t>
            </a:r>
          </a:p>
          <a:p>
            <a:pPr lvl="0" fontAlgn="base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представления о некоторых технических профессиях, их назначении, особенностях.</a:t>
            </a:r>
          </a:p>
          <a:p>
            <a:pPr fontAlgn="base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педагогов: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художественных произведений по теме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и настольно-печатных игр, иллюстраций по теме проекта;</a:t>
            </a:r>
          </a:p>
          <a:p>
            <a:pPr lvl="0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активной, самостоятельной и совместной со взрослым творческой, игровой деятельности детей дошкольного возраста через сюжетно-ролевые игры</a:t>
            </a:r>
          </a:p>
          <a:p>
            <a:pPr lvl="0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Обогатить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предметно-развивающую среду по теме проекта.</a:t>
            </a:r>
          </a:p>
          <a:p>
            <a:pPr lvl="0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у детей и родителей к проектной деятельности.</a:t>
            </a:r>
          </a:p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Включаться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совместную деятельность с детьми при создании продуктов проектной деятельности.</a:t>
            </a:r>
          </a:p>
          <a:p>
            <a:pPr lvl="0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беседу – рассказ о своей профессии.</a:t>
            </a:r>
          </a:p>
        </p:txBody>
      </p:sp>
      <p:pic>
        <p:nvPicPr>
          <p:cNvPr id="3" name="Picture 2" descr="https://adonius.club/uploads/posts/2022-01/1641972960_32-adonius-club-p-fon-dlya-prezentatsii-professii-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8" b="5065"/>
          <a:stretch/>
        </p:blipFill>
        <p:spPr bwMode="auto">
          <a:xfrm>
            <a:off x="3190449" y="0"/>
            <a:ext cx="5940152" cy="68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84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donius.club/uploads/posts/2022-01/1641972960_32-adonius-club-p-fon-dlya-prezentatsii-professii-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8" b="5065"/>
          <a:stretch/>
        </p:blipFill>
        <p:spPr bwMode="auto">
          <a:xfrm>
            <a:off x="1698" y="48746"/>
            <a:ext cx="9142302" cy="11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36734" y="1412776"/>
            <a:ext cx="60722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 реализации проекта:</a:t>
            </a: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I этап – предварительный</a:t>
            </a:r>
          </a:p>
        </p:txBody>
      </p:sp>
      <p:pic>
        <p:nvPicPr>
          <p:cNvPr id="4" name="Picture 2" descr="Отчет о проведении тематической недели «Мир профессий взрослых».  Воспитателям детских садов,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3"/>
          <a:srcRect b="6160"/>
          <a:stretch>
            <a:fillRect/>
          </a:stretch>
        </p:blipFill>
        <p:spPr bwMode="auto">
          <a:xfrm>
            <a:off x="899592" y="2688707"/>
            <a:ext cx="3273417" cy="230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Отчет о проведении тематической недели «Мир профессий взрослых».  Воспитателям детских садов, школьным учителям и педагогам - Маам.ру"/>
          <p:cNvPicPr>
            <a:picLocks noChangeAspect="1" noChangeArrowheads="1"/>
          </p:cNvPicPr>
          <p:nvPr/>
        </p:nvPicPr>
        <p:blipFill rotWithShape="1">
          <a:blip r:embed="rId4"/>
          <a:srcRect t="13153" b="13153"/>
          <a:stretch/>
        </p:blipFill>
        <p:spPr bwMode="auto">
          <a:xfrm>
            <a:off x="4832541" y="2659682"/>
            <a:ext cx="2804805" cy="275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520" y="580526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Беседа на тему: «Мир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профессий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shumiha.detkin-club.ru/images/parents/img12_6038b5f820c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8"/>
          <a:stretch/>
        </p:blipFill>
        <p:spPr bwMode="auto">
          <a:xfrm rot="21300511">
            <a:off x="395538" y="531516"/>
            <a:ext cx="4752528" cy="2912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donius.club/uploads/posts/2022-01/1641972960_32-adonius-club-p-fon-dlya-prezentatsii-professii-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8" b="5065"/>
          <a:stretch/>
        </p:blipFill>
        <p:spPr bwMode="auto">
          <a:xfrm>
            <a:off x="1698" y="5805263"/>
            <a:ext cx="9142302" cy="102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maam.ru/upload/blogs/detsad-1877769-164598339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8312" r="4577" b="12685"/>
          <a:stretch/>
        </p:blipFill>
        <p:spPr bwMode="auto">
          <a:xfrm rot="366956">
            <a:off x="5197622" y="1598061"/>
            <a:ext cx="3610422" cy="2474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859" y="3932661"/>
            <a:ext cx="74539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«Город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добрых дел» Р.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«Кем быть?» И. Карпова (серия книг о  профессиях),  «А что у вас?» С. Михалков,   «Кем быть? » В. Маяковский «Строители» Б.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«Дядя Степа - милиционер» С. Михалков, «Чем пахнут ремесла?» Д.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«Доктор Айболит» К. Чуковский,   «Незнайка в солнечном городе»  Н. Носов.</a:t>
            </a:r>
          </a:p>
        </p:txBody>
      </p:sp>
    </p:spTree>
    <p:extLst>
      <p:ext uri="{BB962C8B-B14F-4D97-AF65-F5344CB8AC3E}">
        <p14:creationId xmlns:p14="http://schemas.microsoft.com/office/powerpoint/2010/main" val="18719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86191" y="29032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основной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fsd.kopilkaurokov.ru/up/html/2019/02/12/k_5c62821683d52/img_user_file_5c6282172c92b_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0"/>
          <a:stretch/>
        </p:blipFill>
        <p:spPr bwMode="auto">
          <a:xfrm>
            <a:off x="207894" y="3739487"/>
            <a:ext cx="8756594" cy="293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Конспект сюжетно-ролевой игры «Мы - журналисты» в подготовительной группе -  «Дошколёнок.ру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4446" y="2119586"/>
            <a:ext cx="3615143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 descr="Конспект сюжетно-ролевой игры «Мы - журналисты» в подготовительной группе -  «Дошколёнок.ру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290320"/>
            <a:ext cx="3560291" cy="2666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55769" y="98072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«Знакомство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профессией  журналиста»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nadymedu.ru/photo/pages/2309/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21154" b="12335"/>
          <a:stretch/>
        </p:blipFill>
        <p:spPr bwMode="auto">
          <a:xfrm>
            <a:off x="1043608" y="3140968"/>
            <a:ext cx="2764502" cy="1549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ервые шаги малышей в мире профессий"/>
          <p:cNvPicPr>
            <a:picLocks noChangeAspect="1" noChangeArrowheads="1"/>
          </p:cNvPicPr>
          <p:nvPr/>
        </p:nvPicPr>
        <p:blipFill rotWithShape="1">
          <a:blip r:embed="rId2"/>
          <a:srcRect t="13081"/>
          <a:stretch/>
        </p:blipFill>
        <p:spPr bwMode="auto">
          <a:xfrm rot="21327183">
            <a:off x="615950" y="1668739"/>
            <a:ext cx="3971428" cy="304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03648" y="428604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альбома «Чем пахнут ремесла»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www.maam.ru/upload/blogs/detsad-1477543-15214499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010">
            <a:off x="5364088" y="1844824"/>
            <a:ext cx="2980728" cy="2234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donius.club/uploads/posts/2022-01/1641972960_32-adonius-club-p-fon-dlya-prezentatsii-professii-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8" b="5065"/>
          <a:stretch/>
        </p:blipFill>
        <p:spPr bwMode="auto">
          <a:xfrm>
            <a:off x="0" y="5628634"/>
            <a:ext cx="9142302" cy="11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есёлые ребята. Дети. Шаблоны для презентаций. | Началочка | Веселые  ребята, Презентация, Де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84" l="679" r="33152">
                        <a14:foregroundMark x1="4891" y1="11449" x2="4891" y2="11449"/>
                        <a14:foregroundMark x1="3804" y1="25939" x2="3804" y2="25939"/>
                        <a14:foregroundMark x1="5299" y1="33810" x2="4755" y2="38998"/>
                        <a14:foregroundMark x1="3668" y1="46333" x2="3261" y2="51699"/>
                        <a14:foregroundMark x1="4076" y1="61896" x2="4076" y2="61896"/>
                        <a14:foregroundMark x1="4212" y1="79785" x2="4212" y2="79785"/>
                        <a14:foregroundMark x1="3804" y1="88551" x2="3804" y2="88551"/>
                        <a14:foregroundMark x1="5163" y1="94991" x2="5163" y2="94991"/>
                        <a14:foregroundMark x1="4891" y1="76744" x2="4891" y2="76744"/>
                        <a14:foregroundMark x1="2989" y1="69767" x2="2989" y2="69767"/>
                        <a14:foregroundMark x1="7065" y1="49553" x2="7065" y2="49553"/>
                        <a14:foregroundMark x1="7065" y1="42934" x2="3804" y2="11449"/>
                        <a14:foregroundMark x1="4755" y1="96780" x2="3397" y2="52594"/>
                      </a14:backgroundRemoval>
                    </a14:imgEffect>
                  </a14:imgLayer>
                </a14:imgProps>
              </a:ext>
            </a:extLst>
          </a:blip>
          <a:srcRect r="73089"/>
          <a:stretch/>
        </p:blipFill>
        <p:spPr bwMode="auto">
          <a:xfrm>
            <a:off x="26725" y="260648"/>
            <a:ext cx="1979712" cy="64533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03366" y="134796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 – бытовой труд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G:\Ф О Т О сада\ТРУД\20210930_1009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/>
          <a:stretch/>
        </p:blipFill>
        <p:spPr bwMode="auto">
          <a:xfrm>
            <a:off x="1997987" y="764704"/>
            <a:ext cx="265557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Ф О Т О сада\ТРУД\20210930_1010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6" t="21939" r="1146" b="4716"/>
          <a:stretch/>
        </p:blipFill>
        <p:spPr bwMode="auto">
          <a:xfrm>
            <a:off x="4283968" y="1988840"/>
            <a:ext cx="1560025" cy="2034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G:\Ф О Т О сада\ТРУД\20210930_100922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835172"/>
            <a:ext cx="2706044" cy="1585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90854" y="4276701"/>
            <a:ext cx="8610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мультфильма: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КидБурге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 </a:t>
            </a:r>
          </a:p>
        </p:txBody>
      </p:sp>
      <p:pic>
        <p:nvPicPr>
          <p:cNvPr id="1026" name="Picture 2" descr="https://rstatic.oshkole.ru/editor_images/6108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0" b="28023"/>
          <a:stretch/>
        </p:blipFill>
        <p:spPr bwMode="auto">
          <a:xfrm>
            <a:off x="3787475" y="4941168"/>
            <a:ext cx="2865191" cy="1346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2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50E632"/>
      </a:dk2>
      <a:lt2>
        <a:srgbClr val="EEECE1"/>
      </a:lt2>
      <a:accent1>
        <a:srgbClr val="FFC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0000FF"/>
      </a:hlink>
      <a:folHlink>
        <a:srgbClr val="92D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132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ПК</cp:lastModifiedBy>
  <cp:revision>18</cp:revision>
  <dcterms:created xsi:type="dcterms:W3CDTF">2022-11-17T14:24:56Z</dcterms:created>
  <dcterms:modified xsi:type="dcterms:W3CDTF">2022-11-18T09:33:26Z</dcterms:modified>
</cp:coreProperties>
</file>