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3" r:id="rId6"/>
    <p:sldId id="264" r:id="rId7"/>
    <p:sldId id="261" r:id="rId8"/>
    <p:sldId id="262" r:id="rId9"/>
    <p:sldId id="267" r:id="rId10"/>
    <p:sldId id="268" r:id="rId11"/>
    <p:sldId id="270" r:id="rId12"/>
    <p:sldId id="269" r:id="rId13"/>
    <p:sldId id="265" r:id="rId14"/>
    <p:sldId id="266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4660"/>
  </p:normalViewPr>
  <p:slideViewPr>
    <p:cSldViewPr>
      <p:cViewPr varScale="1">
        <p:scale>
          <a:sx n="68" d="100"/>
          <a:sy n="68" d="100"/>
        </p:scale>
        <p:origin x="16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6272B-1921-4BEF-B938-413E351AEA2C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DACB6-5276-40D6-B414-561489547A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782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6D86-8848-442C-82AD-E00B1F86D67F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CD29-E023-4D76-BCDB-EAFB67955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6D86-8848-442C-82AD-E00B1F86D67F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CD29-E023-4D76-BCDB-EAFB67955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6D86-8848-442C-82AD-E00B1F86D67F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CD29-E023-4D76-BCDB-EAFB67955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6D86-8848-442C-82AD-E00B1F86D67F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CD29-E023-4D76-BCDB-EAFB67955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6D86-8848-442C-82AD-E00B1F86D67F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CD29-E023-4D76-BCDB-EAFB67955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6D86-8848-442C-82AD-E00B1F86D67F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CD29-E023-4D76-BCDB-EAFB67955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6D86-8848-442C-82AD-E00B1F86D67F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CD29-E023-4D76-BCDB-EAFB67955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6D86-8848-442C-82AD-E00B1F86D67F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CD29-E023-4D76-BCDB-EAFB67955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6D86-8848-442C-82AD-E00B1F86D67F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CD29-E023-4D76-BCDB-EAFB67955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6D86-8848-442C-82AD-E00B1F86D67F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CD29-E023-4D76-BCDB-EAFB67955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6D86-8848-442C-82AD-E00B1F86D67F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CD29-E023-4D76-BCDB-EAFB67955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A6D86-8848-442C-82AD-E00B1F86D67F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1CD29-E023-4D76-BCDB-EAFB67955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в доу - 89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71670" y="2285992"/>
            <a:ext cx="5286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Визитная карточка </a:t>
            </a:r>
          </a:p>
          <a:p>
            <a:pPr algn="ctr"/>
            <a:r>
              <a:rPr lang="ru-RU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«Я - воспитатель»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85918" y="285728"/>
            <a:ext cx="67866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 учреждение «Детский сад № 62 «Чайка» комбинированного вида  г. Орска»</a:t>
            </a:r>
            <a:br>
              <a:rPr lang="ru-RU" b="1" dirty="0"/>
            </a:br>
            <a:endParaRPr lang="ru-RU" b="1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5357826"/>
            <a:ext cx="8001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Ершова Анастасия Павловна</a:t>
            </a:r>
          </a:p>
        </p:txBody>
      </p:sp>
    </p:spTree>
  </p:cSld>
  <p:clrMapOvr>
    <a:masterClrMapping/>
  </p:clrMapOvr>
  <p:transition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в доу - 89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8591" y="3589318"/>
            <a:ext cx="1923193" cy="271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 descr="C:\Users\Comp\Desktop\мои достижение\3_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5765" y="460458"/>
            <a:ext cx="1938962" cy="2983628"/>
          </a:xfrm>
          <a:prstGeom prst="rect">
            <a:avLst/>
          </a:prstGeom>
          <a:noFill/>
        </p:spPr>
      </p:pic>
      <p:pic>
        <p:nvPicPr>
          <p:cNvPr id="25604" name="Picture 4" descr="C:\Users\Comp\Desktop\мои достижение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5" y="2151058"/>
            <a:ext cx="1728192" cy="2521256"/>
          </a:xfrm>
          <a:prstGeom prst="rect">
            <a:avLst/>
          </a:prstGeom>
          <a:noFill/>
        </p:spPr>
      </p:pic>
      <p:pic>
        <p:nvPicPr>
          <p:cNvPr id="25608" name="Picture 8" descr="C:\Users\Comp\Desktop\мои достижение\Ершова АП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78617" y="469780"/>
            <a:ext cx="2143140" cy="1510830"/>
          </a:xfrm>
          <a:prstGeom prst="rect">
            <a:avLst/>
          </a:prstGeom>
          <a:noFill/>
        </p:spPr>
      </p:pic>
      <p:pic>
        <p:nvPicPr>
          <p:cNvPr id="2050" name="Picture 2" descr="F:\ГРАМОТЫ\2022-2023\август-сентябрь\Ершова_Анастасия_Павловна_(Олимпиада АНТИТЕРРОР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069976"/>
            <a:ext cx="198449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ГРАМОТЫ\2022-2023\август-сентябрь\Круглов_Артур[1]_0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765" y="3573016"/>
            <a:ext cx="1932242" cy="273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в доу - 89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3"/>
          <a:srcRect l="32422" t="11805" r="41406" b="24305"/>
          <a:stretch>
            <a:fillRect/>
          </a:stretch>
        </p:blipFill>
        <p:spPr bwMode="auto">
          <a:xfrm>
            <a:off x="5431008" y="3409176"/>
            <a:ext cx="2107414" cy="2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4"/>
          <a:srcRect l="33203" t="11111" r="41406" b="23611"/>
          <a:stretch>
            <a:fillRect/>
          </a:stretch>
        </p:blipFill>
        <p:spPr bwMode="auto">
          <a:xfrm>
            <a:off x="3079656" y="458335"/>
            <a:ext cx="2142000" cy="3179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/>
          <a:srcRect l="33203" t="11805" r="41406" b="24305"/>
          <a:stretch>
            <a:fillRect/>
          </a:stretch>
        </p:blipFill>
        <p:spPr bwMode="auto">
          <a:xfrm>
            <a:off x="720592" y="3021484"/>
            <a:ext cx="2113508" cy="316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C:\Users\Comp\Desktop\мои достижение\Ершова АП  ДЕКАДА КОСМОС (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458335"/>
            <a:ext cx="2044412" cy="2812557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в доу - 89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14480" y="214290"/>
            <a:ext cx="5929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Достижения моих воспитанников </a:t>
            </a:r>
          </a:p>
        </p:txBody>
      </p:sp>
      <p:pic>
        <p:nvPicPr>
          <p:cNvPr id="26626" name="Picture 2" descr="C:\Users\Comp\Desktop\достижения воспитанников\Сертификат МОЙ ПАПА Абдулин Дале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135" y="1414619"/>
            <a:ext cx="2989753" cy="2114173"/>
          </a:xfrm>
          <a:prstGeom prst="rect">
            <a:avLst/>
          </a:prstGeom>
          <a:noFill/>
        </p:spPr>
      </p:pic>
      <p:pic>
        <p:nvPicPr>
          <p:cNvPr id="26627" name="Picture 3" descr="C:\Users\Comp\Desktop\достижения воспитанников\Сертификат МОЙ ПАПА Никитин Плато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910176"/>
            <a:ext cx="3054898" cy="2160240"/>
          </a:xfrm>
          <a:prstGeom prst="rect">
            <a:avLst/>
          </a:prstGeom>
          <a:noFill/>
        </p:spPr>
      </p:pic>
      <p:pic>
        <p:nvPicPr>
          <p:cNvPr id="1034" name="Picture 10" descr="F:\ГРАМОТЫ\2022-2023\август-сентябрь\Каюмова ЕВ (1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611" y="1153249"/>
            <a:ext cx="1864379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F:\ГРАМОТЫ\2022-2023\август-сентябрь\Круглов_Артур[1]_0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573" y="1414619"/>
            <a:ext cx="1876050" cy="265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:\ГРАМОТЫ\2021-2022\Скопинцев Матвей Диплом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92979"/>
            <a:ext cx="2720421" cy="192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в доу - 89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43042" y="428604"/>
            <a:ext cx="72152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Кем только не приходится быть педагогам и воспитателям на утренниках в детском саду.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Наша профессия - это профессия не только воспитателя, но и актёра.</a:t>
            </a:r>
          </a:p>
        </p:txBody>
      </p:sp>
      <p:pic>
        <p:nvPicPr>
          <p:cNvPr id="4100" name="Picture 4" descr="https://sun9-31.userapi.com/impg/nitPPHHRrrH8UEITTRhngJWUGWkc4i17EVVAmA/d82oWTGnFA8.jpg?size=1603x2160&amp;quality=95&amp;sign=9351fd27b36b7010e70992a1a822dd04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214554"/>
            <a:ext cx="2385732" cy="3214710"/>
          </a:xfrm>
          <a:prstGeom prst="rect">
            <a:avLst/>
          </a:prstGeom>
          <a:noFill/>
        </p:spPr>
      </p:pic>
      <p:pic>
        <p:nvPicPr>
          <p:cNvPr id="4102" name="Picture 6" descr="https://sun9-40.userapi.com/impg/m4G2YaupkHnxr9DdpWCoXnUgHYakT7oYNkPGnQ/ym-NPcNl_l0.jpg?size=1603x2160&amp;quality=95&amp;sign=43a53cc667ae0f0cb3679c320425282c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143116"/>
            <a:ext cx="2505167" cy="3375646"/>
          </a:xfrm>
          <a:prstGeom prst="rect">
            <a:avLst/>
          </a:prstGeom>
          <a:noFill/>
        </p:spPr>
      </p:pic>
      <p:pic>
        <p:nvPicPr>
          <p:cNvPr id="4106" name="Picture 10" descr="https://sun9-57.userapi.com/impg/D1EDNOnW31Qxw0cfn7vGPdFJNTZHYCzJgj7Q7Q/gBkyoTDNvLA.jpg?size=1200x1600&amp;quality=95&amp;sign=37f80d9f820cde193eb81d40d1707f4f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2928934"/>
            <a:ext cx="2571768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в доу - 89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23554" name="Picture 2" descr="https://sun9-78.userapi.com/impg/Z5sFl_eLHs3XoSvvK-nWj_fRbc4klab_5GlWZw/28AAnbKw9Dk.jpg?size=1603x2160&amp;quality=95&amp;sign=044812ba90bb5a05910866d020bd8bac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928934"/>
            <a:ext cx="2266720" cy="3340097"/>
          </a:xfrm>
          <a:prstGeom prst="rect">
            <a:avLst/>
          </a:prstGeom>
          <a:noFill/>
        </p:spPr>
      </p:pic>
      <p:pic>
        <p:nvPicPr>
          <p:cNvPr id="10" name="Picture 2" descr="https://sun9-47.userapi.com/impg/vdWK8Vk2NvjplleXv79ftVw8_DmtCrpNf5ubhg/dCU6X6zM41I.jpg?size=648x1326&amp;quality=95&amp;sign=20e4ec6ef7a0e3a7cbe9de2ee2fde734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500042"/>
            <a:ext cx="1928826" cy="3946949"/>
          </a:xfrm>
          <a:prstGeom prst="rect">
            <a:avLst/>
          </a:prstGeom>
          <a:noFill/>
        </p:spPr>
      </p:pic>
      <p:pic>
        <p:nvPicPr>
          <p:cNvPr id="23556" name="Picture 4" descr="https://sun9-12.userapi.com/impg/urtNhTu75D-BuLj68qb-2P7bvVbmXxPS0YS-jw/gA5zMW9U1Tc.jpg?size=768x1024&amp;quality=95&amp;sign=bfceb81bf628672f9606186b8308d29f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1571612"/>
            <a:ext cx="2625346" cy="3786214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в доу - 89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96611" y="1504057"/>
            <a:ext cx="87507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Любовь к детям, профессиональная компетентность, творчество, креативность, ответственность, оптимизм, целеустремлённость, трудолюбие, доброта, стремление </a:t>
            </a:r>
          </a:p>
          <a:p>
            <a:pPr algn="ctr"/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самосовершенствованию </a:t>
            </a:r>
          </a:p>
          <a:p>
            <a:pPr algn="ctr"/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саморазвитию - это все о воспитателе.</a:t>
            </a:r>
          </a:p>
        </p:txBody>
      </p:sp>
    </p:spTree>
  </p:cSld>
  <p:clrMapOvr>
    <a:masterClrMapping/>
  </p:clrMapOvr>
  <p:transition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в доу - 89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1500174"/>
            <a:ext cx="85725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</a:t>
            </a:r>
            <a:r>
              <a:rPr lang="ru-RU" sz="4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4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4" descr="Картинка №404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214686"/>
            <a:ext cx="4714908" cy="314327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в доу - 89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8970" y="1412776"/>
            <a:ext cx="76060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Самая лучшая в мире работа −</a:t>
            </a:r>
            <a:b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дарить доброту и тепло,</a:t>
            </a:r>
            <a:b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окружать самой нежной заботой,</a:t>
            </a:r>
            <a:b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Хоть и бывает порой тяжело.</a:t>
            </a:r>
          </a:p>
          <a:p>
            <a:pPr algn="ctr"/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Самое важное дело на свете −</a:t>
            </a:r>
            <a:b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Беречь от опасности тех малышей,</a:t>
            </a:r>
            <a:b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Чьи мамы и папы уходят работать,</a:t>
            </a:r>
            <a:b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Доверив вам то, что сокровищ ценней.</a:t>
            </a:r>
          </a:p>
          <a:p>
            <a:pPr algn="ctr"/>
            <a:endParaRPr lang="ru-RU" sz="2400" dirty="0"/>
          </a:p>
        </p:txBody>
      </p:sp>
    </p:spTree>
  </p:cSld>
  <p:clrMapOvr>
    <a:masterClrMapping/>
  </p:clrMapOvr>
  <p:transition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в доу - 89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00298" y="357166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Пора представиться:</a:t>
            </a:r>
          </a:p>
        </p:txBody>
      </p:sp>
      <p:pic>
        <p:nvPicPr>
          <p:cNvPr id="10242" name="Picture 2" descr="https://sun9-14.userapi.com/impg/4EgpzEycxKbLzKi0r3w2oFt23nlEJfxALLrixQ/FAcbnOP_55Y.jpg?size=900x1600&amp;quality=95&amp;sign=b434c0185e0ba6e258a2db9710807ca8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000108"/>
            <a:ext cx="2933423" cy="53578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3999" y="1772816"/>
            <a:ext cx="5115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Ершова Анастасия Павловна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4348" y="2571744"/>
            <a:ext cx="471490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среднее профессиональное,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ГАПОУ «Педагогический колледж»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Орска</a:t>
            </a:r>
          </a:p>
          <a:p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Специальность: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«Дошкольное образование», воспитатель детей дошкольного возраста.</a:t>
            </a:r>
          </a:p>
          <a:p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Стаж педагогической работы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2 года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в доу - 89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52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57356" y="428604"/>
            <a:ext cx="64294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Почему же мне нравится работать в детском саду?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2276872"/>
            <a:ext cx="7744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Быть воспитателем – это не стоять на месте, а постоянно находиться в творческом поиске нового и интересного.</a:t>
            </a:r>
          </a:p>
          <a:p>
            <a:pPr algn="just"/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Я выбрала профессию воспитателя, чтобы быть всегда в творческом и интеллектуальном развитии, быть новатором для детей, ведь педагог должен всегда совершенствоваться. </a:t>
            </a:r>
          </a:p>
        </p:txBody>
      </p:sp>
    </p:spTree>
  </p:cSld>
  <p:clrMapOvr>
    <a:masterClrMapping/>
  </p:clrMapOvr>
  <p:transition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в доу - 89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pic>
        <p:nvPicPr>
          <p:cNvPr id="6145" name="Picture 1" descr="C:\Users\Comp\Desktop\фото сад\-3bAuChIx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500042"/>
            <a:ext cx="4286280" cy="3214710"/>
          </a:xfrm>
          <a:prstGeom prst="rect">
            <a:avLst/>
          </a:prstGeom>
          <a:noFill/>
        </p:spPr>
      </p:pic>
      <p:pic>
        <p:nvPicPr>
          <p:cNvPr id="6146" name="Picture 2" descr="C:\Users\Comp\Desktop\фото сад\VpGRXvDDjo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143248"/>
            <a:ext cx="4214842" cy="3154545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в доу - 89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pic>
        <p:nvPicPr>
          <p:cNvPr id="5121" name="Picture 1" descr="C:\Users\Comp\Desktop\фото сад\ZMEpEVhXm1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214686"/>
            <a:ext cx="4000528" cy="2994145"/>
          </a:xfrm>
          <a:prstGeom prst="rect">
            <a:avLst/>
          </a:prstGeom>
          <a:noFill/>
        </p:spPr>
      </p:pic>
      <p:pic>
        <p:nvPicPr>
          <p:cNvPr id="5122" name="Picture 2" descr="C:\Users\Comp\Desktop\фото сад\ONF1wmlsmj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571480"/>
            <a:ext cx="5195491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в доу - 89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57422" y="428604"/>
            <a:ext cx="564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Мое педагогическое кредо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5684" y="964316"/>
            <a:ext cx="843478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Создавать, творить, выдумывать </a:t>
            </a:r>
          </a:p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и вместе с ними.</a:t>
            </a:r>
          </a:p>
          <a:p>
            <a:pPr algn="ctr"/>
            <a:r>
              <a:rPr lang="ru-RU" sz="3600" dirty="0"/>
              <a:t> 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нужно верить в возможности каждого ребенка, видеть и взращивать то доброе, что </a:t>
            </a:r>
          </a:p>
          <a:p>
            <a:pPr algn="ctr"/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нем заложено природой. Важно воспитывать </a:t>
            </a:r>
          </a:p>
          <a:p>
            <a:pPr algn="ctr"/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них чувства собственного достоинства и ответственности за себя, за свои поступки.</a:t>
            </a:r>
          </a:p>
        </p:txBody>
      </p:sp>
      <p:pic>
        <p:nvPicPr>
          <p:cNvPr id="4" name="Picture 2" descr="E:\занятие Ершова АП, Каюмова Е.В\Ершова А.П (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94" y="4476484"/>
            <a:ext cx="2986494" cy="168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8" r="6937"/>
          <a:stretch/>
        </p:blipFill>
        <p:spPr bwMode="auto">
          <a:xfrm rot="5400000">
            <a:off x="3542337" y="4572855"/>
            <a:ext cx="2121480" cy="143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204" y="4459527"/>
            <a:ext cx="2961273" cy="166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в доу - 89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85918" y="500042"/>
            <a:ext cx="64294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успешной и результативной работы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использую интеграцию образовательных областей, индивидуализацию работы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детьми, социальное партнерство, вовлечение родителей в деятельность ДОУ.</a:t>
            </a:r>
          </a:p>
        </p:txBody>
      </p:sp>
      <p:pic>
        <p:nvPicPr>
          <p:cNvPr id="7171" name="Picture 3" descr="C:\Users\Comp\Desktop\фото сад\7ri9_yHGm8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4883" y="3357561"/>
            <a:ext cx="3238523" cy="2500330"/>
          </a:xfrm>
          <a:prstGeom prst="rect">
            <a:avLst/>
          </a:prstGeom>
          <a:noFill/>
        </p:spPr>
      </p:pic>
      <p:pic>
        <p:nvPicPr>
          <p:cNvPr id="7172" name="Picture 4" descr="C:\Users\Comp\Desktop\фото сад\Nz8K91kHD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000372"/>
            <a:ext cx="2357454" cy="3214709"/>
          </a:xfrm>
          <a:prstGeom prst="rect">
            <a:avLst/>
          </a:prstGeom>
          <a:noFill/>
        </p:spPr>
      </p:pic>
      <p:pic>
        <p:nvPicPr>
          <p:cNvPr id="7173" name="Picture 5" descr="C:\Users\Comp\Desktop\фото сад\lN1ugu3Fvt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024183"/>
            <a:ext cx="1794880" cy="3190898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в доу - 89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714612" y="428604"/>
            <a:ext cx="435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Мои достижения</a:t>
            </a:r>
          </a:p>
        </p:txBody>
      </p:sp>
      <p:pic>
        <p:nvPicPr>
          <p:cNvPr id="24578" name="Picture 2" descr="C:\Users\Comp\Desktop\мои достижение\Ершова А.П.  ПЕД ДЕБЮ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500174"/>
            <a:ext cx="3357586" cy="4748101"/>
          </a:xfrm>
          <a:prstGeom prst="rect">
            <a:avLst/>
          </a:prstGeom>
          <a:noFill/>
        </p:spPr>
      </p:pic>
      <p:pic>
        <p:nvPicPr>
          <p:cNvPr id="24579" name="Picture 3" descr="C:\Users\Comp\Desktop\мои достижение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428736"/>
            <a:ext cx="3429024" cy="4846268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327</Words>
  <Application>Microsoft Office PowerPoint</Application>
  <PresentationFormat>Экран (4:3)</PresentationFormat>
  <Paragraphs>38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Пользователь</cp:lastModifiedBy>
  <cp:revision>27</cp:revision>
  <dcterms:created xsi:type="dcterms:W3CDTF">2023-02-19T16:08:52Z</dcterms:created>
  <dcterms:modified xsi:type="dcterms:W3CDTF">2024-01-31T09:11:08Z</dcterms:modified>
</cp:coreProperties>
</file>