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227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A263-0B5C-4A0B-9207-C8724527FBE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2DFD-2612-4423-971B-7F24053D7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A263-0B5C-4A0B-9207-C8724527FBE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2DFD-2612-4423-971B-7F24053D7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A263-0B5C-4A0B-9207-C8724527FBE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2DFD-2612-4423-971B-7F24053D7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A263-0B5C-4A0B-9207-C8724527FBE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2DFD-2612-4423-971B-7F24053D7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A263-0B5C-4A0B-9207-C8724527FBE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2DFD-2612-4423-971B-7F24053D7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A263-0B5C-4A0B-9207-C8724527FBE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2DFD-2612-4423-971B-7F24053D7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A263-0B5C-4A0B-9207-C8724527FBE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2DFD-2612-4423-971B-7F24053D7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A263-0B5C-4A0B-9207-C8724527FBE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2DFD-2612-4423-971B-7F24053D7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A263-0B5C-4A0B-9207-C8724527FBE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2DFD-2612-4423-971B-7F24053D7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A263-0B5C-4A0B-9207-C8724527FBE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2DFD-2612-4423-971B-7F24053D7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A263-0B5C-4A0B-9207-C8724527FBE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52DFD-2612-4423-971B-7F24053D75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8A263-0B5C-4A0B-9207-C8724527FBE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52DFD-2612-4423-971B-7F24053D75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медицина - 62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313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1500174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Мастер-класс на тему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метод умственного 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физического развития дошкольников»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142852"/>
            <a:ext cx="65722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 № 62 «Чайка» комбинированного вида  г. Орска»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00364" y="5715016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 воспитатель: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Ершова Анастасия Павловна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Кинезиологические упражнения для дошколь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143248"/>
            <a:ext cx="4172426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медицина - 62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131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«Зеркальные упражнения»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медицина - 62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131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«Ладонь-кулак-ребро»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медицина - 62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131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«Цветные слова»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медицина - 62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131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86439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мозга-ключ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развитию</a:t>
            </a:r>
            <a:b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способностей ребенка!</a:t>
            </a: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Мозг человека представляет собой содружество функционально ассиметричных полушарий- левого и правого. Каждое из них является не зеркальным отображением другого, а необходимым дополнением. Для того чтобы творчески осмыслить любую проблему, необходимы оба полушария.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медицина - 62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131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572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в дошкольных учреждениях уделяется большое внимание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здоровьесберегающим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технологиям, которые направлены на решение самой главной задачи дошкольного образования – сохранить, поддержать и обогатить здоровье детей.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-это наука о развитии умственных способностей и физического здоровья через определенные двигательные упражнения.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медицина - 62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1313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214290"/>
            <a:ext cx="80724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мастер-класса: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1.Теоретическая часть - знакомство с теорией о функциональных блоках мозга, с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кинезиологией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как одним из методов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технологии.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Практическая часть - знакомство и отработка некоторых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кинезиологических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упражнений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269" name="Picture 5" descr="Кинезиологические упражнения | ВКонтак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31" y="4786298"/>
            <a:ext cx="2762269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медицина - 62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1313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42844" y="142852"/>
            <a:ext cx="900115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упражнений «Гимнастика мозга»: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Балансировка и синхронизация межполушарного взаимодействия и всех связей;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мелкой моторики, способностей, памяти и внимания;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речи, навыков письма и чтения, мышления;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Устранение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дислексии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стресса, апатии;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Раскрытие внутреннего потенциала, творческого подхода и личного роста.</a:t>
            </a:r>
            <a:endParaRPr lang="ru-RU" sz="105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межполушарного взаимодействия;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Синхронизация работы полушарий;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познавательных процессов;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медицина - 62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31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0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Практикум по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кинезиологии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детьми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857232"/>
            <a:ext cx="9501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«заяц-козлик-вилка».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предлагать любую последователь.</a:t>
            </a:r>
          </a:p>
        </p:txBody>
      </p:sp>
      <p:pic>
        <p:nvPicPr>
          <p:cNvPr id="8194" name="Picture 2" descr="https://sun9-55.userapi.com/impg/6lLR9qWAQj9Sxy9JmDSS2wDO445u7-9_bEAIgw/zwJQG0YLS3A.jpg?size=1280x960&amp;quality=95&amp;sign=71b3689f554108662dc8312b98a1837e&amp;type=album"/>
          <p:cNvPicPr>
            <a:picLocks noChangeAspect="1" noChangeArrowheads="1"/>
          </p:cNvPicPr>
          <p:nvPr/>
        </p:nvPicPr>
        <p:blipFill>
          <a:blip r:embed="rId3"/>
          <a:srcRect r="24139" b="11237"/>
          <a:stretch>
            <a:fillRect/>
          </a:stretch>
        </p:blipFill>
        <p:spPr bwMode="auto">
          <a:xfrm>
            <a:off x="357158" y="1785926"/>
            <a:ext cx="4357718" cy="4500594"/>
          </a:xfrm>
          <a:prstGeom prst="rect">
            <a:avLst/>
          </a:prstGeom>
          <a:noFill/>
        </p:spPr>
      </p:pic>
      <p:pic>
        <p:nvPicPr>
          <p:cNvPr id="8196" name="Picture 4" descr="https://sun9-56.userapi.com/impg/84OY8WkYMNU0iztX5FaOtkXaABGQzYT_PIHtbA/ANnPECOxwnk.jpg?size=1280x960&amp;quality=95&amp;sign=ce5e13b9ed032d94d380f5aab71ce7d8&amp;type=album"/>
          <p:cNvPicPr>
            <a:picLocks noChangeAspect="1" noChangeArrowheads="1"/>
          </p:cNvPicPr>
          <p:nvPr/>
        </p:nvPicPr>
        <p:blipFill>
          <a:blip r:embed="rId4" cstate="print"/>
          <a:srcRect r="14556" b="25135"/>
          <a:stretch>
            <a:fillRect/>
          </a:stretch>
        </p:blipFill>
        <p:spPr bwMode="auto">
          <a:xfrm>
            <a:off x="5143504" y="1714488"/>
            <a:ext cx="3214710" cy="2143140"/>
          </a:xfrm>
          <a:prstGeom prst="rect">
            <a:avLst/>
          </a:prstGeom>
          <a:noFill/>
        </p:spPr>
      </p:pic>
      <p:pic>
        <p:nvPicPr>
          <p:cNvPr id="8198" name="Picture 6" descr="https://sun9-14.userapi.com/impg/NydixaF_eIVFps-yoVpDdsWt4WEcejSzjjH9ZQ/PksEfbWBBF4.jpg?size=1280x960&amp;quality=95&amp;sign=e91d1ece9c891c2090fac8e8dec508f1&amp;type=album"/>
          <p:cNvPicPr>
            <a:picLocks noChangeAspect="1" noChangeArrowheads="1"/>
          </p:cNvPicPr>
          <p:nvPr/>
        </p:nvPicPr>
        <p:blipFill>
          <a:blip r:embed="rId5" cstate="print"/>
          <a:srcRect t="9722" r="15143" b="16059"/>
          <a:stretch>
            <a:fillRect/>
          </a:stretch>
        </p:blipFill>
        <p:spPr bwMode="auto">
          <a:xfrm>
            <a:off x="5143504" y="4071942"/>
            <a:ext cx="3267088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медицина - 62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31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88582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«Ухо — нос»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Пальцами правой руки прикоснитесь к носу, а левой рукой возьмите себя за правое ухо.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Затем хлопните в ладоши и поменяйте положение рук: левая – на нос, правая – на левое ухо.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sun9-56.userapi.com/impg/b5jyxHOUlZ46rDpYOJuCXyIQpYMshVDxetP4Ig/vEhIdpYauvU.jpg?size=1280x960&amp;quality=95&amp;sign=42b97810f0c1f753186ceddec828b7e7&amp;type=album"/>
          <p:cNvPicPr>
            <a:picLocks noChangeAspect="1" noChangeArrowheads="1"/>
          </p:cNvPicPr>
          <p:nvPr/>
        </p:nvPicPr>
        <p:blipFill>
          <a:blip r:embed="rId3"/>
          <a:srcRect t="5034" r="16901" b="21528"/>
          <a:stretch>
            <a:fillRect/>
          </a:stretch>
        </p:blipFill>
        <p:spPr bwMode="auto">
          <a:xfrm>
            <a:off x="285720" y="2143116"/>
            <a:ext cx="4419043" cy="2786082"/>
          </a:xfrm>
          <a:prstGeom prst="rect">
            <a:avLst/>
          </a:prstGeom>
          <a:noFill/>
        </p:spPr>
      </p:pic>
      <p:pic>
        <p:nvPicPr>
          <p:cNvPr id="7172" name="Picture 4" descr="https://sun9-42.userapi.com/impg/N30qpsGGx4hvVbZBy0FE_lpGTHg2AsakqFpUtQ/qfOurolDt_I.jpg?size=1280x960&amp;quality=95&amp;sign=f9dd00f5adb3a85d6da71520b6e22ecf&amp;type=album"/>
          <p:cNvPicPr>
            <a:picLocks noChangeAspect="1" noChangeArrowheads="1"/>
          </p:cNvPicPr>
          <p:nvPr/>
        </p:nvPicPr>
        <p:blipFill>
          <a:blip r:embed="rId4"/>
          <a:srcRect t="9722" r="15143" b="19965"/>
          <a:stretch>
            <a:fillRect/>
          </a:stretch>
        </p:blipFill>
        <p:spPr bwMode="auto">
          <a:xfrm>
            <a:off x="4786314" y="4071942"/>
            <a:ext cx="4204013" cy="2612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медицина - 62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7" y="0"/>
            <a:ext cx="914131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91440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пражнение «Одновременно»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Правую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руку необходимо положить на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голову, левую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 живот. Теперь правой рукой легонько постукивайте себя по голове, и одновременно левой ладонью круговыми движениями гладьте себя по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животу.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un9-51.userapi.com/impg/YCwrwb1EwqZ-BISN3jNKtbCpXBni_FBQTDmR1w/5Na4BfUle7I.jpg?size=1280x960&amp;quality=95&amp;sign=b5dfc113812b9b2638dd8abbdf9367f9&amp;type=album"/>
          <p:cNvPicPr>
            <a:picLocks noChangeAspect="1" noChangeArrowheads="1"/>
          </p:cNvPicPr>
          <p:nvPr/>
        </p:nvPicPr>
        <p:blipFill>
          <a:blip r:embed="rId3"/>
          <a:srcRect t="12162" r="8102" b="9952"/>
          <a:stretch>
            <a:fillRect/>
          </a:stretch>
        </p:blipFill>
        <p:spPr bwMode="auto">
          <a:xfrm>
            <a:off x="285720" y="2143116"/>
            <a:ext cx="4383057" cy="2786082"/>
          </a:xfrm>
          <a:prstGeom prst="rect">
            <a:avLst/>
          </a:prstGeom>
          <a:noFill/>
        </p:spPr>
      </p:pic>
      <p:pic>
        <p:nvPicPr>
          <p:cNvPr id="6148" name="Picture 4" descr="https://sun9-61.userapi.com/impg/U9neBiu9oM2zWQRcVmSfyC-dNxijZFO1rv6nbw/MPF9Z5TujGw.jpg?size=1280x960&amp;quality=95&amp;sign=576b047bca26772f59aca46c3091d532&amp;type=album"/>
          <p:cNvPicPr>
            <a:picLocks noChangeAspect="1" noChangeArrowheads="1"/>
          </p:cNvPicPr>
          <p:nvPr/>
        </p:nvPicPr>
        <p:blipFill>
          <a:blip r:embed="rId4" cstate="print"/>
          <a:srcRect t="12437" r="7569" b="5024"/>
          <a:stretch>
            <a:fillRect/>
          </a:stretch>
        </p:blipFill>
        <p:spPr bwMode="auto">
          <a:xfrm>
            <a:off x="4786314" y="3857628"/>
            <a:ext cx="4214842" cy="2822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медицина - 62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131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0"/>
            <a:ext cx="8068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Практикум по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кинезиологии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педагогами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928670"/>
            <a:ext cx="3505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Глазодвигательные</a:t>
            </a:r>
            <a:r>
              <a:rPr lang="ru-RU" i="1" dirty="0"/>
              <a:t> упражнения</a:t>
            </a: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медицина - 62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131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«Массаж»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248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5</cp:revision>
  <dcterms:created xsi:type="dcterms:W3CDTF">2023-02-21T16:04:35Z</dcterms:created>
  <dcterms:modified xsi:type="dcterms:W3CDTF">2023-02-21T16:54:21Z</dcterms:modified>
</cp:coreProperties>
</file>