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55DBE0-C903-4457-84C9-1468CA495D87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AAA45C-2962-4449-9510-59D872316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74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CDD0-E4AA-480E-B666-579DD838AC14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1E32-51AD-4B0E-955C-412BA01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D097-6BFE-4E9E-BFE2-3E4CC83AF999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1B58-1F77-466C-B631-999BA8C9A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F52F-5E51-4C99-95A1-566FFFA1E17C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5839-3453-44B3-ADD1-754A05287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530D-76CB-418C-9AB7-5822C6F51D9A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0E39-0AF2-423E-9094-2C54CF2FD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1238-FC6A-4114-BF2F-2C0B01B0AB43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1BED-E0D4-42E1-9490-DADAEAA68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A1F0-9D7F-4C30-8771-8335C0E8B9FE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B988-9890-4120-9CAC-3EEF3F092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4283-E5BF-4D29-88BF-F07A2DE414B6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328F-CB28-4914-B523-149F06531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ABA4-B18D-4436-A9CA-87CA732E994F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1FA0-602A-494F-87FF-C11B936FF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5FC4-7FB3-47FF-B49C-DF8260BEB893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806D-E92C-4452-BE90-9005D53D9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6BEB-32E5-4146-91FE-1E939A76146A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B8BE-83F8-4F0C-AEBD-D8942E68D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CAF0-CA76-423D-A603-730AFA712E5B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DD7F-7019-41F2-ADAF-E7332EE18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90D6-7051-40F5-8B59-434E11369F8E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06AC-B639-42DC-83DB-7D0626DF7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8DE73-1E7A-4707-8F37-4DA53ED89065}" type="datetimeFigureOut">
              <a:rPr lang="ru-RU"/>
              <a:pPr>
                <a:defRPr/>
              </a:pPr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8811BD-838D-4C19-9789-D6217A770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pbap.ru/wp-content/uploads/2024/01/1617580499_6-p-fon-dlya-prezentatsii-v-do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703722"/>
            <a:ext cx="6742760" cy="6706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7680" y="256490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«Сенсорные дорожки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3408" y="52602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Гладышева Т.И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4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pbap.ru/wp-content/uploads/2024/01/1617580499_6-p-fon-dlya-prezentatsii-v-do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83671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предназначена для детей разновозрастной группы ЗПР.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мелкой моторики </a:t>
            </a:r>
            <a:r>
              <a:rPr lang="ru-RU" sz="2000" b="1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через 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и тактильного </a:t>
            </a:r>
            <a:r>
              <a:rPr lang="ru-RU" sz="2000" b="1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</a:t>
            </a:r>
          </a:p>
          <a:p>
            <a:r>
              <a:rPr lang="ru-RU" sz="2000" b="1" i="1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моторику, координацию движений кистей и пальцев рук</a:t>
            </a:r>
            <a:endParaRPr lang="ru-RU" sz="2000" b="1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 сенсорного восприятия, </a:t>
            </a:r>
            <a:r>
              <a:rPr lang="ru-RU" sz="2000" b="1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зрительное восприятие 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узнавать и называть цвета, форма, величина.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детей;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тактильное восприятие.</a:t>
            </a:r>
          </a:p>
          <a:p>
            <a:pPr algn="just"/>
            <a:r>
              <a:rPr lang="ru-RU" sz="2000" b="1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разыгрывать несложные сюжеты по замыслу.</a:t>
            </a:r>
          </a:p>
          <a:p>
            <a:pPr algn="just"/>
            <a:r>
              <a:rPr lang="ru-RU" sz="2000" b="1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выполнять действия по инструкции.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567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pbap.ru/wp-content/uploads/2024/01/1617580499_6-p-fon-dlya-prezentatsii-v-do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75033"/>
            <a:ext cx="4493141" cy="7498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2054" y="1434664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плотный фетр разных цветов;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картон;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пуговицы разной фактуры и цвета, камушки разные, украшения из фетра;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различного вида ленты, мягкие помпоны;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ножницы.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горячий клей пистолет.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70.userapi.com/impg/8Xm8NWsv0vI_T2zYQS2dfnZN5Pblr0TrL-deRw/AaG2ZQ4EUGY.jpg?size=1620x2160&amp;quality=95&amp;sign=9449957f9cb1911a4b56443b20697b58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10583" r="-313" b="10430"/>
          <a:stretch/>
        </p:blipFill>
        <p:spPr bwMode="auto">
          <a:xfrm>
            <a:off x="5148064" y="2924944"/>
            <a:ext cx="3187700" cy="356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609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pbap.ru/wp-content/uploads/2024/01/1617580499_6-p-fon-dlya-prezentatsii-v-do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83671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рекомендации:</a:t>
            </a:r>
          </a:p>
          <a:p>
            <a:pPr algn="ctr"/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данную игру можно играть как одному ребёнку так и нескольким. Ребёнок может играть самостоятельно или выполнять задание воспитателя.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Шагать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пальчиками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использовать шагающую игрушку.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попросите ребенка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прошагать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по дорожке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что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уточка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в гости по дорожке, или к своим утятам через двор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непосредственно,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шагания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сенсорных дорожках можно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одинаковые по размеру и цвету элементы: пуговицы, помпоны,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камушки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78729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pbap.ru/wp-content/uploads/2024/01/1617580499_6-p-fon-dlya-prezentatsii-v-dou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sun9-26.userapi.com/impg/Vngum50yyWI40BLNqHJzwn2DZ7Eu7qJa-QkGqg/a3VWmK0lEW8.jpg?size=1200x1600&amp;quality=95&amp;sign=81c9b59e2eef6188fffb41d3ee62a2b1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" b="26740"/>
          <a:stretch/>
        </p:blipFill>
        <p:spPr bwMode="auto">
          <a:xfrm>
            <a:off x="4820008" y="590998"/>
            <a:ext cx="3230880" cy="3368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79.userapi.com/impg/abQVZVV7n1z_dcQ2xqKqGSxEpu6yJSOJyfd0LA/tE7S2CxcArg.jpg?size=1200x1600&amp;quality=95&amp;sign=e75ff70e30a4d5765ae2997fc19da3ed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978" b="20312"/>
          <a:stretch/>
        </p:blipFill>
        <p:spPr bwMode="auto">
          <a:xfrm>
            <a:off x="827584" y="1916832"/>
            <a:ext cx="3653016" cy="3657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46.userapi.com/impg/DjvKug6tXmG5pKTqxzdeFYWlab_7Ot_pm5fQGQ/OZzDCUjXx50.jpg?size=2560x1920&amp;quality=95&amp;rotate=270&amp;sign=aab2dd9d4112fcad29470726ad467ff2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07" r="-3055" b="7152"/>
          <a:stretch/>
        </p:blipFill>
        <p:spPr bwMode="auto">
          <a:xfrm>
            <a:off x="4820008" y="4077072"/>
            <a:ext cx="3652520" cy="2316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878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144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97</cp:revision>
  <dcterms:created xsi:type="dcterms:W3CDTF">2013-07-29T17:42:42Z</dcterms:created>
  <dcterms:modified xsi:type="dcterms:W3CDTF">2024-10-18T15:19:01Z</dcterms:modified>
</cp:coreProperties>
</file>