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740" y="6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6B421-6292-499E-8EA8-76668E0D6DFF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1A9D-25FD-40BA-B729-DE59405D6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ДОБУ-38\Downloads\gramota4.jpg"/>
          <p:cNvPicPr/>
          <p:nvPr/>
        </p:nvPicPr>
        <p:blipFill>
          <a:blip r:embed="rId2">
            <a:lum bright="2000"/>
          </a:blip>
          <a:srcRect/>
          <a:stretch>
            <a:fillRect/>
          </a:stretch>
        </p:blipFill>
        <p:spPr bwMode="auto">
          <a:xfrm>
            <a:off x="-461122" y="-842682"/>
            <a:ext cx="7780244" cy="108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857356"/>
            <a:ext cx="7077258" cy="26314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Стендовые проекты педагогов </a:t>
            </a:r>
          </a:p>
          <a:p>
            <a:pPr algn="ctr"/>
            <a:r>
              <a:rPr lang="ru-RU" sz="35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дошкольной организации г.Орска</a:t>
            </a:r>
          </a:p>
          <a:p>
            <a:pPr algn="ctr"/>
            <a:r>
              <a:rPr lang="ru-RU" sz="35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наставничеству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«Растём вместе»</a:t>
            </a:r>
            <a:endParaRPr lang="ru-RU" sz="6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У 118 Наставничество-Наговицына-Н.А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У 118 Наставничество-Трушина-Д.А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У 118 стендовая-презентация-_Поленова_-Миронова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0904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нд проекта Епанешниковой В.М.ДС 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ектКостяева дс 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30904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UeerAsus</cp:lastModifiedBy>
  <cp:revision>15</cp:revision>
  <dcterms:created xsi:type="dcterms:W3CDTF">2001-12-31T20:10:05Z</dcterms:created>
  <dcterms:modified xsi:type="dcterms:W3CDTF">2023-09-05T05:09:57Z</dcterms:modified>
</cp:coreProperties>
</file>