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500" y="2725406"/>
            <a:ext cx="8486700" cy="21133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МДОАУ "Детский сад №99 "Домовенок" г. Орска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1559507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Свинаренко С.Ю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1 КК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763925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игр,как средство ознакомления детей дошкольного возраста с ПДД 
</a:t>
            </a:r>
            <a:endParaRPr lang="en-US" sz="176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7021" y="1308500"/>
            <a:ext cx="2778308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Интерактивная игра "Знатоки правил дорожного движения "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Цель: развивать устойчивые навыки безопасного поведения на улице, посредством онлайн игры-викторины.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Задачи: Закрепить знания детей о правилах дорожного движения, представление детей о светофоре,о назначении его сигналов;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Формировать умение адекватно реагировать на дорожные ситуации и прогнозировать свое поведение. 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849"/>
            <a:ext cx="2704500" cy="26951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квеста: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устойчивых навыков безопасного поведения на дороге, закрепление знаний о правилах дорожного движения, знаках и сигналах светофора через игровую деятельность. Задачи направлены на развитие внимательности, осторожности, командной работы и предупреждение детского травматизма.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Игровой онлайн квест "Город безопасных дорог"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квеста: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Закрепить знания о правилах дорожного движения, значениях сигналов светофора и дорожных знаках;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Повторить правила поведения в общественном транспорте и на улице;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 различать запрещающие, предупреждающие и разрешающие знаки;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Закрепить умение применять знания ПДД в практических ситуациях.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учить ПДД именно сейчас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3–7 лет знания закрепляются через образы, движение и сюжет. Ребёнку важно различать сигналы светофора, узнавать переход и знаки, понимать роли пешехода и водителя, действовать по примеру взрослого и соблюдать безопасную дистанцию.
</a:t>
            </a:r>
            <a:endParaRPr lang="en-US" sz="1386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— активность каждого ребёнка: он принимает решения, выполняет действия и проговаривает выбор. Старайтесь давать задания, где ребёнок не наблюдает пассивно, а участвует по очереди.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лучше делать короткими и повторяющимися: мини-эпизоды 5–7 минут. Это помогает удерживать внимание, легче запоминать символы и алгоритмы поведения на дороге.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Нужна яркая наглядность: карточки, цвета, простые схемы маршрута, макеты. Наглядный материал соединяет сигнал, место на дороге и конкретный безопасный шаг.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должна быть немедленной и понятной: «сделал — увидел — исправил». Игровые сценарии остаются безопасными, без перегрузки, чтобы формировать самоконтроль и устойчивые привычки.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интерактивного обучения ПДД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детей формируется через три компонента:
</a:t>
            </a:r>
            <a:endParaRPr lang="en-US" sz="10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Информационный компонент (различные знания о безопасном поведении людей на дорогах).
</a:t>
            </a:r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4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Поведенческий компонент (умение действовать в проблемных ситуациях).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2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Эмоционально-волевой компонент (правильно реагировать на экстренные ситуации, осознанное отношение к собственной жизни и здоровью).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just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просмотр информации на экране компьютера в игровой форме вызывает у детей интерес и побуждает к деятельности с ним;
</a:t>
            </a:r>
            <a:pPr algn="just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компьютер несет в себе информацию, понятную дошкольникам, которые пока не владеют чтением. Движения, звук, мультипликация надолго удерживают внимание ребенка;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ИКТ – технологий в воспитательно-образовательном процессе
</a:t>
            </a:r>
            <a:endParaRPr lang="en-US" sz="2103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just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с помощью компьютера моделируются жизненные ситуации, которые нельзя или сложно показать на занятии, либо увидеть в повседневной жизни;
</a:t>
            </a:r>
            <a:pPr algn="just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проблемные ситуации, созданные сказочными героями, поощрение ребенка являются стимулом познавательной активности детей;
</a:t>
            </a:r>
            <a:pPr algn="just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образовательный процесс стал интересным, зрелищным, комфортным.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и сенсорные игровые пространства
</a:t>
            </a:r>
            <a:endParaRPr lang="en-US" sz="243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напольную дорогу, ковровые и магнитные элементы, а также макет перекрёстка. Ребёнок проходит маршрут, останавливается у перехода и меняет направление по условному знаку, закрепляя причинно-следственные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Сенсорная среда усиливает точность движений: ребёнок связывает символ на карточке с конкретным местом на дороге и выбранным действием. Так формируется пространственная ориентировка и уверенное следование безопасному алгоритму.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электронные элементы в умеренном объёме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элементы используют ограниченно: 1–2 экрана, затем обязательная практика с предметами. Это повышает внимание и помогает переносить знания в сюжетные действия.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результаты проявляются в связке «электронный стимул — игровое действие». При дозировании электронного формата растёт осмысленность выбора в реальных ситуациях.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методическая оценка педагогов ДОУ (данные за учебный период, без привязки к одному источнику).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2784"/>
            <a:ext cx="2704500" cy="26932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Цель: 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Закрепить знания о железной дороге, о поведении в железнодорожном транспорте, о безопасности на железной дороге. 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 для детей "Безопасный путь"
</a:t>
            </a:r>
            <a:endParaRPr lang="en-US" sz="2319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Задачи: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Развивать мыслительные процессы,логическое мышление, двигательную активность;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Воспитывать чувство патриотизма и гордости.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"/>
            <a:ext cx="4481400" cy="51398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Интерактивная игра "Маршрут безопасности"
</a:t>
            </a:r>
            <a:endParaRPr lang="en-US" sz="244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Цель: Закрепить знания детей о правилах дорожного движения 
</a:t>
            </a:r>
            <a:pPr algn="just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Задачи:
</a:t>
            </a:r>
            <a:pPr algn="just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Развивать мыслительные процессы, логическое мышление, двигательную активность, музыкальное восприятие, ритмические навыки детей;
</a:t>
            </a:r>
            <a:pPr algn="just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Воспитывать чувство патриотизма и гордости за железную дорогу, за людей, которые вносят значительный вклад в её развитие.
</a:t>
            </a:r>
            <a:endParaRPr lang="en-US" sz="932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Игровая задача: правильно ответить на заданный вопрос и заработать баллы за каждый правильный ответ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2026-05-13T04:54:28Z</dcterms:created>
  <dcterms:modified xsi:type="dcterms:W3CDTF">2026-05-13T04:54:28Z</dcterms:modified>
</cp:coreProperties>
</file>